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0" d="100"/>
          <a:sy n="60" d="100"/>
        </p:scale>
        <p:origin x="72" y="12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7/24/2019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7/24/2019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7/24/2019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7/24/2019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7/24/2019</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7/24/2019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6F164-2F01-45B5-8292-7374D01AA2D9}"/>
              </a:ext>
            </a:extLst>
          </p:cNvPr>
          <p:cNvSpPr>
            <a:spLocks noGrp="1"/>
          </p:cNvSpPr>
          <p:nvPr>
            <p:ph type="ctrTitle"/>
          </p:nvPr>
        </p:nvSpPr>
        <p:spPr/>
        <p:txBody>
          <a:bodyPr/>
          <a:lstStyle/>
          <a:p>
            <a:r>
              <a:rPr lang="en-US" dirty="0"/>
              <a:t>Object-Oriented Program Design</a:t>
            </a:r>
          </a:p>
        </p:txBody>
      </p:sp>
      <p:sp>
        <p:nvSpPr>
          <p:cNvPr id="3" name="Subtitle 2">
            <a:extLst>
              <a:ext uri="{FF2B5EF4-FFF2-40B4-BE49-F238E27FC236}">
                <a16:creationId xmlns:a16="http://schemas.microsoft.com/office/drawing/2014/main" id="{A6F4DF8C-B29C-4974-94E3-A3F41E9295D6}"/>
              </a:ext>
            </a:extLst>
          </p:cNvPr>
          <p:cNvSpPr>
            <a:spLocks noGrp="1"/>
          </p:cNvSpPr>
          <p:nvPr>
            <p:ph type="subTitle" idx="1"/>
          </p:nvPr>
        </p:nvSpPr>
        <p:spPr/>
        <p:txBody>
          <a:bodyPr/>
          <a:lstStyle/>
          <a:p>
            <a:r>
              <a:rPr lang="en-US" dirty="0"/>
              <a:t>AP Computer Science A</a:t>
            </a:r>
          </a:p>
        </p:txBody>
      </p:sp>
    </p:spTree>
    <p:extLst>
      <p:ext uri="{BB962C8B-B14F-4D97-AF65-F5344CB8AC3E}">
        <p14:creationId xmlns:p14="http://schemas.microsoft.com/office/powerpoint/2010/main" val="1248140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A05FF-DCCD-4D66-9C67-C81B6FB6A14F}"/>
              </a:ext>
            </a:extLst>
          </p:cNvPr>
          <p:cNvSpPr>
            <a:spLocks noGrp="1"/>
          </p:cNvSpPr>
          <p:nvPr>
            <p:ph type="title"/>
          </p:nvPr>
        </p:nvSpPr>
        <p:spPr/>
        <p:txBody>
          <a:bodyPr/>
          <a:lstStyle/>
          <a:p>
            <a:r>
              <a:rPr lang="en-US" dirty="0"/>
              <a:t>Steps to Object-Oriented Design</a:t>
            </a:r>
          </a:p>
        </p:txBody>
      </p:sp>
      <p:sp>
        <p:nvSpPr>
          <p:cNvPr id="3" name="Content Placeholder 2">
            <a:extLst>
              <a:ext uri="{FF2B5EF4-FFF2-40B4-BE49-F238E27FC236}">
                <a16:creationId xmlns:a16="http://schemas.microsoft.com/office/drawing/2014/main" id="{79E58E6C-47E3-48E4-B205-19B7B821803D}"/>
              </a:ext>
            </a:extLst>
          </p:cNvPr>
          <p:cNvSpPr>
            <a:spLocks noGrp="1"/>
          </p:cNvSpPr>
          <p:nvPr>
            <p:ph idx="1"/>
          </p:nvPr>
        </p:nvSpPr>
        <p:spPr/>
        <p:txBody>
          <a:bodyPr/>
          <a:lstStyle/>
          <a:p>
            <a:r>
              <a:rPr lang="en-US" dirty="0"/>
              <a:t>Object-oriented programming has dominated the programming scene since the mid 90’s. This blurs the lines of the waterfall model, since all the different steps affect each other when using this paradigm.</a:t>
            </a:r>
          </a:p>
          <a:p>
            <a:r>
              <a:rPr lang="en-US" dirty="0"/>
              <a:t>When using object-oriented design, the following steps are followed:</a:t>
            </a:r>
          </a:p>
          <a:p>
            <a:pPr lvl="1"/>
            <a:r>
              <a:rPr lang="en-US" dirty="0"/>
              <a:t>Identify classes to be written</a:t>
            </a:r>
          </a:p>
          <a:p>
            <a:pPr lvl="1"/>
            <a:r>
              <a:rPr lang="en-US" dirty="0"/>
              <a:t>Identify behaviors for each class</a:t>
            </a:r>
          </a:p>
          <a:p>
            <a:pPr lvl="1"/>
            <a:r>
              <a:rPr lang="en-US" dirty="0"/>
              <a:t>Determine the relationships between classes</a:t>
            </a:r>
          </a:p>
          <a:p>
            <a:pPr lvl="1"/>
            <a:r>
              <a:rPr lang="en-US" dirty="0"/>
              <a:t>Write the interface for each class</a:t>
            </a:r>
          </a:p>
          <a:p>
            <a:pPr lvl="1"/>
            <a:r>
              <a:rPr lang="en-US" dirty="0"/>
              <a:t>Implement the methods</a:t>
            </a:r>
          </a:p>
          <a:p>
            <a:pPr lvl="1"/>
            <a:endParaRPr lang="en-US" dirty="0"/>
          </a:p>
        </p:txBody>
      </p:sp>
    </p:spTree>
    <p:extLst>
      <p:ext uri="{BB962C8B-B14F-4D97-AF65-F5344CB8AC3E}">
        <p14:creationId xmlns:p14="http://schemas.microsoft.com/office/powerpoint/2010/main" val="3101703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7D75A-66DD-485A-A036-596C0B0341BA}"/>
              </a:ext>
            </a:extLst>
          </p:cNvPr>
          <p:cNvSpPr>
            <a:spLocks noGrp="1"/>
          </p:cNvSpPr>
          <p:nvPr>
            <p:ph type="title"/>
          </p:nvPr>
        </p:nvSpPr>
        <p:spPr/>
        <p:txBody>
          <a:bodyPr/>
          <a:lstStyle/>
          <a:p>
            <a:r>
              <a:rPr lang="en-US" dirty="0"/>
              <a:t>Identifying Classes</a:t>
            </a:r>
          </a:p>
        </p:txBody>
      </p:sp>
      <p:sp>
        <p:nvSpPr>
          <p:cNvPr id="3" name="Content Placeholder 2">
            <a:extLst>
              <a:ext uri="{FF2B5EF4-FFF2-40B4-BE49-F238E27FC236}">
                <a16:creationId xmlns:a16="http://schemas.microsoft.com/office/drawing/2014/main" id="{6B2C3083-1B12-4FE7-B6FC-6F07F3E6BC3E}"/>
              </a:ext>
            </a:extLst>
          </p:cNvPr>
          <p:cNvSpPr>
            <a:spLocks noGrp="1"/>
          </p:cNvSpPr>
          <p:nvPr>
            <p:ph idx="1"/>
          </p:nvPr>
        </p:nvSpPr>
        <p:spPr/>
        <p:txBody>
          <a:bodyPr/>
          <a:lstStyle/>
          <a:p>
            <a:r>
              <a:rPr lang="en-US" dirty="0"/>
              <a:t>To identify the objects that will be created for the program, pick out the nouns in the program specification. </a:t>
            </a:r>
          </a:p>
          <a:p>
            <a:r>
              <a:rPr lang="en-US" dirty="0"/>
              <a:t>Ignore anything that refers to the user.</a:t>
            </a:r>
          </a:p>
          <a:p>
            <a:r>
              <a:rPr lang="en-US" dirty="0"/>
              <a:t>Select the big-picture nouns that describe major objects of the application, other nouns might be fields of the objects.</a:t>
            </a:r>
          </a:p>
          <a:p>
            <a:r>
              <a:rPr lang="en-US" dirty="0"/>
              <a:t>The following object types may end up being the following:</a:t>
            </a:r>
          </a:p>
          <a:p>
            <a:pPr lvl="1"/>
            <a:r>
              <a:rPr lang="en-US" dirty="0"/>
              <a:t>A low-level basic component</a:t>
            </a:r>
          </a:p>
          <a:p>
            <a:pPr lvl="1"/>
            <a:r>
              <a:rPr lang="en-US" dirty="0"/>
              <a:t>A collection of low-level components</a:t>
            </a:r>
          </a:p>
          <a:p>
            <a:pPr lvl="1"/>
            <a:r>
              <a:rPr lang="en-US" dirty="0"/>
              <a:t>A controller that puts everything together</a:t>
            </a:r>
          </a:p>
          <a:p>
            <a:pPr lvl="1"/>
            <a:r>
              <a:rPr lang="en-US" dirty="0"/>
              <a:t>A display object, which may or may not be a GUI (graphical user interface)</a:t>
            </a:r>
          </a:p>
          <a:p>
            <a:endParaRPr lang="en-US" dirty="0"/>
          </a:p>
        </p:txBody>
      </p:sp>
    </p:spTree>
    <p:extLst>
      <p:ext uri="{BB962C8B-B14F-4D97-AF65-F5344CB8AC3E}">
        <p14:creationId xmlns:p14="http://schemas.microsoft.com/office/powerpoint/2010/main" val="661348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02096-87D6-4D41-AA1C-A89F440E5256}"/>
              </a:ext>
            </a:extLst>
          </p:cNvPr>
          <p:cNvSpPr>
            <a:spLocks noGrp="1"/>
          </p:cNvSpPr>
          <p:nvPr>
            <p:ph type="title"/>
          </p:nvPr>
        </p:nvSpPr>
        <p:spPr/>
        <p:txBody>
          <a:bodyPr/>
          <a:lstStyle/>
          <a:p>
            <a:r>
              <a:rPr lang="en-US" dirty="0"/>
              <a:t>Identifying Classes: Example 1</a:t>
            </a:r>
          </a:p>
        </p:txBody>
      </p:sp>
      <p:sp>
        <p:nvSpPr>
          <p:cNvPr id="3" name="Content Placeholder 2">
            <a:extLst>
              <a:ext uri="{FF2B5EF4-FFF2-40B4-BE49-F238E27FC236}">
                <a16:creationId xmlns:a16="http://schemas.microsoft.com/office/drawing/2014/main" id="{D12D43ED-98C3-4539-A219-685C6387DA8E}"/>
              </a:ext>
            </a:extLst>
          </p:cNvPr>
          <p:cNvSpPr>
            <a:spLocks noGrp="1"/>
          </p:cNvSpPr>
          <p:nvPr>
            <p:ph idx="1"/>
          </p:nvPr>
        </p:nvSpPr>
        <p:spPr/>
        <p:txBody>
          <a:bodyPr/>
          <a:lstStyle/>
          <a:p>
            <a:r>
              <a:rPr lang="en-US" dirty="0"/>
              <a:t>Write a program that maintains an inventory of stock items for a small store.</a:t>
            </a:r>
          </a:p>
          <a:p>
            <a:r>
              <a:rPr lang="en-US" dirty="0"/>
              <a:t>Nouns: inventory, item, store.</a:t>
            </a:r>
          </a:p>
          <a:p>
            <a:r>
              <a:rPr lang="en-US" dirty="0"/>
              <a:t>Basic Object: </a:t>
            </a:r>
            <a:r>
              <a:rPr lang="en-US" dirty="0" err="1"/>
              <a:t>StockItem</a:t>
            </a:r>
            <a:endParaRPr lang="en-US" dirty="0"/>
          </a:p>
          <a:p>
            <a:r>
              <a:rPr lang="en-US" dirty="0"/>
              <a:t>Collection: Inventory (a list of </a:t>
            </a:r>
            <a:r>
              <a:rPr lang="en-US" dirty="0" err="1"/>
              <a:t>StockItems</a:t>
            </a:r>
            <a:r>
              <a:rPr lang="en-US" dirty="0"/>
              <a:t>)</a:t>
            </a:r>
          </a:p>
          <a:p>
            <a:r>
              <a:rPr lang="en-US" dirty="0"/>
              <a:t>Display: </a:t>
            </a:r>
            <a:r>
              <a:rPr lang="en-US" dirty="0" err="1"/>
              <a:t>StoreDisplay</a:t>
            </a:r>
            <a:r>
              <a:rPr lang="en-US" dirty="0"/>
              <a:t> (could be a GUI)</a:t>
            </a:r>
          </a:p>
          <a:p>
            <a:r>
              <a:rPr lang="en-US" dirty="0"/>
              <a:t>Controller: Store (has an Inventory, uses a </a:t>
            </a:r>
            <a:r>
              <a:rPr lang="en-US" dirty="0" err="1"/>
              <a:t>StoreDisplay</a:t>
            </a:r>
            <a:r>
              <a:rPr lang="en-US" dirty="0"/>
              <a:t>)</a:t>
            </a:r>
          </a:p>
        </p:txBody>
      </p:sp>
    </p:spTree>
    <p:extLst>
      <p:ext uri="{BB962C8B-B14F-4D97-AF65-F5344CB8AC3E}">
        <p14:creationId xmlns:p14="http://schemas.microsoft.com/office/powerpoint/2010/main" val="3075006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9D614-8D9E-452F-BE16-515293E7E92B}"/>
              </a:ext>
            </a:extLst>
          </p:cNvPr>
          <p:cNvSpPr>
            <a:spLocks noGrp="1"/>
          </p:cNvSpPr>
          <p:nvPr>
            <p:ph type="title"/>
          </p:nvPr>
        </p:nvSpPr>
        <p:spPr/>
        <p:txBody>
          <a:bodyPr/>
          <a:lstStyle/>
          <a:p>
            <a:r>
              <a:rPr lang="en-US" dirty="0"/>
              <a:t>Identify Classes: Example 2</a:t>
            </a:r>
          </a:p>
        </p:txBody>
      </p:sp>
      <p:sp>
        <p:nvSpPr>
          <p:cNvPr id="3" name="Content Placeholder 2">
            <a:extLst>
              <a:ext uri="{FF2B5EF4-FFF2-40B4-BE49-F238E27FC236}">
                <a16:creationId xmlns:a16="http://schemas.microsoft.com/office/drawing/2014/main" id="{50B0BF6D-ABE8-4597-8CFE-575CAE6CFE71}"/>
              </a:ext>
            </a:extLst>
          </p:cNvPr>
          <p:cNvSpPr>
            <a:spLocks noGrp="1"/>
          </p:cNvSpPr>
          <p:nvPr>
            <p:ph idx="1"/>
          </p:nvPr>
        </p:nvSpPr>
        <p:spPr/>
        <p:txBody>
          <a:bodyPr/>
          <a:lstStyle/>
          <a:p>
            <a:r>
              <a:rPr lang="en-US" dirty="0"/>
              <a:t>Write a program that simulates a game of bingo. There should be at least two players, each has a bingo card, and a caller who calls the numbers.</a:t>
            </a:r>
          </a:p>
          <a:p>
            <a:r>
              <a:rPr lang="en-US" dirty="0"/>
              <a:t>Nouns: game, players, bingo card, caller</a:t>
            </a:r>
          </a:p>
          <a:p>
            <a:r>
              <a:rPr lang="en-US" dirty="0"/>
              <a:t>Basic Objects: </a:t>
            </a:r>
            <a:r>
              <a:rPr lang="en-US" dirty="0" err="1"/>
              <a:t>BingoCard</a:t>
            </a:r>
            <a:r>
              <a:rPr lang="en-US" dirty="0"/>
              <a:t>, Caller</a:t>
            </a:r>
          </a:p>
          <a:p>
            <a:r>
              <a:rPr lang="en-US" dirty="0"/>
              <a:t>Collection: Players (each has a </a:t>
            </a:r>
            <a:r>
              <a:rPr lang="en-US" dirty="0" err="1"/>
              <a:t>BingoCard</a:t>
            </a:r>
            <a:r>
              <a:rPr lang="en-US" dirty="0"/>
              <a:t>)</a:t>
            </a:r>
          </a:p>
          <a:p>
            <a:r>
              <a:rPr lang="en-US" dirty="0"/>
              <a:t>Controller: </a:t>
            </a:r>
            <a:r>
              <a:rPr lang="en-US" dirty="0" err="1"/>
              <a:t>GameMaster</a:t>
            </a:r>
            <a:r>
              <a:rPr lang="en-US" dirty="0"/>
              <a:t> (sets up the Players and Caller)</a:t>
            </a:r>
          </a:p>
          <a:p>
            <a:r>
              <a:rPr lang="en-US" dirty="0"/>
              <a:t>Display: </a:t>
            </a:r>
            <a:r>
              <a:rPr lang="en-US"/>
              <a:t>BingoDisplay</a:t>
            </a:r>
          </a:p>
        </p:txBody>
      </p:sp>
    </p:spTree>
    <p:extLst>
      <p:ext uri="{BB962C8B-B14F-4D97-AF65-F5344CB8AC3E}">
        <p14:creationId xmlns:p14="http://schemas.microsoft.com/office/powerpoint/2010/main" val="243142769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43</TotalTime>
  <Words>313</Words>
  <Application>Microsoft Office PowerPoint</Application>
  <PresentationFormat>Widescreen</PresentationFormat>
  <Paragraphs>33</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Trebuchet MS</vt:lpstr>
      <vt:lpstr>Wingdings 3</vt:lpstr>
      <vt:lpstr>Facet</vt:lpstr>
      <vt:lpstr>Object-Oriented Program Design</vt:lpstr>
      <vt:lpstr>Steps to Object-Oriented Design</vt:lpstr>
      <vt:lpstr>Identifying Classes</vt:lpstr>
      <vt:lpstr>Identifying Classes: Example 1</vt:lpstr>
      <vt:lpstr>Identify Classes: Example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 Design</dc:title>
  <dc:creator>Jose Rodriguez Rivas</dc:creator>
  <cp:lastModifiedBy>Jose Rodriguez Rivas</cp:lastModifiedBy>
  <cp:revision>5</cp:revision>
  <dcterms:created xsi:type="dcterms:W3CDTF">2019-07-24T16:09:15Z</dcterms:created>
  <dcterms:modified xsi:type="dcterms:W3CDTF">2019-07-24T16:52:33Z</dcterms:modified>
</cp:coreProperties>
</file>