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9" r:id="rId4"/>
    <p:sldId id="258" r:id="rId5"/>
    <p:sldId id="260"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72" d="100"/>
          <a:sy n="72" d="100"/>
        </p:scale>
        <p:origin x="72" y="15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7/10/2019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7/10/2019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7/10/2019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7/10/2019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7/10/2019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7/10/2019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7/10/2019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7/10/2019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A54C80-263E-416B-A8E0-580EDEADCBDC}" type="datetimeFigureOut">
              <a:rPr lang="en-US" dirty="0"/>
              <a:t>7/10/2019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7/10/2019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2A54C80-263E-416B-A8E0-580EDEADCBDC}" type="datetimeFigureOut">
              <a:rPr lang="en-US" dirty="0"/>
              <a:t>7/10/2019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7/10/2019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7/10/2019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7/10/2019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7/10/2019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7/10/2019</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7/10/2019</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5" r:id="rId2"/>
    <p:sldLayoutId id="2147483651" r:id="rId3"/>
    <p:sldLayoutId id="2147483666" r:id="rId4"/>
    <p:sldLayoutId id="2147483653" r:id="rId5"/>
    <p:sldLayoutId id="2147483654" r:id="rId6"/>
    <p:sldLayoutId id="2147483655" r:id="rId7"/>
    <p:sldLayoutId id="2147483667" r:id="rId8"/>
    <p:sldLayoutId id="2147483657" r:id="rId9"/>
    <p:sldLayoutId id="2147483660" r:id="rId10"/>
    <p:sldLayoutId id="2147483661" r:id="rId11"/>
    <p:sldLayoutId id="2147483662" r:id="rId12"/>
    <p:sldLayoutId id="2147483663" r:id="rId13"/>
    <p:sldLayoutId id="2147483664" r:id="rId14"/>
    <p:sldLayoutId id="2147483668"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907292-B48F-4D00-863C-D9652E7B5F4C}"/>
              </a:ext>
            </a:extLst>
          </p:cNvPr>
          <p:cNvSpPr>
            <a:spLocks noGrp="1"/>
          </p:cNvSpPr>
          <p:nvPr>
            <p:ph type="ctrTitle"/>
          </p:nvPr>
        </p:nvSpPr>
        <p:spPr/>
        <p:txBody>
          <a:bodyPr/>
          <a:lstStyle/>
          <a:p>
            <a:r>
              <a:rPr lang="en-US" dirty="0"/>
              <a:t>The Object Class</a:t>
            </a:r>
          </a:p>
        </p:txBody>
      </p:sp>
      <p:sp>
        <p:nvSpPr>
          <p:cNvPr id="3" name="Subtitle 2">
            <a:extLst>
              <a:ext uri="{FF2B5EF4-FFF2-40B4-BE49-F238E27FC236}">
                <a16:creationId xmlns:a16="http://schemas.microsoft.com/office/drawing/2014/main" id="{8FFFA884-2940-4BBF-9D1F-33486C5DB3FC}"/>
              </a:ext>
            </a:extLst>
          </p:cNvPr>
          <p:cNvSpPr>
            <a:spLocks noGrp="1"/>
          </p:cNvSpPr>
          <p:nvPr>
            <p:ph type="subTitle" idx="1"/>
          </p:nvPr>
        </p:nvSpPr>
        <p:spPr/>
        <p:txBody>
          <a:bodyPr/>
          <a:lstStyle/>
          <a:p>
            <a:r>
              <a:rPr lang="en-US" dirty="0"/>
              <a:t>AP Computer Science A</a:t>
            </a:r>
          </a:p>
        </p:txBody>
      </p:sp>
    </p:spTree>
    <p:extLst>
      <p:ext uri="{BB962C8B-B14F-4D97-AF65-F5344CB8AC3E}">
        <p14:creationId xmlns:p14="http://schemas.microsoft.com/office/powerpoint/2010/main" val="34258648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9">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11">
            <a:extLst>
              <a:ext uri="{FF2B5EF4-FFF2-40B4-BE49-F238E27FC236}">
                <a16:creationId xmlns:a16="http://schemas.microsoft.com/office/drawing/2014/main" id="{62423CA5-E2E1-4789-B759-9906C1C940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4660126"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0" name="Isosceles Triangle 13">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660127" y="-3"/>
            <a:ext cx="1056745" cy="6858001"/>
          </a:xfrm>
          <a:prstGeom prst="triangle">
            <a:avLst>
              <a:gd name="adj" fmla="val 100000"/>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2" name="Title 1">
            <a:extLst>
              <a:ext uri="{FF2B5EF4-FFF2-40B4-BE49-F238E27FC236}">
                <a16:creationId xmlns:a16="http://schemas.microsoft.com/office/drawing/2014/main" id="{3721891A-2020-4546-BE3B-2C830E0380BF}"/>
              </a:ext>
            </a:extLst>
          </p:cNvPr>
          <p:cNvSpPr>
            <a:spLocks noGrp="1"/>
          </p:cNvSpPr>
          <p:nvPr>
            <p:ph type="title"/>
          </p:nvPr>
        </p:nvSpPr>
        <p:spPr>
          <a:xfrm>
            <a:off x="673754" y="643467"/>
            <a:ext cx="4203045" cy="1375608"/>
          </a:xfrm>
        </p:spPr>
        <p:txBody>
          <a:bodyPr anchor="ctr">
            <a:normAutofit/>
          </a:bodyPr>
          <a:lstStyle/>
          <a:p>
            <a:r>
              <a:rPr lang="en-US" dirty="0">
                <a:solidFill>
                  <a:schemeClr val="bg1"/>
                </a:solidFill>
              </a:rPr>
              <a:t>The Object Class</a:t>
            </a:r>
          </a:p>
        </p:txBody>
      </p:sp>
      <p:sp>
        <p:nvSpPr>
          <p:cNvPr id="3" name="Content Placeholder 2">
            <a:extLst>
              <a:ext uri="{FF2B5EF4-FFF2-40B4-BE49-F238E27FC236}">
                <a16:creationId xmlns:a16="http://schemas.microsoft.com/office/drawing/2014/main" id="{DB345103-E6CB-414E-AB24-2B52051F354A}"/>
              </a:ext>
            </a:extLst>
          </p:cNvPr>
          <p:cNvSpPr>
            <a:spLocks noGrp="1"/>
          </p:cNvSpPr>
          <p:nvPr>
            <p:ph idx="1"/>
          </p:nvPr>
        </p:nvSpPr>
        <p:spPr>
          <a:xfrm>
            <a:off x="673754" y="2160590"/>
            <a:ext cx="3973943" cy="3440110"/>
          </a:xfrm>
        </p:spPr>
        <p:txBody>
          <a:bodyPr>
            <a:normAutofit/>
          </a:bodyPr>
          <a:lstStyle/>
          <a:p>
            <a:r>
              <a:rPr lang="en-US" dirty="0">
                <a:solidFill>
                  <a:schemeClr val="bg1"/>
                </a:solidFill>
              </a:rPr>
              <a:t>The Object (</a:t>
            </a:r>
            <a:r>
              <a:rPr lang="en-US" dirty="0" err="1">
                <a:solidFill>
                  <a:schemeClr val="bg1"/>
                </a:solidFill>
              </a:rPr>
              <a:t>java.</a:t>
            </a:r>
            <a:r>
              <a:rPr lang="en-US" err="1">
                <a:solidFill>
                  <a:schemeClr val="bg1"/>
                </a:solidFill>
              </a:rPr>
              <a:t>lang</a:t>
            </a:r>
            <a:r>
              <a:rPr lang="en-US">
                <a:solidFill>
                  <a:schemeClr val="bg1"/>
                </a:solidFill>
              </a:rPr>
              <a:t>.Object) </a:t>
            </a:r>
            <a:r>
              <a:rPr lang="en-US" dirty="0">
                <a:solidFill>
                  <a:schemeClr val="bg1"/>
                </a:solidFill>
              </a:rPr>
              <a:t>class is the universal super class, meaning all classes have an is-a relationship with Object.</a:t>
            </a:r>
          </a:p>
        </p:txBody>
      </p:sp>
      <p:pic>
        <p:nvPicPr>
          <p:cNvPr id="5" name="Picture 4" descr="A picture containing screenshot&#10;&#10;Description automatically generated">
            <a:extLst>
              <a:ext uri="{FF2B5EF4-FFF2-40B4-BE49-F238E27FC236}">
                <a16:creationId xmlns:a16="http://schemas.microsoft.com/office/drawing/2014/main" id="{AF67475E-16B2-4E34-9F13-063CA89A9EF9}"/>
              </a:ext>
            </a:extLst>
          </p:cNvPr>
          <p:cNvPicPr>
            <a:picLocks noChangeAspect="1"/>
          </p:cNvPicPr>
          <p:nvPr/>
        </p:nvPicPr>
        <p:blipFill>
          <a:blip r:embed="rId2"/>
          <a:stretch>
            <a:fillRect/>
          </a:stretch>
        </p:blipFill>
        <p:spPr>
          <a:xfrm>
            <a:off x="6096001" y="2427372"/>
            <a:ext cx="5143500" cy="1990741"/>
          </a:xfrm>
          <a:prstGeom prst="rect">
            <a:avLst/>
          </a:prstGeom>
        </p:spPr>
      </p:pic>
      <p:sp>
        <p:nvSpPr>
          <p:cNvPr id="31" name="Isosceles Triangle 15">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55696"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Tree>
    <p:extLst>
      <p:ext uri="{BB962C8B-B14F-4D97-AF65-F5344CB8AC3E}">
        <p14:creationId xmlns:p14="http://schemas.microsoft.com/office/powerpoint/2010/main" val="36655721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302D8-57BB-4EE0-ABA3-2FA4DC9A80FC}"/>
              </a:ext>
            </a:extLst>
          </p:cNvPr>
          <p:cNvSpPr>
            <a:spLocks noGrp="1"/>
          </p:cNvSpPr>
          <p:nvPr>
            <p:ph type="title"/>
          </p:nvPr>
        </p:nvSpPr>
        <p:spPr>
          <a:xfrm>
            <a:off x="677334" y="609600"/>
            <a:ext cx="8596668" cy="1320800"/>
          </a:xfrm>
        </p:spPr>
        <p:txBody>
          <a:bodyPr/>
          <a:lstStyle/>
          <a:p>
            <a:r>
              <a:rPr lang="en-US" dirty="0"/>
              <a:t>Some Object Class Methods</a:t>
            </a:r>
          </a:p>
        </p:txBody>
      </p:sp>
      <p:sp>
        <p:nvSpPr>
          <p:cNvPr id="3" name="Content Placeholder 2">
            <a:extLst>
              <a:ext uri="{FF2B5EF4-FFF2-40B4-BE49-F238E27FC236}">
                <a16:creationId xmlns:a16="http://schemas.microsoft.com/office/drawing/2014/main" id="{7E9DB5F8-0949-4FC0-B5A4-F3DBA52118E2}"/>
              </a:ext>
            </a:extLst>
          </p:cNvPr>
          <p:cNvSpPr>
            <a:spLocks noGrp="1"/>
          </p:cNvSpPr>
          <p:nvPr>
            <p:ph idx="1"/>
          </p:nvPr>
        </p:nvSpPr>
        <p:spPr/>
        <p:txBody>
          <a:bodyPr/>
          <a:lstStyle/>
          <a:p>
            <a:r>
              <a:rPr lang="en-US" dirty="0"/>
              <a:t>public String </a:t>
            </a:r>
            <a:r>
              <a:rPr lang="en-US" dirty="0" err="1"/>
              <a:t>toString</a:t>
            </a:r>
            <a:r>
              <a:rPr lang="en-US" dirty="0"/>
              <a:t>(): Converts the object to a String. Overriding this allows a meaningful String representation of the class to be defined. By default, it returns: </a:t>
            </a:r>
            <a:r>
              <a:rPr lang="en-US" dirty="0" err="1"/>
              <a:t>nameOfClass@someNumber</a:t>
            </a:r>
            <a:endParaRPr lang="en-US" dirty="0"/>
          </a:p>
          <a:p>
            <a:r>
              <a:rPr lang="en-US" dirty="0"/>
              <a:t>public </a:t>
            </a:r>
            <a:r>
              <a:rPr lang="en-US" dirty="0" err="1"/>
              <a:t>boolean</a:t>
            </a:r>
            <a:r>
              <a:rPr lang="en-US" dirty="0"/>
              <a:t> equals(Object obj): Returns true if this and obj are pointing to the same object. Override this to check equality based on state, not on memory. </a:t>
            </a:r>
          </a:p>
          <a:p>
            <a:r>
              <a:rPr lang="en-US" dirty="0"/>
              <a:t>public int </a:t>
            </a:r>
            <a:r>
              <a:rPr lang="en-US" dirty="0" err="1"/>
              <a:t>hashCode</a:t>
            </a:r>
            <a:r>
              <a:rPr lang="en-US" dirty="0"/>
              <a:t>(): Maps the object to an integer. If two objects are equal, their hash codes should be equal. However, if two objects have the same hash code, they are not necessarily equal. An object’s hash code is used for indexing in a hash table. This method and hash tables are not a part of the AP exam.</a:t>
            </a:r>
          </a:p>
          <a:p>
            <a:endParaRPr lang="en-US" dirty="0"/>
          </a:p>
        </p:txBody>
      </p:sp>
    </p:spTree>
    <p:extLst>
      <p:ext uri="{BB962C8B-B14F-4D97-AF65-F5344CB8AC3E}">
        <p14:creationId xmlns:p14="http://schemas.microsoft.com/office/powerpoint/2010/main" val="42744871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4815A7B4-532E-48C9-AC24-D78ACF3339D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sp>
          <p:nvSpPr>
            <p:cNvPr id="11" name="Freeform 14">
              <a:extLst>
                <a:ext uri="{FF2B5EF4-FFF2-40B4-BE49-F238E27FC236}">
                  <a16:creationId xmlns:a16="http://schemas.microsoft.com/office/drawing/2014/main" id="{D40109F4-CE5C-45F4-856E-F3F69C9FD4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2" name="Straight Connector 11">
              <a:extLst>
                <a:ext uri="{FF2B5EF4-FFF2-40B4-BE49-F238E27FC236}">
                  <a16:creationId xmlns:a16="http://schemas.microsoft.com/office/drawing/2014/main" id="{3CBAA4DE-3D7B-460B-AE98-D9F9990C0B6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7BF1ED3E-4F80-4AF6-A41B-44F53DDE610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4" name="Rectangle 23">
              <a:extLst>
                <a:ext uri="{FF2B5EF4-FFF2-40B4-BE49-F238E27FC236}">
                  <a16:creationId xmlns:a16="http://schemas.microsoft.com/office/drawing/2014/main" id="{C0B2D747-3E31-45C5-9A98-A9710A585F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5">
              <a:extLst>
                <a:ext uri="{FF2B5EF4-FFF2-40B4-BE49-F238E27FC236}">
                  <a16:creationId xmlns:a16="http://schemas.microsoft.com/office/drawing/2014/main" id="{A15FD4BA-3020-462D-8BE8-B3A65B8E49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Isosceles Triangle 15">
              <a:extLst>
                <a:ext uri="{FF2B5EF4-FFF2-40B4-BE49-F238E27FC236}">
                  <a16:creationId xmlns:a16="http://schemas.microsoft.com/office/drawing/2014/main" id="{A304284A-7318-4DD5-898C-2F6B23C778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7">
              <a:extLst>
                <a:ext uri="{FF2B5EF4-FFF2-40B4-BE49-F238E27FC236}">
                  <a16:creationId xmlns:a16="http://schemas.microsoft.com/office/drawing/2014/main" id="{9DF48E66-B635-4509-B115-E0987C014E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8">
              <a:extLst>
                <a:ext uri="{FF2B5EF4-FFF2-40B4-BE49-F238E27FC236}">
                  <a16:creationId xmlns:a16="http://schemas.microsoft.com/office/drawing/2014/main" id="{E3B96D94-5F5A-4F4C-810C-917BF4D266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9">
              <a:extLst>
                <a:ext uri="{FF2B5EF4-FFF2-40B4-BE49-F238E27FC236}">
                  <a16:creationId xmlns:a16="http://schemas.microsoft.com/office/drawing/2014/main" id="{7F3782D6-BFF8-4389-9D39-A023ADAA92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ECE162D4-FCAE-441B-B5E9-C91DE62124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D945C277-A169-423C-9A83-07EA69FD6776}"/>
              </a:ext>
            </a:extLst>
          </p:cNvPr>
          <p:cNvSpPr>
            <a:spLocks noGrp="1"/>
          </p:cNvSpPr>
          <p:nvPr>
            <p:ph type="title"/>
          </p:nvPr>
        </p:nvSpPr>
        <p:spPr>
          <a:xfrm>
            <a:off x="985969" y="4553712"/>
            <a:ext cx="8288032" cy="1096316"/>
          </a:xfrm>
        </p:spPr>
        <p:txBody>
          <a:bodyPr vert="horz" lIns="91440" tIns="45720" rIns="91440" bIns="45720" rtlCol="0" anchor="b">
            <a:normAutofit/>
          </a:bodyPr>
          <a:lstStyle/>
          <a:p>
            <a:pPr algn="ctr"/>
            <a:r>
              <a:rPr lang="en-US" sz="4800"/>
              <a:t>Object Equality</a:t>
            </a:r>
          </a:p>
        </p:txBody>
      </p:sp>
      <p:pic>
        <p:nvPicPr>
          <p:cNvPr id="5" name="Content Placeholder 4" descr="A screenshot of a cell phone&#10;&#10;Description automatically generated">
            <a:extLst>
              <a:ext uri="{FF2B5EF4-FFF2-40B4-BE49-F238E27FC236}">
                <a16:creationId xmlns:a16="http://schemas.microsoft.com/office/drawing/2014/main" id="{52583926-587E-4674-B2BF-EA52D1362707}"/>
              </a:ext>
            </a:extLst>
          </p:cNvPr>
          <p:cNvPicPr>
            <a:picLocks noGrp="1" noChangeAspect="1"/>
          </p:cNvPicPr>
          <p:nvPr>
            <p:ph idx="1"/>
          </p:nvPr>
        </p:nvPicPr>
        <p:blipFill>
          <a:blip r:embed="rId2"/>
          <a:stretch>
            <a:fillRect/>
          </a:stretch>
        </p:blipFill>
        <p:spPr>
          <a:xfrm>
            <a:off x="2730385" y="934222"/>
            <a:ext cx="4799199" cy="3299450"/>
          </a:xfrm>
          <a:prstGeom prst="rect">
            <a:avLst/>
          </a:prstGeom>
        </p:spPr>
      </p:pic>
    </p:spTree>
    <p:extLst>
      <p:ext uri="{BB962C8B-B14F-4D97-AF65-F5344CB8AC3E}">
        <p14:creationId xmlns:p14="http://schemas.microsoft.com/office/powerpoint/2010/main" val="13901621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4815A7B4-532E-48C9-AC24-D78ACF3339D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sp>
          <p:nvSpPr>
            <p:cNvPr id="11" name="Freeform 14">
              <a:extLst>
                <a:ext uri="{FF2B5EF4-FFF2-40B4-BE49-F238E27FC236}">
                  <a16:creationId xmlns:a16="http://schemas.microsoft.com/office/drawing/2014/main" id="{D40109F4-CE5C-45F4-856E-F3F69C9FD4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2" name="Straight Connector 11">
              <a:extLst>
                <a:ext uri="{FF2B5EF4-FFF2-40B4-BE49-F238E27FC236}">
                  <a16:creationId xmlns:a16="http://schemas.microsoft.com/office/drawing/2014/main" id="{3CBAA4DE-3D7B-460B-AE98-D9F9990C0B6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7BF1ED3E-4F80-4AF6-A41B-44F53DDE610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4" name="Rectangle 23">
              <a:extLst>
                <a:ext uri="{FF2B5EF4-FFF2-40B4-BE49-F238E27FC236}">
                  <a16:creationId xmlns:a16="http://schemas.microsoft.com/office/drawing/2014/main" id="{C0B2D747-3E31-45C5-9A98-A9710A585F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5">
              <a:extLst>
                <a:ext uri="{FF2B5EF4-FFF2-40B4-BE49-F238E27FC236}">
                  <a16:creationId xmlns:a16="http://schemas.microsoft.com/office/drawing/2014/main" id="{A15FD4BA-3020-462D-8BE8-B3A65B8E49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Isosceles Triangle 15">
              <a:extLst>
                <a:ext uri="{FF2B5EF4-FFF2-40B4-BE49-F238E27FC236}">
                  <a16:creationId xmlns:a16="http://schemas.microsoft.com/office/drawing/2014/main" id="{A304284A-7318-4DD5-898C-2F6B23C778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7">
              <a:extLst>
                <a:ext uri="{FF2B5EF4-FFF2-40B4-BE49-F238E27FC236}">
                  <a16:creationId xmlns:a16="http://schemas.microsoft.com/office/drawing/2014/main" id="{9DF48E66-B635-4509-B115-E0987C014E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8">
              <a:extLst>
                <a:ext uri="{FF2B5EF4-FFF2-40B4-BE49-F238E27FC236}">
                  <a16:creationId xmlns:a16="http://schemas.microsoft.com/office/drawing/2014/main" id="{E3B96D94-5F5A-4F4C-810C-917BF4D266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9">
              <a:extLst>
                <a:ext uri="{FF2B5EF4-FFF2-40B4-BE49-F238E27FC236}">
                  <a16:creationId xmlns:a16="http://schemas.microsoft.com/office/drawing/2014/main" id="{7F3782D6-BFF8-4389-9D39-A023ADAA92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ECE162D4-FCAE-441B-B5E9-C91DE62124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23D49C07-C4B3-4ADA-8C2A-BD4C7E8C7280}"/>
              </a:ext>
            </a:extLst>
          </p:cNvPr>
          <p:cNvSpPr>
            <a:spLocks noGrp="1"/>
          </p:cNvSpPr>
          <p:nvPr>
            <p:ph type="title"/>
          </p:nvPr>
        </p:nvSpPr>
        <p:spPr>
          <a:xfrm>
            <a:off x="6094855" y="1261331"/>
            <a:ext cx="3497565" cy="3002662"/>
          </a:xfrm>
        </p:spPr>
        <p:txBody>
          <a:bodyPr vert="horz" lIns="91440" tIns="45720" rIns="91440" bIns="45720" rtlCol="0" anchor="b">
            <a:normAutofit/>
          </a:bodyPr>
          <a:lstStyle/>
          <a:p>
            <a:r>
              <a:rPr lang="en-US" sz="4400"/>
              <a:t>Any Questions?</a:t>
            </a:r>
          </a:p>
        </p:txBody>
      </p:sp>
      <p:sp>
        <p:nvSpPr>
          <p:cNvPr id="22" name="Isosceles Triangle 21">
            <a:extLst>
              <a:ext uri="{FF2B5EF4-FFF2-40B4-BE49-F238E27FC236}">
                <a16:creationId xmlns:a16="http://schemas.microsoft.com/office/drawing/2014/main" id="{F6E918B1-FA59-42EF-8A8E-B0F3D1E540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3174" y="1270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pic>
        <p:nvPicPr>
          <p:cNvPr id="5" name="Content Placeholder 4">
            <a:extLst>
              <a:ext uri="{FF2B5EF4-FFF2-40B4-BE49-F238E27FC236}">
                <a16:creationId xmlns:a16="http://schemas.microsoft.com/office/drawing/2014/main" id="{50234538-4061-47C8-AE10-539CA764095A}"/>
              </a:ext>
            </a:extLst>
          </p:cNvPr>
          <p:cNvPicPr>
            <a:picLocks noGrp="1" noChangeAspect="1"/>
          </p:cNvPicPr>
          <p:nvPr>
            <p:ph idx="1"/>
          </p:nvPr>
        </p:nvPicPr>
        <p:blipFill>
          <a:blip r:embed="rId2"/>
          <a:stretch>
            <a:fillRect/>
          </a:stretch>
        </p:blipFill>
        <p:spPr>
          <a:xfrm>
            <a:off x="888603" y="1577914"/>
            <a:ext cx="4887354" cy="3702171"/>
          </a:xfrm>
          <a:prstGeom prst="rect">
            <a:avLst/>
          </a:prstGeom>
        </p:spPr>
      </p:pic>
    </p:spTree>
    <p:extLst>
      <p:ext uri="{BB962C8B-B14F-4D97-AF65-F5344CB8AC3E}">
        <p14:creationId xmlns:p14="http://schemas.microsoft.com/office/powerpoint/2010/main" val="1043698801"/>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otalTime>51</TotalTime>
  <Words>180</Words>
  <Application>Microsoft Office PowerPoint</Application>
  <PresentationFormat>Widescreen</PresentationFormat>
  <Paragraphs>10</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Trebuchet MS</vt:lpstr>
      <vt:lpstr>Wingdings 3</vt:lpstr>
      <vt:lpstr>Facet</vt:lpstr>
      <vt:lpstr>The Object Class</vt:lpstr>
      <vt:lpstr>The Object Class</vt:lpstr>
      <vt:lpstr>Some Object Class Methods</vt:lpstr>
      <vt:lpstr>Object Equality</vt:lpstr>
      <vt:lpstr>Any 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Object Class</dc:title>
  <dc:creator>Jose Rodriguez Rivas</dc:creator>
  <cp:lastModifiedBy>Jose Rodriguez Rivas</cp:lastModifiedBy>
  <cp:revision>4</cp:revision>
  <dcterms:created xsi:type="dcterms:W3CDTF">2019-07-10T20:36:40Z</dcterms:created>
  <dcterms:modified xsi:type="dcterms:W3CDTF">2019-07-10T21:28:55Z</dcterms:modified>
</cp:coreProperties>
</file>