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Str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1B6D-F9DE-4C17-BB60-24D678464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String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F9B0-B497-4618-BD77-BE8E2CAB7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 Computer Science A</a:t>
            </a:r>
          </a:p>
        </p:txBody>
      </p:sp>
    </p:spTree>
    <p:extLst>
      <p:ext uri="{BB962C8B-B14F-4D97-AF65-F5344CB8AC3E}">
        <p14:creationId xmlns:p14="http://schemas.microsoft.com/office/powerpoint/2010/main" val="341588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DB5D-4AAE-4D78-9623-71326267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6700-F9CA-49C0-A173-C75C9F5C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/>
              <a:t>String</a:t>
            </a:r>
            <a:r>
              <a:rPr lang="en-US" dirty="0"/>
              <a:t> (</a:t>
            </a:r>
            <a:r>
              <a:rPr lang="en-US" dirty="0" err="1"/>
              <a:t>java.</a:t>
            </a:r>
            <a:r>
              <a:rPr lang="en-US" err="1"/>
              <a:t>lang</a:t>
            </a:r>
            <a:r>
              <a:rPr lang="en-US"/>
              <a:t>.String) </a:t>
            </a:r>
            <a:r>
              <a:rPr lang="en-US" dirty="0"/>
              <a:t>is a sequence of characters. String literals such as “Hello World” are instances of the String class.</a:t>
            </a:r>
          </a:p>
          <a:p>
            <a:r>
              <a:rPr lang="en-US" dirty="0"/>
              <a:t>String objects are </a:t>
            </a:r>
            <a:r>
              <a:rPr lang="en-US" b="1" u="sng" dirty="0"/>
              <a:t>immutable</a:t>
            </a:r>
            <a:r>
              <a:rPr lang="en-US" dirty="0"/>
              <a:t>, meaning there is know way of changing the state of a String object once it has been created. In order to “change” a String variable’s value, a new String is constructed, and the reference is reassigned.</a:t>
            </a:r>
          </a:p>
          <a:p>
            <a:r>
              <a:rPr lang="en-US" dirty="0"/>
              <a:t>Strings are the only non primitives that use literals, so the following line:</a:t>
            </a:r>
          </a:p>
          <a:p>
            <a:pPr lvl="1"/>
            <a:r>
              <a:rPr lang="en-US" dirty="0"/>
              <a:t>String s = “Hello world!”;</a:t>
            </a:r>
          </a:p>
          <a:p>
            <a:r>
              <a:rPr lang="en-US" dirty="0"/>
              <a:t>Is equivalent to:</a:t>
            </a:r>
          </a:p>
          <a:p>
            <a:pPr lvl="1"/>
            <a:r>
              <a:rPr lang="en-US" dirty="0"/>
              <a:t>String s = new String(“Hello world!”);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133E-A493-4952-8D97-F285A1CD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Methods of the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E1ED-823D-4C58-A053-04104E677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int </a:t>
            </a:r>
            <a:r>
              <a:rPr lang="en-US" dirty="0" err="1"/>
              <a:t>compareTo</a:t>
            </a:r>
            <a:r>
              <a:rPr lang="en-US" dirty="0"/>
              <a:t>(String other): Returns a negative number if this String comes before other in the dictionary. Returns zero if the Strings are equal. Returns a positive number if this String is after other in the dictionary.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equals(String other): Returns true if this String contains the exact same characters as the other String, this is case sensitive.</a:t>
            </a:r>
          </a:p>
          <a:p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equalsIgnoreCase</a:t>
            </a:r>
            <a:r>
              <a:rPr lang="en-US" dirty="0"/>
              <a:t>(String other): Non case sensitive version of equals()</a:t>
            </a:r>
          </a:p>
          <a:p>
            <a:r>
              <a:rPr lang="en-US" dirty="0"/>
              <a:t>public int length(): Returns the length of the string, includes spaces.</a:t>
            </a:r>
          </a:p>
          <a:p>
            <a:r>
              <a:rPr lang="en-US" dirty="0"/>
              <a:t>public String substring(int </a:t>
            </a:r>
            <a:r>
              <a:rPr lang="en-US" dirty="0" err="1"/>
              <a:t>startIndex</a:t>
            </a:r>
            <a:r>
              <a:rPr lang="en-US" dirty="0"/>
              <a:t>): Creates and returns a new string that is a substring of this. The new string will contain the characters starting at the </a:t>
            </a:r>
            <a:r>
              <a:rPr lang="en-US" dirty="0" err="1"/>
              <a:t>startIndex</a:t>
            </a:r>
            <a:r>
              <a:rPr lang="en-US" dirty="0"/>
              <a:t> and continue to the end. The first character of a String has index of zero.</a:t>
            </a:r>
          </a:p>
        </p:txBody>
      </p:sp>
    </p:spTree>
    <p:extLst>
      <p:ext uri="{BB962C8B-B14F-4D97-AF65-F5344CB8AC3E}">
        <p14:creationId xmlns:p14="http://schemas.microsoft.com/office/powerpoint/2010/main" val="224770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C928-14B4-4976-8D8F-DC6937FA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Methods of the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C704-8A1F-400A-9AA2-49B7CF40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6464"/>
          </a:xfrm>
        </p:spPr>
        <p:txBody>
          <a:bodyPr>
            <a:normAutofit/>
          </a:bodyPr>
          <a:lstStyle/>
          <a:p>
            <a:r>
              <a:rPr lang="en-US" dirty="0"/>
              <a:t>public String substring(int </a:t>
            </a:r>
            <a:r>
              <a:rPr lang="en-US" dirty="0" err="1"/>
              <a:t>startIndex</a:t>
            </a:r>
            <a:r>
              <a:rPr lang="en-US" dirty="0"/>
              <a:t>, int </a:t>
            </a:r>
            <a:r>
              <a:rPr lang="en-US" dirty="0" err="1"/>
              <a:t>endIndex</a:t>
            </a:r>
            <a:r>
              <a:rPr lang="en-US" dirty="0"/>
              <a:t>): Creates and returns a new String that is a substring of this. The first character of the substring is the character at index </a:t>
            </a:r>
            <a:r>
              <a:rPr lang="en-US" dirty="0" err="1"/>
              <a:t>startIndex</a:t>
            </a:r>
            <a:r>
              <a:rPr lang="en-US" dirty="0"/>
              <a:t>, the last character of the substring is the character at index </a:t>
            </a:r>
            <a:r>
              <a:rPr lang="en-US" dirty="0" err="1"/>
              <a:t>endIndex</a:t>
            </a:r>
            <a:r>
              <a:rPr lang="en-US" dirty="0"/>
              <a:t> – 1. Meaning, </a:t>
            </a:r>
            <a:r>
              <a:rPr lang="en-US" dirty="0" err="1"/>
              <a:t>startIndex</a:t>
            </a:r>
            <a:r>
              <a:rPr lang="en-US" dirty="0"/>
              <a:t> is included in the substring, </a:t>
            </a:r>
            <a:r>
              <a:rPr lang="en-US" dirty="0" err="1"/>
              <a:t>endIndex</a:t>
            </a:r>
            <a:r>
              <a:rPr lang="en-US" dirty="0"/>
              <a:t> is not.</a:t>
            </a:r>
          </a:p>
          <a:p>
            <a:r>
              <a:rPr lang="en-US" dirty="0"/>
              <a:t>public int </a:t>
            </a:r>
            <a:r>
              <a:rPr lang="en-US" dirty="0" err="1"/>
              <a:t>indexOf</a:t>
            </a:r>
            <a:r>
              <a:rPr lang="en-US" dirty="0"/>
              <a:t>(String str): Returns the index of the first occurrence of the sequence str in the String. If str is not found within the String, -1 is returned.</a:t>
            </a:r>
          </a:p>
          <a:p>
            <a:r>
              <a:rPr lang="en-US" dirty="0"/>
              <a:t>public int </a:t>
            </a:r>
            <a:r>
              <a:rPr lang="en-US" dirty="0" err="1"/>
              <a:t>lastIndexOf</a:t>
            </a:r>
            <a:r>
              <a:rPr lang="en-US" dirty="0"/>
              <a:t>(String str): Returns the index of the last occurrence of the sequence str in the String. Returns -1 if str is not found.</a:t>
            </a:r>
          </a:p>
          <a:p>
            <a:r>
              <a:rPr lang="en-US" dirty="0"/>
              <a:t>public char </a:t>
            </a:r>
            <a:r>
              <a:rPr lang="en-US" dirty="0" err="1"/>
              <a:t>charAt</a:t>
            </a:r>
            <a:r>
              <a:rPr lang="en-US" dirty="0"/>
              <a:t>(int index): Returns the character at the given index, the first character has index zero.</a:t>
            </a:r>
          </a:p>
          <a:p>
            <a:r>
              <a:rPr lang="en-US" dirty="0">
                <a:hlinkClick r:id="rId2"/>
              </a:rPr>
              <a:t>https://docs.oracle.com/javase/8/docs/api/java/lang/String.html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1BBD12-55B4-4297-9C74-B0BF0E84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Any Questions?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CD83D-D343-40A2-B385-A4BF8CCBE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77914"/>
            <a:ext cx="4887354" cy="37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The String Class</vt:lpstr>
      <vt:lpstr>String Objects</vt:lpstr>
      <vt:lpstr>Some Methods of the String Class</vt:lpstr>
      <vt:lpstr>Some More Methods of the String Class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String Class</dc:title>
  <dc:creator>Jose Rodriguez Rivas</dc:creator>
  <cp:lastModifiedBy>Jose Rodriguez Rivas</cp:lastModifiedBy>
  <cp:revision>4</cp:revision>
  <dcterms:created xsi:type="dcterms:W3CDTF">2019-07-10T20:55:06Z</dcterms:created>
  <dcterms:modified xsi:type="dcterms:W3CDTF">2019-07-10T21:29:17Z</dcterms:modified>
</cp:coreProperties>
</file>