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Integ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Doub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E20D-80F6-45FD-A534-93EEF4F86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62AC-F47F-4FAC-A09A-316AC671C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24489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C057-D9D9-4C17-A45B-6BF793BF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590E-024B-4790-873D-A9D4D6D4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wrapper class</a:t>
            </a:r>
            <a:r>
              <a:rPr lang="en-US" dirty="0"/>
              <a:t> is a class that takes an existing object or primitive value and “wraps” it in its own object. This is also called “boxing”. </a:t>
            </a:r>
          </a:p>
          <a:p>
            <a:r>
              <a:rPr lang="en-US" dirty="0"/>
              <a:t>The idea of this is to add new functionality to the value that is being boxed.</a:t>
            </a:r>
          </a:p>
          <a:p>
            <a:r>
              <a:rPr lang="en-US" dirty="0"/>
              <a:t>This allows primitive data to be used in generics (more on that later).</a:t>
            </a:r>
          </a:p>
          <a:p>
            <a:r>
              <a:rPr lang="en-US" dirty="0"/>
              <a:t>The process of creating an instance of a wrapper class with data is called boxing, and the process of retrieving the original value from the wrapper is called unboxing.</a:t>
            </a:r>
          </a:p>
          <a:p>
            <a:r>
              <a:rPr lang="en-US" dirty="0"/>
              <a:t>For every primitive type in Java, there is a wrapper class. For the AP test, you need to know Integer (</a:t>
            </a:r>
            <a:r>
              <a:rPr lang="en-US" dirty="0" err="1"/>
              <a:t>java.lang.Integer</a:t>
            </a:r>
            <a:r>
              <a:rPr lang="en-US" dirty="0"/>
              <a:t>) and Double (</a:t>
            </a:r>
            <a:r>
              <a:rPr lang="en-US" dirty="0" err="1"/>
              <a:t>java.lang.Double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91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091-B7F3-41AB-A0B7-99909CE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7610-DA21-46B8-A738-ED5CC7B3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3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public Integer(int value): Creates an Integer object form the given value, boxing the primitive value.</a:t>
            </a:r>
          </a:p>
          <a:p>
            <a:r>
              <a:rPr lang="en-US" dirty="0"/>
              <a:t>public int </a:t>
            </a:r>
            <a:r>
              <a:rPr lang="en-US" dirty="0" err="1"/>
              <a:t>compareTo</a:t>
            </a:r>
            <a:r>
              <a:rPr lang="en-US" dirty="0"/>
              <a:t>(Integer other): Returns a negative number if this Integer is less than other. Returns 0 if this Integer is equal to other. Returns a positive number if this Integer is greater than other. Essentially returns the result of subtracting other from this Integer.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obj): Returns true if obj is an Integer and has the same primitive int value as this Integer.</a:t>
            </a:r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(): Returns a String representing the value of this Integer as a signed decimal number.</a:t>
            </a:r>
          </a:p>
          <a:p>
            <a:r>
              <a:rPr lang="en-US" dirty="0"/>
              <a:t>public static Integer </a:t>
            </a:r>
            <a:r>
              <a:rPr lang="en-US" dirty="0" err="1"/>
              <a:t>valueOf</a:t>
            </a:r>
            <a:r>
              <a:rPr lang="en-US" dirty="0"/>
              <a:t>(int x): Returns new Integer(x). Basically a static version of the constructor.</a:t>
            </a:r>
          </a:p>
          <a:p>
            <a:r>
              <a:rPr lang="en-US" dirty="0"/>
              <a:t>public static int compare(int x, int y): Returns the call of </a:t>
            </a:r>
            <a:r>
              <a:rPr lang="en-US" dirty="0" err="1"/>
              <a:t>Integer.valueOf</a:t>
            </a:r>
            <a:r>
              <a:rPr lang="en-US" dirty="0"/>
              <a:t>(x).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dirty="0" err="1"/>
              <a:t>Integer.valueOf</a:t>
            </a:r>
            <a:r>
              <a:rPr lang="en-US" dirty="0"/>
              <a:t>(y)).</a:t>
            </a:r>
          </a:p>
          <a:p>
            <a:r>
              <a:rPr lang="en-US" dirty="0">
                <a:hlinkClick r:id="rId2"/>
              </a:rPr>
              <a:t>https://docs.oracle.com/javase/8/docs/api/java/lang/Integer.html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6BE-7E23-46D2-8D20-B79035C9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F6E1-7F37-42B4-B35E-402104DA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1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public Double(double value): Creates a Double object from the primitive value, boxing it.</a:t>
            </a:r>
          </a:p>
          <a:p>
            <a:r>
              <a:rPr lang="en-US" dirty="0"/>
              <a:t>public double </a:t>
            </a:r>
            <a:r>
              <a:rPr lang="en-US" dirty="0" err="1"/>
              <a:t>doubleValue</a:t>
            </a:r>
            <a:r>
              <a:rPr lang="en-US" dirty="0"/>
              <a:t>(): Returns the primitive value of this Double, unboxing it.</a:t>
            </a:r>
          </a:p>
          <a:p>
            <a:r>
              <a:rPr lang="en-US" dirty="0"/>
              <a:t>public int </a:t>
            </a:r>
            <a:r>
              <a:rPr lang="en-US" dirty="0" err="1"/>
              <a:t>compareTo</a:t>
            </a:r>
            <a:r>
              <a:rPr lang="en-US" dirty="0"/>
              <a:t>(Double other): Returns a negative number if this Double is less than other. Returns 0 if this Double is equal to other. Returns a positive number if this Double is greater than other. This is more accurate than relational operators.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obj): Returns true if obj is a Double and has the same value as this Double. </a:t>
            </a:r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(): Returns the double as a singed decimal string.</a:t>
            </a:r>
          </a:p>
          <a:p>
            <a:r>
              <a:rPr lang="en-US" dirty="0"/>
              <a:t>public Double </a:t>
            </a:r>
            <a:r>
              <a:rPr lang="en-US" dirty="0" err="1"/>
              <a:t>valueOf</a:t>
            </a:r>
            <a:r>
              <a:rPr lang="en-US" dirty="0"/>
              <a:t>(double x): Returns new Double(x)</a:t>
            </a:r>
          </a:p>
          <a:p>
            <a:r>
              <a:rPr lang="en-US" dirty="0"/>
              <a:t>public int compare(double x, double y): Returns the call of </a:t>
            </a:r>
            <a:r>
              <a:rPr lang="en-US" dirty="0" err="1"/>
              <a:t>Double.valueOf</a:t>
            </a:r>
            <a:r>
              <a:rPr lang="en-US" dirty="0"/>
              <a:t>(x).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dirty="0" err="1"/>
              <a:t>Double.valueOf</a:t>
            </a:r>
            <a:r>
              <a:rPr lang="en-US" dirty="0"/>
              <a:t>(y)).</a:t>
            </a:r>
          </a:p>
          <a:p>
            <a:r>
              <a:rPr lang="en-US" dirty="0">
                <a:hlinkClick r:id="rId2"/>
              </a:rPr>
              <a:t>https://docs.oracle.com/javase/8/docs/api/java/lang/Double.html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B58034-F7F8-4446-8EA7-06638052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D697D-B785-438F-9C8A-9A4C75D6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77914"/>
            <a:ext cx="4887354" cy="37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9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Wrapper Classes</vt:lpstr>
      <vt:lpstr>Wrapper Class</vt:lpstr>
      <vt:lpstr>Integer Class Methods</vt:lpstr>
      <vt:lpstr>Double Class Methods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</dc:title>
  <dc:creator>Jose Rodriguez Rivas</dc:creator>
  <cp:lastModifiedBy>Jose Rodriguez Rivas</cp:lastModifiedBy>
  <cp:revision>1</cp:revision>
  <dcterms:created xsi:type="dcterms:W3CDTF">2019-07-10T21:29:57Z</dcterms:created>
  <dcterms:modified xsi:type="dcterms:W3CDTF">2019-07-10T21:29:58Z</dcterms:modified>
</cp:coreProperties>
</file>