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C796-990C-4F48-B533-59018879A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CC85-3B77-4D23-9FB5-03C3BD7A3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30314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5192-70B8-45A6-824E-A9EB6B22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Geographical Example</a:t>
            </a:r>
          </a:p>
        </p:txBody>
      </p:sp>
      <p:pic>
        <p:nvPicPr>
          <p:cNvPr id="11" name="Content Placeholder 10" descr="A drawing of a face&#10;&#10;Description automatically generated">
            <a:extLst>
              <a:ext uri="{FF2B5EF4-FFF2-40B4-BE49-F238E27FC236}">
                <a16:creationId xmlns:a16="http://schemas.microsoft.com/office/drawing/2014/main" id="{04990236-41A4-4CD4-AD4B-8E0E7E08A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217" y="2160588"/>
            <a:ext cx="4479603" cy="38814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43ED48-19EF-442D-BCBA-BD39270E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44" y="2160588"/>
            <a:ext cx="4479603" cy="38814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4FBF89-6863-4775-A21E-2342A3F87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690" y="2160588"/>
            <a:ext cx="4479603" cy="3881436"/>
          </a:xfrm>
          <a:prstGeom prst="rect">
            <a:avLst/>
          </a:prstGeom>
        </p:spPr>
      </p:pic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23200F-9A60-490B-A1C3-334FD7507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270" y="2160587"/>
            <a:ext cx="4479604" cy="3881437"/>
          </a:xfrm>
          <a:prstGeom prst="rect">
            <a:avLst/>
          </a:prstGeom>
        </p:spPr>
      </p:pic>
      <p:pic>
        <p:nvPicPr>
          <p:cNvPr id="19" name="Picture 1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F32C81E9-C10F-4721-933F-DD7C05FC9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690" y="2160586"/>
            <a:ext cx="4479605" cy="3881438"/>
          </a:xfrm>
          <a:prstGeom prst="rect">
            <a:avLst/>
          </a:prstGeom>
        </p:spPr>
      </p:pic>
      <p:pic>
        <p:nvPicPr>
          <p:cNvPr id="21" name="Picture 20" descr="A close up of a building&#10;&#10;Description automatically generated">
            <a:extLst>
              <a:ext uri="{FF2B5EF4-FFF2-40B4-BE49-F238E27FC236}">
                <a16:creationId xmlns:a16="http://schemas.microsoft.com/office/drawing/2014/main" id="{B4084D6C-8E9D-4DEF-BDAC-4D573BD36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688" y="2160586"/>
            <a:ext cx="4479605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DE36-510C-497A-94B0-24D3935F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9DF2-0A50-4DCC-86FA-52922CA6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2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Recursion</vt:lpstr>
      <vt:lpstr>A Geographical Example</vt:lpstr>
      <vt:lpstr>What is Recursion?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Jose Rodriguez Rivas</dc:creator>
  <cp:lastModifiedBy>Jose Rodriguez Rivas</cp:lastModifiedBy>
  <cp:revision>3</cp:revision>
  <dcterms:created xsi:type="dcterms:W3CDTF">2019-07-01T21:18:48Z</dcterms:created>
  <dcterms:modified xsi:type="dcterms:W3CDTF">2019-07-01T21:45:10Z</dcterms:modified>
</cp:coreProperties>
</file>