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8CF-3EB0-474B-8F0F-E03B6D045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2B26E-36C3-49E8-8AD6-10B96AA4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Programming for Absolute Beginners Phase I</a:t>
            </a:r>
          </a:p>
        </p:txBody>
      </p:sp>
    </p:spTree>
    <p:extLst>
      <p:ext uri="{BB962C8B-B14F-4D97-AF65-F5344CB8AC3E}">
        <p14:creationId xmlns:p14="http://schemas.microsoft.com/office/powerpoint/2010/main" val="20737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1B1-77B8-4A5D-B152-2C9A0475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7A6-A852-41F9-A289-AF5C8221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11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Object Oriented Programming</vt:lpstr>
      <vt:lpstr>Here We Go…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Jose Rodriguez Rivas</dc:creator>
  <cp:lastModifiedBy>Jose Rodriguez Rivas</cp:lastModifiedBy>
  <cp:revision>3</cp:revision>
  <dcterms:created xsi:type="dcterms:W3CDTF">2019-04-09T01:21:34Z</dcterms:created>
  <dcterms:modified xsi:type="dcterms:W3CDTF">2019-04-09T16:48:38Z</dcterms:modified>
</cp:coreProperties>
</file>