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659F-4F8A-4198-BBFE-C0CE4FC65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Data </a:t>
            </a:r>
            <a:r>
              <a:rPr lang="en-US" dirty="0"/>
              <a:t>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4F3A-143C-404C-878D-7C0B6C068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Programming for Absolute Beginners Phase I</a:t>
            </a:r>
          </a:p>
        </p:txBody>
      </p:sp>
    </p:spTree>
    <p:extLst>
      <p:ext uri="{BB962C8B-B14F-4D97-AF65-F5344CB8AC3E}">
        <p14:creationId xmlns:p14="http://schemas.microsoft.com/office/powerpoint/2010/main" val="3938537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Basic 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– The Basics</dc:title>
  <dc:creator>Jose Rodriguez Rivas</dc:creator>
  <cp:lastModifiedBy>Jose Rodriguez Rivas</cp:lastModifiedBy>
  <cp:revision>3</cp:revision>
  <dcterms:created xsi:type="dcterms:W3CDTF">2019-04-18T01:09:54Z</dcterms:created>
  <dcterms:modified xsi:type="dcterms:W3CDTF">2019-04-18T01:11:25Z</dcterms:modified>
</cp:coreProperties>
</file>