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8BF-098D-4536-9A1A-53A9AA8B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5178-7AEA-4EB6-9230-BE219C64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1B83-7953-4625-81CF-7742BA2A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Booleans</a:t>
            </a: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81C4D8-14F3-434C-80C3-2B218F2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FC382B8-A58E-45EE-A55D-BE3FFA44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A Boolean is a data type whose value can be either true or false.</a:t>
            </a:r>
          </a:p>
          <a:p>
            <a:r>
              <a:rPr lang="en-US"/>
              <a:t>There are several operators that can be performed on Booleans:</a:t>
            </a:r>
          </a:p>
          <a:p>
            <a:pPr lvl="1"/>
            <a:r>
              <a:rPr lang="en-US"/>
              <a:t>AND: returns true if both given Booleans are true</a:t>
            </a:r>
          </a:p>
          <a:p>
            <a:pPr lvl="1"/>
            <a:r>
              <a:rPr lang="en-US"/>
              <a:t>OR: returns true if at least one given Boolean is true</a:t>
            </a:r>
          </a:p>
          <a:p>
            <a:pPr lvl="1"/>
            <a:r>
              <a:rPr lang="en-US"/>
              <a:t>NOT: negates the given Boolean, if it is true, the operation returns false, and if it is false, the operation returns true.</a:t>
            </a:r>
          </a:p>
        </p:txBody>
      </p:sp>
    </p:spTree>
    <p:extLst>
      <p:ext uri="{BB962C8B-B14F-4D97-AF65-F5344CB8AC3E}">
        <p14:creationId xmlns:p14="http://schemas.microsoft.com/office/powerpoint/2010/main" val="4077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553-C35D-43C7-A7D6-55F252A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1E04-BF41-4118-9A13-6D99F3B4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results of a different Boolean operations can be expressed in tables called Truth Tables.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6FE259-078F-4751-83F8-4B855E59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9309"/>
              </p:ext>
            </p:extLst>
          </p:nvPr>
        </p:nvGraphicFramePr>
        <p:xfrm>
          <a:off x="4307766" y="3173875"/>
          <a:ext cx="19284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18">
                  <a:extLst>
                    <a:ext uri="{9D8B030D-6E8A-4147-A177-3AD203B41FA5}">
                      <a16:colId xmlns:a16="http://schemas.microsoft.com/office/drawing/2014/main" val="72488404"/>
                    </a:ext>
                  </a:extLst>
                </a:gridCol>
                <a:gridCol w="427839">
                  <a:extLst>
                    <a:ext uri="{9D8B030D-6E8A-4147-A177-3AD203B41FA5}">
                      <a16:colId xmlns:a16="http://schemas.microsoft.com/office/drawing/2014/main" val="1733588362"/>
                    </a:ext>
                  </a:extLst>
                </a:gridCol>
                <a:gridCol w="1032514">
                  <a:extLst>
                    <a:ext uri="{9D8B030D-6E8A-4147-A177-3AD203B41FA5}">
                      <a16:colId xmlns:a16="http://schemas.microsoft.com/office/drawing/2014/main" val="36342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39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788A2C-3FBC-4116-B127-20D53E42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7837"/>
              </p:ext>
            </p:extLst>
          </p:nvPr>
        </p:nvGraphicFramePr>
        <p:xfrm>
          <a:off x="1630788" y="3173875"/>
          <a:ext cx="17235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36">
                  <a:extLst>
                    <a:ext uri="{9D8B030D-6E8A-4147-A177-3AD203B41FA5}">
                      <a16:colId xmlns:a16="http://schemas.microsoft.com/office/drawing/2014/main" val="2862902326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856225675"/>
                    </a:ext>
                  </a:extLst>
                </a:gridCol>
                <a:gridCol w="899884">
                  <a:extLst>
                    <a:ext uri="{9D8B030D-6E8A-4147-A177-3AD203B41FA5}">
                      <a16:colId xmlns:a16="http://schemas.microsoft.com/office/drawing/2014/main" val="16722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10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D936F-352F-49D5-884D-5F76D706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55279"/>
              </p:ext>
            </p:extLst>
          </p:nvPr>
        </p:nvGraphicFramePr>
        <p:xfrm>
          <a:off x="7189691" y="3173875"/>
          <a:ext cx="1744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208">
                  <a:extLst>
                    <a:ext uri="{9D8B030D-6E8A-4147-A177-3AD203B41FA5}">
                      <a16:colId xmlns:a16="http://schemas.microsoft.com/office/drawing/2014/main" val="206023033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07081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6E2-231D-41F0-BB9B-ECFAB1F8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AC5A-80D7-40FF-BFC3-D84B8077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These relational operators result in Boolean values.</a:t>
            </a:r>
          </a:p>
          <a:p>
            <a:r>
              <a:rPr lang="en-US"/>
              <a:t>They can be put together for Boolean expressions.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9DF33-33BC-468A-96CB-03A1720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269E-E58C-47C2-B64A-E716F84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Boolean Expressions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F368DAC-A320-4301-8AE3-F85AED64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Boolean expression is an expression that results in a Boolean value. </a:t>
                </a:r>
              </a:p>
              <a:p>
                <a:r>
                  <a:rPr lang="en-US" dirty="0"/>
                  <a:t>Here are some examples of mathematical expressions that translate to Boolean expressions: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>
                    <a:latin typeface="Consolas" panose="020B0609020204030204" pitchFamily="49" charset="0"/>
                  </a:rPr>
                  <a:t>x &gt; 5 &amp;&amp; x &lt;=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≠20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:</a:t>
                </a:r>
                <a:r>
                  <a:rPr lang="en-US" dirty="0">
                    <a:latin typeface="Consolas" panose="020B0609020204030204" pitchFamily="49" charset="0"/>
                  </a:rPr>
                  <a:t> x != 20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  <a:blipFill>
                <a:blip r:embed="rId4"/>
                <a:stretch>
                  <a:fillRect l="-35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8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C16A-34DA-48CD-8F04-9E6319BB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 What are Booleans Used For?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9B9A6-B8D7-41F2-98D5-018DC53B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" y="2159331"/>
            <a:ext cx="5025711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1972-F03D-451F-83E5-6D447F24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So far, all of our programs have executed from top to bottom, the same way every time, this can be useful for a variety of different problems, but the power of computer shines when the program can make decisions.</a:t>
            </a:r>
          </a:p>
          <a:p>
            <a:r>
              <a:rPr lang="en-US" sz="1500"/>
              <a:t>Our programs could now make all sorts of decisions, and the flow of the program can consist of branching and looping.</a:t>
            </a:r>
          </a:p>
        </p:txBody>
      </p:sp>
    </p:spTree>
    <p:extLst>
      <p:ext uri="{BB962C8B-B14F-4D97-AF65-F5344CB8AC3E}">
        <p14:creationId xmlns:p14="http://schemas.microsoft.com/office/powerpoint/2010/main" val="13687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028-E491-4512-A853-AC3D32E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E128-0FBB-47B0-968D-24B43F3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if statements are used for flow control.</a:t>
            </a:r>
          </a:p>
          <a:p>
            <a:r>
              <a:rPr lang="en-US" dirty="0"/>
              <a:t>These are the four types: if, if-else, if-else if, if-else </a:t>
            </a:r>
            <a:r>
              <a:rPr lang="en-US" dirty="0" err="1"/>
              <a:t>if-else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5BCA0-7D66-48A1-895B-B1B15B3CD62E}"/>
              </a:ext>
            </a:extLst>
          </p:cNvPr>
          <p:cNvSpPr txBox="1"/>
          <p:nvPr/>
        </p:nvSpPr>
        <p:spPr>
          <a:xfrm>
            <a:off x="2216884" y="2973355"/>
            <a:ext cx="30791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893A4-E79F-476C-955B-00008F130606}"/>
              </a:ext>
            </a:extLst>
          </p:cNvPr>
          <p:cNvSpPr txBox="1"/>
          <p:nvPr/>
        </p:nvSpPr>
        <p:spPr>
          <a:xfrm>
            <a:off x="85802" y="2960914"/>
            <a:ext cx="3079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statemets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C4C1-B9D7-4F25-9DCE-1A8580540451}"/>
              </a:ext>
            </a:extLst>
          </p:cNvPr>
          <p:cNvSpPr txBox="1"/>
          <p:nvPr/>
        </p:nvSpPr>
        <p:spPr>
          <a:xfrm>
            <a:off x="4494844" y="2960914"/>
            <a:ext cx="2801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29C07-8D9E-4611-9795-B57EDD57610A}"/>
              </a:ext>
            </a:extLst>
          </p:cNvPr>
          <p:cNvSpPr txBox="1"/>
          <p:nvPr/>
        </p:nvSpPr>
        <p:spPr>
          <a:xfrm>
            <a:off x="7407565" y="2960914"/>
            <a:ext cx="280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780925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347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Consolas</vt:lpstr>
      <vt:lpstr>Trebuchet MS</vt:lpstr>
      <vt:lpstr>Wingdings 3</vt:lpstr>
      <vt:lpstr>Facet</vt:lpstr>
      <vt:lpstr>Flow Control</vt:lpstr>
      <vt:lpstr>Booleans</vt:lpstr>
      <vt:lpstr>Truth Tables</vt:lpstr>
      <vt:lpstr>Relational Operators</vt:lpstr>
      <vt:lpstr>Boolean Expressions</vt:lpstr>
      <vt:lpstr>So What are Booleans Used For?</vt:lpstr>
      <vt:lpstr>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Jose Rodriguez Rivas</dc:creator>
  <cp:lastModifiedBy>Jose Rodriguez Rivas</cp:lastModifiedBy>
  <cp:revision>4</cp:revision>
  <dcterms:created xsi:type="dcterms:W3CDTF">2019-04-08T05:09:02Z</dcterms:created>
  <dcterms:modified xsi:type="dcterms:W3CDTF">2019-04-08T05:23:04Z</dcterms:modified>
</cp:coreProperties>
</file>