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185A0-D258-4859-99C5-F58F5188DDE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55AAE-E03E-4EF2-A19F-769563F5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3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why we start at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55AAE-E03E-4EF2-A19F-769563F5B1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2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bit of code is a C style declaration, the Java standard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55AAE-E03E-4EF2-A19F-769563F5B1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33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moving on, ask class if they remember a way to execute a certain action a fixed number of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55AAE-E03E-4EF2-A19F-769563F5B1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8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code examples 1 - 3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55AAE-E03E-4EF2-A19F-769563F5B1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6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4 – 7, show example 7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55AAE-E03E-4EF2-A19F-769563F5B1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659F-4F8A-4198-BBFE-C0CE4FC65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Data </a:t>
            </a:r>
            <a:r>
              <a:rPr lang="en-US" dirty="0"/>
              <a:t>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4F3A-143C-404C-878D-7C0B6C068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Programming for Absolute Beginners Phase I</a:t>
            </a:r>
          </a:p>
        </p:txBody>
      </p:sp>
    </p:spTree>
    <p:extLst>
      <p:ext uri="{BB962C8B-B14F-4D97-AF65-F5344CB8AC3E}">
        <p14:creationId xmlns:p14="http://schemas.microsoft.com/office/powerpoint/2010/main" val="39385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F6FCD1-BDA2-4ACA-A348-3F0E5CFF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Example 7 UML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9C58F2-B975-4B51-8AB0-70C3B3E29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896" y="1265315"/>
            <a:ext cx="292740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9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7F40-3F8D-47F8-A9FA-5F89FD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Data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897D-61FE-4BAA-8137-5B6DCC0F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1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54C3-7090-41FE-B697-B189113A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E98C-81B1-49A6-B3D4-20DA6A29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often it is necessary to have a collection of data, rather than a bunch of distinct variables with their own names.</a:t>
            </a:r>
          </a:p>
          <a:p>
            <a:r>
              <a:rPr lang="en-US" dirty="0"/>
              <a:t>For example, think of a deck of cards, there is no real reason to make a separate variable for each card, so a data structure can be used.</a:t>
            </a:r>
          </a:p>
          <a:p>
            <a:r>
              <a:rPr lang="en-US" dirty="0"/>
              <a:t>Data structures have different behaviors and rules to them, as they are each made to serve different purposes.</a:t>
            </a:r>
          </a:p>
          <a:p>
            <a:r>
              <a:rPr lang="en-US" dirty="0"/>
              <a:t>We will be looking at two data structures today, but first we need to talk about arrays.</a:t>
            </a:r>
          </a:p>
        </p:txBody>
      </p:sp>
    </p:spTree>
    <p:extLst>
      <p:ext uri="{BB962C8B-B14F-4D97-AF65-F5344CB8AC3E}">
        <p14:creationId xmlns:p14="http://schemas.microsoft.com/office/powerpoint/2010/main" val="242887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A857-F7DE-4147-9E6F-D9E05C6B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6391C-547F-485C-8353-1CEFB064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An </a:t>
            </a:r>
            <a:r>
              <a:rPr lang="en-US" sz="1300" b="1" u="sng"/>
              <a:t>array</a:t>
            </a:r>
            <a:r>
              <a:rPr lang="en-US" sz="1300"/>
              <a:t> is a collection of data of the </a:t>
            </a:r>
            <a:r>
              <a:rPr lang="en-US" sz="1300" i="1"/>
              <a:t>same type</a:t>
            </a:r>
            <a:r>
              <a:rPr lang="en-US" sz="1300"/>
              <a:t>, and has a </a:t>
            </a:r>
            <a:r>
              <a:rPr lang="en-US" sz="1300" i="1"/>
              <a:t>fixed length</a:t>
            </a:r>
            <a:r>
              <a:rPr lang="en-US" sz="13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Ex1: A grade book of 20 test scores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Ex2: A roster of 43 names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Ex3: A deck of 52 cards</a:t>
            </a:r>
          </a:p>
          <a:p>
            <a:pPr>
              <a:lnSpc>
                <a:spcPct val="90000"/>
              </a:lnSpc>
            </a:pPr>
            <a:r>
              <a:rPr lang="en-US" sz="1300"/>
              <a:t>Each individual piece of data in the array is called an </a:t>
            </a:r>
            <a:r>
              <a:rPr lang="en-US" sz="1300" b="1" u="sng"/>
              <a:t>element</a:t>
            </a:r>
            <a:r>
              <a:rPr lang="en-US" sz="1300"/>
              <a:t> and each element is accessed using an </a:t>
            </a:r>
            <a:r>
              <a:rPr lang="en-US" sz="1300" b="1" u="sng"/>
              <a:t>index</a:t>
            </a:r>
            <a:r>
              <a:rPr lang="en-US" sz="1300"/>
              <a:t>, which is an integer from 0 – N-1 where N is the length of the array.</a:t>
            </a:r>
          </a:p>
          <a:p>
            <a:pPr>
              <a:lnSpc>
                <a:spcPct val="90000"/>
              </a:lnSpc>
            </a:pPr>
            <a:r>
              <a:rPr lang="en-US" sz="1300"/>
              <a:t>Yes, we start counting the indices of the array at 0, so the first element has index 0, the second element has index 1, and so on. </a:t>
            </a:r>
          </a:p>
          <a:p>
            <a:pPr>
              <a:lnSpc>
                <a:spcPct val="90000"/>
              </a:lnSpc>
            </a:pPr>
            <a:r>
              <a:rPr lang="en-US" sz="1300"/>
              <a:t>Arrays are objects, so an array variable is really a reference to the array object in memory.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FD2D4A-2B9A-4903-9A39-53C19B96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137" y="2159331"/>
            <a:ext cx="4204989" cy="227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7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F601-E8AC-4832-80EB-F4D7D099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E140-465B-486C-B22B-67C4903B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array is an object, so the </a:t>
            </a:r>
            <a:r>
              <a:rPr lang="en-US" b="1" dirty="0"/>
              <a:t>new</a:t>
            </a:r>
            <a:r>
              <a:rPr lang="en-US" dirty="0"/>
              <a:t> keyword is going to be used in its initialization.</a:t>
            </a:r>
          </a:p>
          <a:p>
            <a:r>
              <a:rPr lang="en-US" dirty="0"/>
              <a:t>Arrays are noted by square brackets ([]) after the type of the array.</a:t>
            </a:r>
          </a:p>
          <a:p>
            <a:pPr lvl="1"/>
            <a:r>
              <a:rPr lang="en-US" dirty="0"/>
              <a:t>Declaration: &lt;</a:t>
            </a:r>
            <a:r>
              <a:rPr lang="en-US" dirty="0" err="1"/>
              <a:t>data_type</a:t>
            </a:r>
            <a:r>
              <a:rPr lang="en-US" dirty="0"/>
              <a:t>&gt;[] &lt;</a:t>
            </a:r>
            <a:r>
              <a:rPr lang="en-US" dirty="0" err="1"/>
              <a:t>variable_name</a:t>
            </a:r>
            <a:r>
              <a:rPr lang="en-US" dirty="0"/>
              <a:t>&gt;;</a:t>
            </a:r>
          </a:p>
          <a:p>
            <a:r>
              <a:rPr lang="en-US" dirty="0"/>
              <a:t>Arrays are always initialized to have a certain length.</a:t>
            </a:r>
          </a:p>
          <a:p>
            <a:r>
              <a:rPr lang="en-US" dirty="0"/>
              <a:t>The following statements are equivalent:</a:t>
            </a:r>
          </a:p>
          <a:p>
            <a:pPr lvl="1"/>
            <a:r>
              <a:rPr lang="en-US" dirty="0"/>
              <a:t>int[] data = new int[35];</a:t>
            </a:r>
          </a:p>
          <a:p>
            <a:pPr lvl="1"/>
            <a:r>
              <a:rPr lang="en-US" dirty="0"/>
              <a:t>int data[] = new int[35];</a:t>
            </a:r>
          </a:p>
          <a:p>
            <a:pPr lvl="1"/>
            <a:r>
              <a:rPr lang="en-US" dirty="0"/>
              <a:t>int[] data; data = new int[35];</a:t>
            </a:r>
          </a:p>
          <a:p>
            <a:r>
              <a:rPr lang="en-US" dirty="0"/>
              <a:t>Each of these creates an integer array of length 35, and assigns the reference to the data variable.</a:t>
            </a:r>
          </a:p>
          <a:p>
            <a:r>
              <a:rPr lang="en-US" dirty="0"/>
              <a:t>Remember that once the array is created, it cannot be resized, so in order to have such an effect, the a new array must be created, and the reference needs to be reassigned.</a:t>
            </a:r>
          </a:p>
          <a:p>
            <a:r>
              <a:rPr lang="en-US" dirty="0"/>
              <a:t>Arrays are filled with the default value of their type, i.e. 0 for numeric types, null for references, etc.</a:t>
            </a:r>
          </a:p>
        </p:txBody>
      </p:sp>
    </p:spTree>
    <p:extLst>
      <p:ext uri="{BB962C8B-B14F-4D97-AF65-F5344CB8AC3E}">
        <p14:creationId xmlns:p14="http://schemas.microsoft.com/office/powerpoint/2010/main" val="363597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A71B-0299-4677-A97A-0A92B343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BAC8-9679-45DF-906B-5E9660E9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code: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int[] coins = new int[4];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coins[0] = 1;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coins[1] = 5;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coins[2] = 10;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coins[3] = 25;</a:t>
            </a:r>
          </a:p>
          <a:p>
            <a:pPr marL="400050"/>
            <a:r>
              <a:rPr lang="en-US" dirty="0"/>
              <a:t>This array has a predetermined collection of values, so there is a shortcut. This line is equivalent to the 5 above: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/>
              <a:t>int[] coins = {1, 5, 10, 25};</a:t>
            </a:r>
          </a:p>
        </p:txBody>
      </p:sp>
    </p:spTree>
    <p:extLst>
      <p:ext uri="{BB962C8B-B14F-4D97-AF65-F5344CB8AC3E}">
        <p14:creationId xmlns:p14="http://schemas.microsoft.com/office/powerpoint/2010/main" val="18472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7D53-FF1C-45CC-BA09-33BD3031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166D-6445-4F38-BC11-0465706F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 are objects, so they can have more data.</a:t>
            </a:r>
          </a:p>
          <a:p>
            <a:r>
              <a:rPr lang="en-US" dirty="0"/>
              <a:t>One piece of data all arrays have is a public final (constant) int called length. </a:t>
            </a:r>
          </a:p>
          <a:p>
            <a:r>
              <a:rPr lang="en-US" dirty="0"/>
              <a:t>This instance variable is read-only, and represents the number of elements in the array.</a:t>
            </a:r>
          </a:p>
          <a:p>
            <a:r>
              <a:rPr lang="en-US" dirty="0"/>
              <a:t>Accessing the length of an array: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int n = </a:t>
            </a:r>
            <a:r>
              <a:rPr lang="en-US" dirty="0" err="1"/>
              <a:t>myArr.length</a:t>
            </a:r>
            <a:r>
              <a:rPr lang="en-US" dirty="0"/>
              <a:t>;</a:t>
            </a:r>
          </a:p>
          <a:p>
            <a:r>
              <a:rPr lang="en-US" b="1" dirty="0"/>
              <a:t>Note:</a:t>
            </a:r>
            <a:endParaRPr lang="en-US" dirty="0"/>
          </a:p>
          <a:p>
            <a:pPr lvl="1"/>
            <a:r>
              <a:rPr lang="en-US" dirty="0"/>
              <a:t>Strings can be thought of as an array of characters, and in the backend, that </a:t>
            </a:r>
            <a:r>
              <a:rPr lang="en-US" i="1" dirty="0"/>
              <a:t>is</a:t>
            </a:r>
            <a:r>
              <a:rPr lang="en-US" dirty="0"/>
              <a:t> what they are.</a:t>
            </a:r>
          </a:p>
          <a:p>
            <a:pPr lvl="1"/>
            <a:r>
              <a:rPr lang="en-US" dirty="0"/>
              <a:t>However, the String class does not have an </a:t>
            </a:r>
            <a:r>
              <a:rPr lang="en-US" i="1" dirty="0"/>
              <a:t>is-a</a:t>
            </a:r>
            <a:r>
              <a:rPr lang="en-US" dirty="0"/>
              <a:t> relationship with an array, so it does not have the length variable.</a:t>
            </a:r>
          </a:p>
          <a:p>
            <a:pPr lvl="1"/>
            <a:r>
              <a:rPr lang="en-US" dirty="0"/>
              <a:t>It does have an accessor method for the length of the string: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numCharacters</a:t>
            </a:r>
            <a:r>
              <a:rPr lang="en-US" dirty="0"/>
              <a:t> = </a:t>
            </a:r>
            <a:r>
              <a:rPr lang="en-US" dirty="0" err="1"/>
              <a:t>myString.length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7099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CC6B-4C84-4BD4-9023-89353F97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Arrays: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5801-A422-4A12-A6B1-5678FAB9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two main ways to traverse an array, one is using the for loop we learned earlier, and the other is using an enhanced for loop (</a:t>
            </a:r>
            <a:r>
              <a:rPr lang="en-US" i="1" dirty="0"/>
              <a:t>for-each</a:t>
            </a:r>
            <a:r>
              <a:rPr lang="en-US" dirty="0"/>
              <a:t>).</a:t>
            </a:r>
          </a:p>
          <a:p>
            <a:r>
              <a:rPr lang="en-US" dirty="0"/>
              <a:t>Here is the basic structure of traversing an array using a for loop: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&lt;</a:t>
            </a:r>
            <a:r>
              <a:rPr lang="en-US" sz="2000" dirty="0" err="1"/>
              <a:t>data_type</a:t>
            </a:r>
            <a:r>
              <a:rPr lang="en-US" sz="2000" dirty="0"/>
              <a:t>&gt;[] </a:t>
            </a:r>
            <a:r>
              <a:rPr lang="en-US" sz="2000" dirty="0" err="1"/>
              <a:t>arr</a:t>
            </a:r>
            <a:r>
              <a:rPr lang="en-US" sz="2000" dirty="0"/>
              <a:t> = new &lt;</a:t>
            </a:r>
            <a:r>
              <a:rPr lang="en-US" sz="2000" dirty="0" err="1"/>
              <a:t>data_type</a:t>
            </a:r>
            <a:r>
              <a:rPr lang="en-US" sz="2000" dirty="0"/>
              <a:t>&gt;[&lt;length&gt;];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&lt;statements&gt;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for (int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arr.length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    &lt;statements&gt;;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}</a:t>
            </a:r>
          </a:p>
          <a:p>
            <a:pPr marL="514350" indent="-457200"/>
            <a:r>
              <a:rPr lang="en-US" sz="2200" dirty="0"/>
              <a:t>This works because the indices of the array are 0, 1, … , length – 1.</a:t>
            </a:r>
          </a:p>
          <a:p>
            <a:pPr marL="514350" indent="-457200"/>
            <a:r>
              <a:rPr lang="en-US" sz="2200" dirty="0"/>
              <a:t>Use this if you need to know the index of each individual element, </a:t>
            </a:r>
            <a:r>
              <a:rPr lang="en-US" sz="2200" dirty="0" err="1"/>
              <a:t>i.e</a:t>
            </a:r>
            <a:r>
              <a:rPr lang="en-US" sz="2200" dirty="0"/>
              <a:t>, if you need to change the value, or if you do not need to traverse the entire array.</a:t>
            </a:r>
          </a:p>
        </p:txBody>
      </p:sp>
    </p:spTree>
    <p:extLst>
      <p:ext uri="{BB962C8B-B14F-4D97-AF65-F5344CB8AC3E}">
        <p14:creationId xmlns:p14="http://schemas.microsoft.com/office/powerpoint/2010/main" val="191922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5F55-9925-4A28-87E9-07A328DA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Arrays: Enhanced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CAFA-5263-4206-B0AC-AD820487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only need to access the data in an array, and need to traverse the entire array, then an enhanced for loop can be used.</a:t>
            </a:r>
          </a:p>
          <a:p>
            <a:r>
              <a:rPr lang="en-US" dirty="0"/>
              <a:t>An enhanced for loop is also called a </a:t>
            </a:r>
            <a:r>
              <a:rPr lang="en-US" b="1" u="sng" dirty="0"/>
              <a:t>for each</a:t>
            </a:r>
            <a:r>
              <a:rPr lang="en-US" dirty="0"/>
              <a:t> loop.</a:t>
            </a:r>
          </a:p>
          <a:p>
            <a:r>
              <a:rPr lang="en-US" dirty="0"/>
              <a:t>Here is the structure for a for each loop: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(&lt;</a:t>
            </a:r>
            <a:r>
              <a:rPr lang="en-US" dirty="0" err="1"/>
              <a:t>array_type</a:t>
            </a:r>
            <a:r>
              <a:rPr lang="en-US" dirty="0"/>
              <a:t>&gt; &lt;identifier&gt; : &lt;</a:t>
            </a:r>
            <a:r>
              <a:rPr lang="en-US" dirty="0" err="1"/>
              <a:t>array_reference</a:t>
            </a:r>
            <a:r>
              <a:rPr lang="en-US" dirty="0"/>
              <a:t>) {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     &lt;statements&gt;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}</a:t>
            </a:r>
          </a:p>
          <a:p>
            <a:pPr marL="400050"/>
            <a:r>
              <a:rPr lang="en-US" dirty="0"/>
              <a:t>What this does, is traverses the array in order, assigning each individual value to the variable declared on the LHS of the ‘:’ at each iteration. </a:t>
            </a:r>
          </a:p>
        </p:txBody>
      </p:sp>
    </p:spTree>
    <p:extLst>
      <p:ext uri="{BB962C8B-B14F-4D97-AF65-F5344CB8AC3E}">
        <p14:creationId xmlns:p14="http://schemas.microsoft.com/office/powerpoint/2010/main" val="425112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79EA-AF09-4D08-84FA-F5BD0667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Arrays as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204F-AB8B-4EF9-94C2-A2EFCE0B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array variables are memory references, so when passing an array to a method, no copy of the array is made, only a copy of reference.</a:t>
            </a:r>
          </a:p>
          <a:p>
            <a:r>
              <a:rPr lang="en-US" dirty="0"/>
              <a:t>This means that the parameter also references the original array, which allows the array to be modified within the method body.</a:t>
            </a:r>
          </a:p>
          <a:p>
            <a:r>
              <a:rPr lang="en-US" dirty="0"/>
              <a:t>This is </a:t>
            </a:r>
            <a:r>
              <a:rPr lang="en-US" i="1" dirty="0"/>
              <a:t>incredibly</a:t>
            </a:r>
            <a:r>
              <a:rPr lang="en-US" dirty="0"/>
              <a:t> useful in programming.</a:t>
            </a:r>
          </a:p>
        </p:txBody>
      </p:sp>
    </p:spTree>
    <p:extLst>
      <p:ext uri="{BB962C8B-B14F-4D97-AF65-F5344CB8AC3E}">
        <p14:creationId xmlns:p14="http://schemas.microsoft.com/office/powerpoint/2010/main" val="15405458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Microsoft Office PowerPoint</Application>
  <PresentationFormat>Widescreen</PresentationFormat>
  <Paragraphs>81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Basic Data Structures</vt:lpstr>
      <vt:lpstr>What are Data Structures?</vt:lpstr>
      <vt:lpstr>Arrays</vt:lpstr>
      <vt:lpstr>Initializing an Array</vt:lpstr>
      <vt:lpstr>Initializing List</vt:lpstr>
      <vt:lpstr>Length of Arrays</vt:lpstr>
      <vt:lpstr>Traversing Arrays: For Loop</vt:lpstr>
      <vt:lpstr>Traversing Arrays: Enhanced For Loop</vt:lpstr>
      <vt:lpstr>Arrays as Parameters</vt:lpstr>
      <vt:lpstr>Example 7 UML</vt:lpstr>
      <vt:lpstr>What About Data Structures?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Structures</dc:title>
  <dc:creator>Jose Rodriguez Rivas</dc:creator>
  <cp:lastModifiedBy>Jose Rodriguez Rivas</cp:lastModifiedBy>
  <cp:revision>1</cp:revision>
  <dcterms:created xsi:type="dcterms:W3CDTF">2019-04-18T17:01:10Z</dcterms:created>
  <dcterms:modified xsi:type="dcterms:W3CDTF">2019-04-18T17:02:57Z</dcterms:modified>
</cp:coreProperties>
</file>