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sLwZV1cwrHqXCIyarABzA7Gmh4aw1Wckk5XuYYVSPLE/edit#gid=3544732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 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Santa Susana High School Class of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NOT EQUIVALENT to Paper</a:t>
            </a:r>
          </a:p>
          <a:p>
            <a:pPr lvl="1"/>
            <a:r>
              <a:rPr lang="en-US" dirty="0" smtClean="0"/>
              <a:t>Some forms and parts of the process hard to digitize, perhaps irrelevant</a:t>
            </a:r>
          </a:p>
          <a:p>
            <a:pPr lvl="1"/>
            <a:r>
              <a:rPr lang="en-US" dirty="0" smtClean="0"/>
              <a:t>Must reevaluate required pieces of portfolio in terms of purpose of portfolio</a:t>
            </a:r>
            <a:endParaRPr lang="en-US" dirty="0"/>
          </a:p>
        </p:txBody>
      </p:sp>
      <p:pic>
        <p:nvPicPr>
          <p:cNvPr id="2050" name="Picture 2" descr="http://pisces.bbystatic.com/image2/BestBuy_US/en_US/images/computers/laptops/fo_laptop.jpg;canvasHeight=170;canvasWidth=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4337578"/>
            <a:ext cx="29146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hsayers.files.wordpress.com/2014/10/does-not-equ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4337578"/>
            <a:ext cx="1619251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youthensnews.com/wp-content/uploads/2015/09/10_x_a4_wildflower_seeded_pa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4337579"/>
            <a:ext cx="216746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1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614333" cy="4024125"/>
          </a:xfrm>
        </p:spPr>
        <p:txBody>
          <a:bodyPr/>
          <a:lstStyle/>
          <a:p>
            <a:r>
              <a:rPr lang="en-US" dirty="0" smtClean="0"/>
              <a:t>Learned</a:t>
            </a:r>
          </a:p>
          <a:p>
            <a:pPr lvl="1"/>
            <a:r>
              <a:rPr lang="en-US" dirty="0" smtClean="0"/>
              <a:t>A system that includes the work and effort of many people cannot be changed by sheer force of will or by a snap of the fingers.</a:t>
            </a:r>
          </a:p>
          <a:p>
            <a:pPr lvl="1"/>
            <a:r>
              <a:rPr lang="en-US" dirty="0" smtClean="0"/>
              <a:t>Senior Project is like JENGA.</a:t>
            </a:r>
          </a:p>
          <a:p>
            <a:r>
              <a:rPr lang="en-US" dirty="0" smtClean="0"/>
              <a:t>Still Learning</a:t>
            </a:r>
          </a:p>
          <a:p>
            <a:pPr lvl="1"/>
            <a:r>
              <a:rPr lang="en-US" dirty="0" smtClean="0"/>
              <a:t>Completion Rate</a:t>
            </a:r>
            <a:endParaRPr lang="en-US" dirty="0"/>
          </a:p>
        </p:txBody>
      </p:sp>
      <p:pic>
        <p:nvPicPr>
          <p:cNvPr id="1026" name="Picture 2" descr="https://north5.files.wordpress.com/2012/05/jenga-fallin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815846"/>
            <a:ext cx="3629025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8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SSHS SLO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Scholarly</a:t>
            </a:r>
          </a:p>
          <a:p>
            <a:pPr lvl="1"/>
            <a:r>
              <a:rPr lang="en-US" sz="3000" dirty="0" smtClean="0"/>
              <a:t>Research, soft data – no easy</a:t>
            </a:r>
            <a:br>
              <a:rPr lang="en-US" sz="3000" dirty="0" smtClean="0"/>
            </a:br>
            <a:r>
              <a:rPr lang="en-US" sz="3000" dirty="0" smtClean="0"/>
              <a:t>answers</a:t>
            </a:r>
          </a:p>
          <a:p>
            <a:r>
              <a:rPr lang="en-US" sz="3200" dirty="0" smtClean="0"/>
              <a:t>Skilled</a:t>
            </a:r>
          </a:p>
          <a:p>
            <a:pPr lvl="1"/>
            <a:r>
              <a:rPr lang="en-US" sz="3000" dirty="0" smtClean="0"/>
              <a:t>Patience, leadership, knowledge</a:t>
            </a:r>
            <a:br>
              <a:rPr lang="en-US" sz="3000" dirty="0" smtClean="0"/>
            </a:br>
            <a:r>
              <a:rPr lang="en-US" sz="3000" dirty="0" smtClean="0"/>
              <a:t>of relevant technology</a:t>
            </a:r>
          </a:p>
          <a:p>
            <a:r>
              <a:rPr lang="en-US" sz="3200" dirty="0" smtClean="0"/>
              <a:t>Humane</a:t>
            </a:r>
          </a:p>
          <a:p>
            <a:pPr lvl="1"/>
            <a:r>
              <a:rPr lang="en-US" sz="3000" dirty="0" smtClean="0"/>
              <a:t>Response to student and teacher</a:t>
            </a:r>
            <a:br>
              <a:rPr lang="en-US" sz="3000" dirty="0" smtClean="0"/>
            </a:br>
            <a:r>
              <a:rPr lang="en-US" sz="3000" dirty="0" smtClean="0"/>
              <a:t>concerns – attempt to serve</a:t>
            </a:r>
            <a:br>
              <a:rPr lang="en-US" sz="3000" dirty="0" smtClean="0"/>
            </a:br>
            <a:r>
              <a:rPr lang="en-US" sz="3000" dirty="0" smtClean="0"/>
              <a:t>needs of the 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38" y="164833"/>
            <a:ext cx="4275220" cy="64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/>
              <a:t>It’s not your </a:t>
            </a:r>
            <a:r>
              <a:rPr lang="en-US" sz="4800" i="1" u="sng" dirty="0" smtClean="0"/>
              <a:t>fault</a:t>
            </a:r>
            <a:r>
              <a:rPr lang="en-US" sz="4800" dirty="0" smtClean="0"/>
              <a:t>, but</a:t>
            </a:r>
            <a:br>
              <a:rPr lang="en-US" sz="4800" dirty="0" smtClean="0"/>
            </a:br>
            <a:r>
              <a:rPr lang="en-US" sz="4800" dirty="0" smtClean="0"/>
              <a:t>it </a:t>
            </a:r>
            <a:r>
              <a:rPr lang="en-US" sz="4800" i="1" dirty="0" smtClean="0"/>
              <a:t>is</a:t>
            </a:r>
            <a:r>
              <a:rPr lang="en-US" sz="4800" dirty="0" smtClean="0"/>
              <a:t> </a:t>
            </a:r>
            <a:r>
              <a:rPr lang="en-US" sz="4800" i="1" dirty="0" smtClean="0"/>
              <a:t>your</a:t>
            </a:r>
            <a:r>
              <a:rPr lang="en-US" sz="4800" dirty="0" smtClean="0"/>
              <a:t> </a:t>
            </a:r>
            <a:r>
              <a:rPr lang="en-US" sz="4800" i="1" u="sng" dirty="0" smtClean="0"/>
              <a:t>problem</a:t>
            </a:r>
            <a:r>
              <a:rPr lang="en-US" sz="4800" i="1" dirty="0" smtClean="0"/>
              <a:t>.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Mr. Bradley Torti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Mr. </a:t>
            </a:r>
            <a:r>
              <a:rPr lang="en-US" dirty="0" err="1" smtClean="0"/>
              <a:t>Torti’s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Santa Susana High School Class of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SENIOR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Santa Susana High School Class of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 of Santa Susana High School</a:t>
            </a:r>
          </a:p>
          <a:p>
            <a:r>
              <a:rPr lang="en-US" dirty="0" smtClean="0"/>
              <a:t>Inherited Senior Project from Mr. Buckle in 2014-2015 school year</a:t>
            </a:r>
          </a:p>
          <a:p>
            <a:r>
              <a:rPr lang="en-US" dirty="0" smtClean="0"/>
              <a:t>Observed process and chatted with stakeholders.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GOAL FOR 2015-2016 – Initiate process of updating / revitalizing Senior Projects at SSHS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Interviews</a:t>
            </a:r>
          </a:p>
          <a:p>
            <a:pPr lvl="1"/>
            <a:r>
              <a:rPr lang="en-US" sz="3200" dirty="0" smtClean="0"/>
              <a:t>Students (Class of 2015) – In March-April 2015</a:t>
            </a:r>
          </a:p>
          <a:p>
            <a:pPr lvl="2"/>
            <a:r>
              <a:rPr lang="en-US" sz="2800" dirty="0" smtClean="0"/>
              <a:t>“It was a lot of paperwork and hoops to jump through.”</a:t>
            </a:r>
          </a:p>
          <a:p>
            <a:pPr lvl="2"/>
            <a:r>
              <a:rPr lang="en-US" sz="2800" dirty="0" smtClean="0"/>
              <a:t>“I’m happy to have done it, but it was stressful because of the timing.”</a:t>
            </a:r>
          </a:p>
          <a:p>
            <a:pPr lvl="2"/>
            <a:r>
              <a:rPr lang="en-US" sz="2800" dirty="0" smtClean="0"/>
              <a:t>“I wish I could show other people what I did. I feel like it gets left here.”</a:t>
            </a:r>
          </a:p>
        </p:txBody>
      </p:sp>
    </p:spTree>
    <p:extLst>
      <p:ext uri="{BB962C8B-B14F-4D97-AF65-F5344CB8AC3E}">
        <p14:creationId xmlns:p14="http://schemas.microsoft.com/office/powerpoint/2010/main" val="160829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Teachers</a:t>
            </a:r>
          </a:p>
          <a:p>
            <a:pPr lvl="2"/>
            <a:r>
              <a:rPr lang="en-US" sz="2400" dirty="0"/>
              <a:t>“Students are overwhelmed by process.”</a:t>
            </a:r>
          </a:p>
          <a:p>
            <a:pPr lvl="2"/>
            <a:r>
              <a:rPr lang="en-US" sz="2400" dirty="0"/>
              <a:t>“Approval process should include more teachers to ensure higher quality projects.”</a:t>
            </a:r>
          </a:p>
          <a:p>
            <a:pPr lvl="2"/>
            <a:r>
              <a:rPr lang="en-US" sz="2400" dirty="0"/>
              <a:t>“A lot of kids just throw something together – not a good showing of their abilities.”</a:t>
            </a:r>
          </a:p>
          <a:p>
            <a:pPr lvl="2"/>
            <a:r>
              <a:rPr lang="en-US" sz="2400" dirty="0"/>
              <a:t>“Paper portfolio is kind of evidence of the process, not the project.”</a:t>
            </a:r>
          </a:p>
          <a:p>
            <a:pPr lvl="2"/>
            <a:r>
              <a:rPr lang="en-US" sz="2400" dirty="0"/>
              <a:t>“Paper portfolio is hard to share with panelists – only one copy available.”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716379" cy="4024125"/>
          </a:xfrm>
        </p:spPr>
        <p:txBody>
          <a:bodyPr/>
          <a:lstStyle/>
          <a:p>
            <a:r>
              <a:rPr lang="en-US" dirty="0" smtClean="0"/>
              <a:t>Generated proposal for changes to portfolios</a:t>
            </a:r>
          </a:p>
          <a:p>
            <a:pPr lvl="1"/>
            <a:r>
              <a:rPr lang="en-US" dirty="0" smtClean="0"/>
              <a:t>Digital Portfolio</a:t>
            </a:r>
          </a:p>
          <a:p>
            <a:pPr lvl="2"/>
            <a:r>
              <a:rPr lang="en-US" dirty="0" smtClean="0"/>
              <a:t>Student can “take it with them” – share with anyone</a:t>
            </a:r>
          </a:p>
          <a:p>
            <a:pPr lvl="2"/>
            <a:r>
              <a:rPr lang="en-US" dirty="0" smtClean="0"/>
              <a:t>Relies on skills already developed in 12</a:t>
            </a:r>
            <a:r>
              <a:rPr lang="en-US" baseline="30000" dirty="0" smtClean="0"/>
              <a:t>th</a:t>
            </a:r>
            <a:r>
              <a:rPr lang="en-US" dirty="0" smtClean="0"/>
              <a:t> grade</a:t>
            </a:r>
          </a:p>
          <a:p>
            <a:pPr lvl="2"/>
            <a:r>
              <a:rPr lang="en-US" dirty="0" smtClean="0"/>
              <a:t>Panelists can all review portfolios before presentations, at the same time, using </a:t>
            </a:r>
            <a:r>
              <a:rPr lang="en-US" dirty="0" err="1" smtClean="0"/>
              <a:t>Chromebooks</a:t>
            </a:r>
            <a:r>
              <a:rPr lang="en-US" dirty="0" smtClean="0"/>
              <a:t> or other computer technology</a:t>
            </a:r>
          </a:p>
        </p:txBody>
      </p:sp>
      <p:pic>
        <p:nvPicPr>
          <p:cNvPr id="3076" name="Picture 4" descr="http://www.bticonsultants.com/uploadedImages/United_States_-_Kelly_Services/2-Careers/Candidate_Resource_Center/Job_Search_Strategies/Brand%20You_Digital%20Portfolio.jpg?n=6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10" y="2194560"/>
            <a:ext cx="5498432" cy="36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9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4692316" cy="4024125"/>
          </a:xfrm>
        </p:spPr>
        <p:txBody>
          <a:bodyPr/>
          <a:lstStyle/>
          <a:p>
            <a:r>
              <a:rPr lang="en-US" dirty="0"/>
              <a:t>Generated proposal for changes to approval process</a:t>
            </a:r>
          </a:p>
          <a:p>
            <a:pPr lvl="1"/>
            <a:r>
              <a:rPr lang="en-US" dirty="0"/>
              <a:t>Juniors to submit proposals via 11</a:t>
            </a:r>
            <a:r>
              <a:rPr lang="en-US" baseline="30000" dirty="0"/>
              <a:t>th</a:t>
            </a:r>
            <a:r>
              <a:rPr lang="en-US" dirty="0"/>
              <a:t> grade English</a:t>
            </a:r>
          </a:p>
          <a:p>
            <a:pPr lvl="2"/>
            <a:r>
              <a:rPr lang="en-US" dirty="0"/>
              <a:t>Will be reviewed and approved before end of junior year</a:t>
            </a:r>
          </a:p>
          <a:p>
            <a:pPr lvl="2"/>
            <a:r>
              <a:rPr lang="en-US" dirty="0"/>
              <a:t>Gives students whole summer to get started/finished with project</a:t>
            </a:r>
          </a:p>
          <a:p>
            <a:endParaRPr lang="en-US" dirty="0"/>
          </a:p>
        </p:txBody>
      </p:sp>
      <p:pic>
        <p:nvPicPr>
          <p:cNvPr id="4100" name="Picture 4" descr="http://england.tasis.com/uploaded/photos/Academics/College_Counseling/Juni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16" y="2194560"/>
            <a:ext cx="6610241" cy="287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studentaffairscollective.org/wp-content/uploads/2015/02/approved_red_st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790" y="3946825"/>
            <a:ext cx="3629526" cy="205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portfolios MUCH faster to create, include multimedia</a:t>
            </a:r>
          </a:p>
          <a:p>
            <a:r>
              <a:rPr lang="en-US" dirty="0" smtClean="0"/>
              <a:t>MUCH higher rate of completion (over 75% of senior class!)</a:t>
            </a:r>
          </a:p>
          <a:p>
            <a:r>
              <a:rPr lang="en-US" dirty="0" smtClean="0"/>
              <a:t>Teachers and staff already impressed with quality of presentations in draft portfolios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440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>
                <a:hlinkClick r:id="rId2"/>
              </a:rPr>
              <a:t>PORTFOLIO SUBMISSIONS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20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96</TotalTime>
  <Words>410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SENIOR PROJECT PRESENTATIONS</vt:lpstr>
      <vt:lpstr>Mr. Torti’s SENIOR PROJECT</vt:lpstr>
      <vt:lpstr> SENIOR PROJECTS</vt:lpstr>
      <vt:lpstr>Introduction – About Me</vt:lpstr>
      <vt:lpstr>PROCESS</vt:lpstr>
      <vt:lpstr>PROCESS</vt:lpstr>
      <vt:lpstr>PROCESS</vt:lpstr>
      <vt:lpstr>PROCESS</vt:lpstr>
      <vt:lpstr>STRENGTHS</vt:lpstr>
      <vt:lpstr>WEAKNESSES</vt:lpstr>
      <vt:lpstr>VALUE of PROCESS</vt:lpstr>
      <vt:lpstr>SSHS SLO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PRESENTATIONS</dc:title>
  <dc:creator>Bradley Torti</dc:creator>
  <cp:lastModifiedBy>Bradley Torti</cp:lastModifiedBy>
  <cp:revision>6</cp:revision>
  <dcterms:created xsi:type="dcterms:W3CDTF">2016-02-24T17:10:22Z</dcterms:created>
  <dcterms:modified xsi:type="dcterms:W3CDTF">2016-02-24T18:47:00Z</dcterms:modified>
</cp:coreProperties>
</file>