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d17d535-6f3f-4196-b469-ed1a98928f4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c2e352f-456a-4097-af0f-2ac8efc5a62b/ReportSection?bookmarkGuid=4d3c5b8c-d6ce-4e74-9e34-f48200b5d784&amp;bookmarkUsage=1&amp;ctid=17b9482d-9833-4e88-8798-7b71d735b9ac&amp;fromEntryPoint=export&quot;"/>
    <we:property name="reportState" value="&quot;CONNECTED&quot;"/>
    <we:property name="reportEmbeddedTime" value="&quot;2024-01-04T15:34:23.244Z&quot;"/>
    <we:property name="creatorSessionId" value="&quot;67958e41-f3d4-4ccf-9580-1c07b4c9cfa0&quot;"/>
    <we:property name="creatorUserId" value="&quot;10032003385DF071&quot;"/>
    <we:property name="creatorTenantId" value="&quot;17b9482d-9833-4e88-8798-7b71d735b9ac&quot;"/>
    <we:property name="reportName" value="&quot;BILAB1&quot;"/>
    <we:property name="isFiltersActionButtonVisible" value="true"/>
    <we:property name="initialStateBookmark" value="&quot;H4sIAAAAAAAAA91W227bMAz9lUDPxuDc076lToYNvSIZ+jIEA2MxjlrFMmQ5a1bk30fKTtM0BdIVGVbsydahTB6Sh5IfhVR5pmF1BQsUp+LMmPsF2PtaXQQirbDr6/PL/uj8x1X/ckiwyZwyaS5OH4UDm6C7VXkBmj0Q+H0SCND6BhJezUDnGIgMbW5S0OoXlpvJ5GyB60DgQ6aNBXY5duCQ3S5pO60pdv1TkyJC7NQSxxi7Eh1hZqzbrAORl2+e0q6NnfmAkUkdqJQcMzadtbozkIgYxi1sgKw3TxifKe02W1bDh8xSPpTlKuM69OUS0hil8KQt5nkVoZ8kFhPYBBzuGCOji8Ur+NgUNsYRzrwpdcqtKMa1lRS/LtZUmRtrqG4ejqgtCvPaeK6yjBiw+XORVjmGvJybn5FFKqBkIHhiHRGUGKti0HvEvyi0YOP56gKXqPc5Ptn3TRtyt2BV2Tyfz3vyrKT35EnspO531gasDN78jJJgsLYF2FwlIi6p3XOxX5cJIblKE13pcCuQb2W5NGkkmoN1LPTpHcmI1bDeaJCI3T0TW1XclZfJ/1/NyZrRVq8tZavVBGyH2At7vbjT/cjDM6Is0gIPD81BccRg5UtdGA56VipgoOzm3GkELyj/wzy5b4Fo0xnXiaHRld1psxvGYT1sv79tf8Y4KnJnFhSlsXeyVZba18Er4/q2Y+zoXPwMvUMfDqYahw+7EmE/s3obpmHcwxZMe52ODE/Czkcemb903xyrUeWPwjFP948zxQdLv5685TI6dqn56PdS3pZN0AeJv6NM4fIMYryBFH30rHSg0O8jEUAquUX+3fLzQpHwyw7dgi64Of5fUfgg1DRFo3TgA/6DFJ6WZ/cbiB+kb8wKAAA=&quot;"/>
    <we:property name="bookmark" value="&quot;H4sIAAAAAAAAA91WUW/aMBD+K8jP0ZRACGnf2pRpk7qtKhMvEw8X+whuTRw5Diur+O87O6EtpVI7xLRqT8TfHXff3X2+5J4JWVcK1l9hieyUnWt9uwRz24tYwMpdbAj9KM3DJIySkYgwj/uA5KUrK3VZs9N7ZsEUaKeybkC5gAT+mAUMlLqCwp3moGoMWIWm1iUo+QtbZzJZ0+AmYHhXKW3AhZxYsOjCrsidzkQl+jCgjMCtXOEEuW3Ra6y0sdtzwOr2yVPatblgPmGmSwuypMAOy+fxaA4CEUMeYx9ENDhx+Fwqu3VZj+8qQ/VQlevKteVMrKDkKJgnbbCuuwxnRWGwgG3C8Y4x06pZvoBPdGM4XuPcm0or7ZpyfDOC8kdsQ525Mpr65uGMJiKx7k0WsqqIgTN/bMquxtAdF/pnZpAaKBwQPLDOCCq0kRzUHvFPEg0Yvlhf4grVPscH+75pS24KRrbD8/UcUmenxIdIbKd079m7cMpwzk8oMQf2HgFn7gphX2jcC7bflxkhtSwL1enwUSDf23Yp0ki2AGOd0PMbkpFTw2arQSJ280RsXXPXXib/fzdnG4fG6VCIOB4ADkNMwzTlyeg9X55rqqJs8PVL86o4OBjxXBfaJT1vFXAhzXbv9INnlP9hnW5uARvSjks49EdilA9GIQ+jcHj42P6McdbUVi8pS39vs3WW3ueLF67r29bY0bn4O3SAPizkCsd3uxJxcebREPKQpxhDniaJCE/C5D1fmb/0vjnWoNoPhWNu9/dzi19t/Wb2lpfRsVvtVr+X8mPbGP2h8O8o3di6Ao5XUKLPXrUBJHo/EgGUwo3IPxv3eylJ+O2EpqAaNxz/rch8Gp/tN2lis4qrCgAA&quot;"/>
    <we:property name="datasetId" value="&quot;8d9119a9-b7be-45d2-a328-3a6ffc9f38ac&quot;"/>
    <we:property name="embedUrl" value="&quot;/reportEmbed?reportId=ec2e352f-456a-4097-af0f-2ac8efc5a62b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Shaju</cp:lastModifiedBy>
  <cp:revision>3</cp:revision>
  <dcterms:created xsi:type="dcterms:W3CDTF">2018-06-07T21:39:02Z</dcterms:created>
  <dcterms:modified xsi:type="dcterms:W3CDTF">2024-01-04T15:35:52Z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