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257E0-5A91-43D0-B84F-AEE2AB85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SERVIDORES PROXY Y CACHE</a:t>
            </a:r>
            <a:endParaRPr lang="es-NI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2248A5-B664-4A80-AEF9-00B7AA23A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408853"/>
            <a:ext cx="10572000" cy="1199853"/>
          </a:xfrm>
        </p:spPr>
        <p:txBody>
          <a:bodyPr>
            <a:normAutofit/>
          </a:bodyPr>
          <a:lstStyle/>
          <a:p>
            <a:r>
              <a:rPr lang="es-MX" b="1" dirty="0"/>
              <a:t>SISTEMAS DISTRIBUIDOS EN UNIX</a:t>
            </a:r>
          </a:p>
          <a:p>
            <a:r>
              <a:rPr lang="es-NI" sz="1400" dirty="0"/>
              <a:t>ELABORADO POR: </a:t>
            </a:r>
            <a:r>
              <a:rPr lang="es-NI" sz="1400" i="1" dirty="0"/>
              <a:t>JOSE ABRAHAM SALGADO MORENO</a:t>
            </a:r>
          </a:p>
          <a:p>
            <a:r>
              <a:rPr lang="es-NI" sz="1400" i="1" dirty="0"/>
              <a:t>			     HEYMMAR ELIASITH ZELEDON PALMA</a:t>
            </a:r>
          </a:p>
        </p:txBody>
      </p:sp>
      <p:pic>
        <p:nvPicPr>
          <p:cNvPr id="5" name="Imagen 4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F9B75785-D0B8-412A-AE9F-37A69837D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623" y="460492"/>
            <a:ext cx="1412376" cy="141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8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16052-CD8C-48FD-A18F-E846155B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695460" cy="970450"/>
          </a:xfrm>
        </p:spPr>
        <p:txBody>
          <a:bodyPr/>
          <a:lstStyle/>
          <a:p>
            <a:r>
              <a:rPr lang="es-MX" dirty="0"/>
              <a:t>¿Qué es la CACHE web o servidor PROXY?</a:t>
            </a:r>
            <a:endParaRPr lang="es-NI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CE2E49-EDEE-4183-B3AE-13C76327EACF}"/>
              </a:ext>
            </a:extLst>
          </p:cNvPr>
          <p:cNvSpPr txBox="1"/>
          <p:nvPr/>
        </p:nvSpPr>
        <p:spPr>
          <a:xfrm>
            <a:off x="595873" y="2512383"/>
            <a:ext cx="53462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 un servidor situado entre la máquina del usuario y otra red (a menudo Internet) que actúa como protección separando las dos redes y como zona caché para acelerar el acceso a páginas web o poder restringir el acceso a contenidos.</a:t>
            </a:r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DF4FA1-25F2-464B-83B3-44CA5D633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5" r="7330"/>
          <a:stretch/>
        </p:blipFill>
        <p:spPr>
          <a:xfrm>
            <a:off x="6249879" y="2512383"/>
            <a:ext cx="5346249" cy="36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8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BE825-E793-4F6B-9FD4-A5EFA80E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FUNCIONES</a:t>
            </a:r>
            <a:endParaRPr lang="es-NI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DA176D8-0573-4EB1-8F47-6D063B2EBFF4}"/>
              </a:ext>
            </a:extLst>
          </p:cNvPr>
          <p:cNvSpPr txBox="1"/>
          <p:nvPr/>
        </p:nvSpPr>
        <p:spPr>
          <a:xfrm>
            <a:off x="896645" y="2565647"/>
            <a:ext cx="102359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•	Controla el acceso web aplicando reglas.</a:t>
            </a:r>
          </a:p>
          <a:p>
            <a:r>
              <a:rPr lang="es-MX" sz="2800" dirty="0"/>
              <a:t>•	Registra el tráfico web desde la red local hacia el exterior.</a:t>
            </a:r>
          </a:p>
          <a:p>
            <a:r>
              <a:rPr lang="es-MX" sz="2800" dirty="0"/>
              <a:t>•	Controla el contenido web visitado y descargado.</a:t>
            </a:r>
          </a:p>
          <a:p>
            <a:r>
              <a:rPr lang="es-MX" sz="2800" dirty="0"/>
              <a:t>•	Controla la seguridad de la red local ante posibles ataques, intrusiones en el sistema, etc.</a:t>
            </a:r>
          </a:p>
          <a:p>
            <a:r>
              <a:rPr lang="es-MX" sz="2800" dirty="0"/>
              <a:t>•	Funciona como una caché de páginas web. </a:t>
            </a:r>
          </a:p>
        </p:txBody>
      </p:sp>
    </p:spTree>
    <p:extLst>
      <p:ext uri="{BB962C8B-B14F-4D97-AF65-F5344CB8AC3E}">
        <p14:creationId xmlns:p14="http://schemas.microsoft.com/office/powerpoint/2010/main" val="267705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651EA-8D32-42D8-89A4-90169B1E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VENTAJAS</a:t>
            </a:r>
            <a:endParaRPr lang="es-NI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1DFF2A7-3BBC-477C-B47F-D6550E523E65}"/>
              </a:ext>
            </a:extLst>
          </p:cNvPr>
          <p:cNvSpPr txBox="1"/>
          <p:nvPr/>
        </p:nvSpPr>
        <p:spPr>
          <a:xfrm>
            <a:off x="914400" y="2583402"/>
            <a:ext cx="104675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•	Reduce los tiempos de respuesta.</a:t>
            </a:r>
          </a:p>
          <a:p>
            <a:r>
              <a:rPr lang="es-MX" sz="2800" dirty="0"/>
              <a:t>•	Disminuye el tráfico en la red y el consumo de ancho de 	banda.</a:t>
            </a:r>
          </a:p>
          <a:p>
            <a:r>
              <a:rPr lang="es-MX" sz="2800" dirty="0"/>
              <a:t>•	Cortafuegos.</a:t>
            </a:r>
          </a:p>
          <a:p>
            <a:r>
              <a:rPr lang="es-MX" sz="2800" dirty="0"/>
              <a:t>•	Filtrado de servicios</a:t>
            </a:r>
          </a:p>
        </p:txBody>
      </p:sp>
    </p:spTree>
    <p:extLst>
      <p:ext uri="{BB962C8B-B14F-4D97-AF65-F5344CB8AC3E}">
        <p14:creationId xmlns:p14="http://schemas.microsoft.com/office/powerpoint/2010/main" val="139049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F8B65-5043-4656-8E24-2A79DEF4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FUNCIONAMIENTO</a:t>
            </a:r>
            <a:endParaRPr lang="es-NI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A5EB84C-4E1F-49D4-9656-A072A353B463}"/>
              </a:ext>
            </a:extLst>
          </p:cNvPr>
          <p:cNvSpPr txBox="1"/>
          <p:nvPr/>
        </p:nvSpPr>
        <p:spPr>
          <a:xfrm>
            <a:off x="286218" y="2454611"/>
            <a:ext cx="57148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spc="-15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Su funcionamiento consiste en almacenar los objetos que ya hemos solicitado recientemente como cliente. De esta manera, configurando nuestros navegadores para que todas las solicitudes HTTP y HTTPS se dirijan primero a este almacén, estos objetos podrán obtenerse más rápidamente sin la necesidad de la salida a Internet puesto que ya se encuentran en él por haber sido solicitados previamente.</a:t>
            </a:r>
            <a:endParaRPr lang="es-NI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724309-843B-4003-8E04-8447E9142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649919"/>
            <a:ext cx="5714815" cy="304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7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17D8D-1153-40B9-978E-3029FF63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PROCESO DE COMUNICACION</a:t>
            </a:r>
            <a:endParaRPr lang="es-NI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EE7F880-4686-4696-B31E-5F0467DE0811}"/>
              </a:ext>
            </a:extLst>
          </p:cNvPr>
          <p:cNvSpPr txBox="1"/>
          <p:nvPr/>
        </p:nvSpPr>
        <p:spPr>
          <a:xfrm>
            <a:off x="914400" y="2947386"/>
            <a:ext cx="102803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INGRESO A LA WEB </a:t>
            </a:r>
          </a:p>
          <a:p>
            <a:pPr marL="342900" indent="-342900">
              <a:buAutoNum type="arabicPeriod"/>
            </a:pPr>
            <a:r>
              <a:rPr lang="en-US" sz="2000" dirty="0"/>
              <a:t>SE ESTABLECE UNA CONEXION TCP CON SERVIDOR PROXY O CACHE WEB</a:t>
            </a:r>
          </a:p>
          <a:p>
            <a:pPr marL="342900" indent="-342900">
              <a:buAutoNum type="arabicPeriod"/>
            </a:pPr>
            <a:r>
              <a:rPr lang="en-US" sz="2000" dirty="0"/>
              <a:t>SE REALIZA LA PETICION HTTP </a:t>
            </a:r>
            <a:r>
              <a:rPr lang="es-NI" sz="2000" dirty="0" err="1"/>
              <a:t>Ó</a:t>
            </a:r>
            <a:r>
              <a:rPr lang="es-NI" sz="2000" dirty="0"/>
              <a:t> HTTPS</a:t>
            </a:r>
          </a:p>
          <a:p>
            <a:pPr marL="342900" indent="-342900">
              <a:buAutoNum type="arabicPeriod"/>
            </a:pPr>
            <a:r>
              <a:rPr lang="en-US" sz="2000" dirty="0"/>
              <a:t>EL SERVIDOR PROXY HACE LA COMPROBACION Y ENVIA LA RESPUESTA</a:t>
            </a:r>
          </a:p>
          <a:p>
            <a:pPr marL="342900" indent="-342900">
              <a:buAutoNum type="arabicPeriod"/>
            </a:pPr>
            <a:r>
              <a:rPr lang="en-US" sz="2000" dirty="0"/>
              <a:t>EL SERVIDOR ABRE UN CONEXION TCP CON EL ORIGEN</a:t>
            </a:r>
          </a:p>
          <a:p>
            <a:pPr marL="342900" indent="-342900">
              <a:buAutoNum type="arabicPeriod"/>
            </a:pPr>
            <a:r>
              <a:rPr lang="en-US" sz="2000" dirty="0"/>
              <a:t>ALMACENA LA RESPUESTA EN CACHE Y ENVIA UNA COPIA AL CLIENTE </a:t>
            </a:r>
          </a:p>
          <a:p>
            <a:pPr marL="342900" indent="-342900">
              <a:buAutoNum type="arabicPeriod"/>
            </a:pPr>
            <a:endParaRPr lang="es-NI" sz="2000" dirty="0"/>
          </a:p>
        </p:txBody>
      </p:sp>
    </p:spTree>
    <p:extLst>
      <p:ext uri="{BB962C8B-B14F-4D97-AF65-F5344CB8AC3E}">
        <p14:creationId xmlns:p14="http://schemas.microsoft.com/office/powerpoint/2010/main" val="181753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9C5D2B8-680C-4433-B70E-B4E72A21FD90}"/>
              </a:ext>
            </a:extLst>
          </p:cNvPr>
          <p:cNvSpPr txBox="1"/>
          <p:nvPr/>
        </p:nvSpPr>
        <p:spPr>
          <a:xfrm>
            <a:off x="782715" y="3167390"/>
            <a:ext cx="1062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800" dirty="0"/>
              <a:t>¡GRACIAS POR SU ATENCION!</a:t>
            </a:r>
          </a:p>
        </p:txBody>
      </p:sp>
    </p:spTree>
    <p:extLst>
      <p:ext uri="{BB962C8B-B14F-4D97-AF65-F5344CB8AC3E}">
        <p14:creationId xmlns:p14="http://schemas.microsoft.com/office/powerpoint/2010/main" val="628653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71</TotalTime>
  <Words>302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Citable</vt:lpstr>
      <vt:lpstr>SERVIDORES PROXY Y CACHE</vt:lpstr>
      <vt:lpstr>¿Qué es la CACHE web o servidor PROXY?</vt:lpstr>
      <vt:lpstr>FUNCIONES</vt:lpstr>
      <vt:lpstr>VENTAJAS</vt:lpstr>
      <vt:lpstr>FUNCIONAMIENTO</vt:lpstr>
      <vt:lpstr>PROCESO DE COMUNICACION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SERVIDORES PROXY Y CACHE</dc:title>
  <dc:creator>jose.salgado16</dc:creator>
  <cp:lastModifiedBy>JOSE ABRAHAM SALGADO MORENO</cp:lastModifiedBy>
  <cp:revision>2</cp:revision>
  <dcterms:created xsi:type="dcterms:W3CDTF">2021-04-26T02:31:48Z</dcterms:created>
  <dcterms:modified xsi:type="dcterms:W3CDTF">2021-04-26T03:43:21Z</dcterms:modified>
</cp:coreProperties>
</file>