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2" r:id="rId1"/>
  </p:sldMasterIdLst>
  <p:notesMasterIdLst>
    <p:notesMasterId r:id="rId58"/>
  </p:notesMasterIdLst>
  <p:sldIdLst>
    <p:sldId id="256" r:id="rId2"/>
    <p:sldId id="341" r:id="rId3"/>
    <p:sldId id="356" r:id="rId4"/>
    <p:sldId id="357" r:id="rId5"/>
    <p:sldId id="346" r:id="rId6"/>
    <p:sldId id="263" r:id="rId7"/>
    <p:sldId id="264" r:id="rId8"/>
    <p:sldId id="265" r:id="rId9"/>
    <p:sldId id="273" r:id="rId10"/>
    <p:sldId id="269" r:id="rId11"/>
    <p:sldId id="270" r:id="rId12"/>
    <p:sldId id="271" r:id="rId13"/>
    <p:sldId id="272" r:id="rId14"/>
    <p:sldId id="274" r:id="rId15"/>
    <p:sldId id="275" r:id="rId16"/>
    <p:sldId id="298" r:id="rId17"/>
    <p:sldId id="297" r:id="rId18"/>
    <p:sldId id="299" r:id="rId19"/>
    <p:sldId id="310" r:id="rId20"/>
    <p:sldId id="311" r:id="rId21"/>
    <p:sldId id="597" r:id="rId22"/>
    <p:sldId id="365" r:id="rId23"/>
    <p:sldId id="313" r:id="rId24"/>
    <p:sldId id="315" r:id="rId25"/>
    <p:sldId id="316" r:id="rId26"/>
    <p:sldId id="317" r:id="rId27"/>
    <p:sldId id="318" r:id="rId28"/>
    <p:sldId id="319" r:id="rId29"/>
    <p:sldId id="320" r:id="rId30"/>
    <p:sldId id="321" r:id="rId31"/>
    <p:sldId id="322" r:id="rId32"/>
    <p:sldId id="323" r:id="rId33"/>
    <p:sldId id="324" r:id="rId34"/>
    <p:sldId id="325" r:id="rId35"/>
    <p:sldId id="350" r:id="rId36"/>
    <p:sldId id="349" r:id="rId37"/>
    <p:sldId id="327" r:id="rId38"/>
    <p:sldId id="366" r:id="rId39"/>
    <p:sldId id="328" r:id="rId40"/>
    <p:sldId id="367" r:id="rId41"/>
    <p:sldId id="331" r:id="rId42"/>
    <p:sldId id="330" r:id="rId43"/>
    <p:sldId id="333" r:id="rId44"/>
    <p:sldId id="334" r:id="rId45"/>
    <p:sldId id="335" r:id="rId46"/>
    <p:sldId id="336" r:id="rId47"/>
    <p:sldId id="338" r:id="rId48"/>
    <p:sldId id="339" r:id="rId49"/>
    <p:sldId id="340" r:id="rId50"/>
    <p:sldId id="354" r:id="rId51"/>
    <p:sldId id="342" r:id="rId52"/>
    <p:sldId id="343" r:id="rId53"/>
    <p:sldId id="601" r:id="rId54"/>
    <p:sldId id="602" r:id="rId55"/>
    <p:sldId id="364" r:id="rId56"/>
    <p:sldId id="332" r:id="rId57"/>
  </p:sldIdLst>
  <p:sldSz cx="17340263" cy="975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DDA026-4A22-4BF7-891B-D8879E9EE8CB}" v="9" dt="2023-02-02T18:27:15.10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4EA"/>
          </a:solidFill>
        </a:fill>
      </a:tcStyle>
    </a:wholeTbl>
    <a:band2H>
      <a:tcTxStyle/>
      <a:tcStyle>
        <a:tcBdr/>
        <a:fill>
          <a:solidFill>
            <a:srgbClr val="E6EBF5"/>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508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EF1"/>
          </a:solidFill>
        </a:fill>
      </a:tcStyle>
    </a:wholeTbl>
    <a:band2H>
      <a:tcTxStyle/>
      <a:tcStyle>
        <a:tcBdr/>
        <a:fill>
          <a:solidFill>
            <a:srgbClr val="E6F6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508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9CE"/>
          </a:solidFill>
        </a:fill>
      </a:tcStyle>
    </a:wholeTbl>
    <a:band2H>
      <a:tcTxStyle/>
      <a:tcStyle>
        <a:tcBdr/>
        <a:fill>
          <a:solidFill>
            <a:srgbClr val="F0F4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508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635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508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635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4595" autoAdjust="0"/>
  </p:normalViewPr>
  <p:slideViewPr>
    <p:cSldViewPr snapToGrid="0">
      <p:cViewPr varScale="1">
        <p:scale>
          <a:sx n="76" d="100"/>
          <a:sy n="76" d="100"/>
        </p:scale>
        <p:origin x="864" y="54"/>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ARGELIO AREVALO MERCADO" userId="617e9941-3829-4865-96ea-76e0ff965229" providerId="ADAL" clId="{B7DDA026-4A22-4BF7-891B-D8879E9EE8CB}"/>
    <pc:docChg chg="undo custSel addSld delSld modSld delMainMaster">
      <pc:chgData name="CARLOS ARGELIO AREVALO MERCADO" userId="617e9941-3829-4865-96ea-76e0ff965229" providerId="ADAL" clId="{B7DDA026-4A22-4BF7-891B-D8879E9EE8CB}" dt="2023-02-02T18:29:43.487" v="47" actId="1076"/>
      <pc:docMkLst>
        <pc:docMk/>
      </pc:docMkLst>
      <pc:sldChg chg="modSp mod">
        <pc:chgData name="CARLOS ARGELIO AREVALO MERCADO" userId="617e9941-3829-4865-96ea-76e0ff965229" providerId="ADAL" clId="{B7DDA026-4A22-4BF7-891B-D8879E9EE8CB}" dt="2023-02-02T18:29:43.487" v="47" actId="1076"/>
        <pc:sldMkLst>
          <pc:docMk/>
          <pc:sldMk cId="0" sldId="256"/>
        </pc:sldMkLst>
        <pc:picChg chg="mod">
          <ac:chgData name="CARLOS ARGELIO AREVALO MERCADO" userId="617e9941-3829-4865-96ea-76e0ff965229" providerId="ADAL" clId="{B7DDA026-4A22-4BF7-891B-D8879E9EE8CB}" dt="2023-02-02T18:29:43.487" v="47" actId="1076"/>
          <ac:picMkLst>
            <pc:docMk/>
            <pc:sldMk cId="0" sldId="256"/>
            <ac:picMk id="12" creationId="{2728B92A-63C8-4964-B371-10FE99DCFF33}"/>
          </ac:picMkLst>
        </pc:picChg>
      </pc:sldChg>
      <pc:sldChg chg="addSp modSp mod modAnim">
        <pc:chgData name="CARLOS ARGELIO AREVALO MERCADO" userId="617e9941-3829-4865-96ea-76e0ff965229" providerId="ADAL" clId="{B7DDA026-4A22-4BF7-891B-D8879E9EE8CB}" dt="2023-01-24T16:10:24.759" v="17" actId="166"/>
        <pc:sldMkLst>
          <pc:docMk/>
          <pc:sldMk cId="263281761" sldId="265"/>
        </pc:sldMkLst>
        <pc:spChg chg="mod">
          <ac:chgData name="CARLOS ARGELIO AREVALO MERCADO" userId="617e9941-3829-4865-96ea-76e0ff965229" providerId="ADAL" clId="{B7DDA026-4A22-4BF7-891B-D8879E9EE8CB}" dt="2023-01-24T16:09:42.285" v="10" actId="164"/>
          <ac:spMkLst>
            <pc:docMk/>
            <pc:sldMk cId="263281761" sldId="265"/>
            <ac:spMk id="11" creationId="{4073B95A-3FE0-4F19-9478-57DA0C90AB50}"/>
          </ac:spMkLst>
        </pc:spChg>
        <pc:spChg chg="mod">
          <ac:chgData name="CARLOS ARGELIO AREVALO MERCADO" userId="617e9941-3829-4865-96ea-76e0ff965229" providerId="ADAL" clId="{B7DDA026-4A22-4BF7-891B-D8879E9EE8CB}" dt="2023-01-24T16:10:11.234" v="15" actId="20577"/>
          <ac:spMkLst>
            <pc:docMk/>
            <pc:sldMk cId="263281761" sldId="265"/>
            <ac:spMk id="13" creationId="{DA71FB83-699A-4F73-B3C5-B257599A284E}"/>
          </ac:spMkLst>
        </pc:spChg>
        <pc:spChg chg="mod">
          <ac:chgData name="CARLOS ARGELIO AREVALO MERCADO" userId="617e9941-3829-4865-96ea-76e0ff965229" providerId="ADAL" clId="{B7DDA026-4A22-4BF7-891B-D8879E9EE8CB}" dt="2023-01-24T16:10:01.601" v="14" actId="6549"/>
          <ac:spMkLst>
            <pc:docMk/>
            <pc:sldMk cId="263281761" sldId="265"/>
            <ac:spMk id="14" creationId="{19B5E19F-19A4-4BB5-9618-9ADE334C9178}"/>
          </ac:spMkLst>
        </pc:spChg>
        <pc:spChg chg="mod ord">
          <ac:chgData name="CARLOS ARGELIO AREVALO MERCADO" userId="617e9941-3829-4865-96ea-76e0ff965229" providerId="ADAL" clId="{B7DDA026-4A22-4BF7-891B-D8879E9EE8CB}" dt="2023-01-24T16:10:24.759" v="17" actId="166"/>
          <ac:spMkLst>
            <pc:docMk/>
            <pc:sldMk cId="263281761" sldId="265"/>
            <ac:spMk id="16" creationId="{B6373519-FE2C-49E3-92B0-4672B07D00AB}"/>
          </ac:spMkLst>
        </pc:spChg>
        <pc:spChg chg="mod">
          <ac:chgData name="CARLOS ARGELIO AREVALO MERCADO" userId="617e9941-3829-4865-96ea-76e0ff965229" providerId="ADAL" clId="{B7DDA026-4A22-4BF7-891B-D8879E9EE8CB}" dt="2023-01-24T16:09:42.285" v="10" actId="164"/>
          <ac:spMkLst>
            <pc:docMk/>
            <pc:sldMk cId="263281761" sldId="265"/>
            <ac:spMk id="17" creationId="{77E8ED19-8C1C-4C3B-A62E-27449FDEAA4C}"/>
          </ac:spMkLst>
        </pc:spChg>
        <pc:grpChg chg="add mod">
          <ac:chgData name="CARLOS ARGELIO AREVALO MERCADO" userId="617e9941-3829-4865-96ea-76e0ff965229" providerId="ADAL" clId="{B7DDA026-4A22-4BF7-891B-D8879E9EE8CB}" dt="2023-01-24T16:09:42.285" v="10" actId="164"/>
          <ac:grpSpMkLst>
            <pc:docMk/>
            <pc:sldMk cId="263281761" sldId="265"/>
            <ac:grpSpMk id="2" creationId="{DFFFC7FE-974E-0E75-97C0-2D110AA5833F}"/>
          </ac:grpSpMkLst>
        </pc:grpChg>
        <pc:grpChg chg="mod">
          <ac:chgData name="CARLOS ARGELIO AREVALO MERCADO" userId="617e9941-3829-4865-96ea-76e0ff965229" providerId="ADAL" clId="{B7DDA026-4A22-4BF7-891B-D8879E9EE8CB}" dt="2023-01-24T16:09:42.285" v="10" actId="164"/>
          <ac:grpSpMkLst>
            <pc:docMk/>
            <pc:sldMk cId="263281761" sldId="265"/>
            <ac:grpSpMk id="5" creationId="{71B5FFC0-11BD-4527-A8EC-D079AEDA258C}"/>
          </ac:grpSpMkLst>
        </pc:grpChg>
      </pc:sldChg>
      <pc:sldChg chg="delSp mod">
        <pc:chgData name="CARLOS ARGELIO AREVALO MERCADO" userId="617e9941-3829-4865-96ea-76e0ff965229" providerId="ADAL" clId="{B7DDA026-4A22-4BF7-891B-D8879E9EE8CB}" dt="2023-01-25T18:21:01.882" v="22" actId="478"/>
        <pc:sldMkLst>
          <pc:docMk/>
          <pc:sldMk cId="2556959349" sldId="270"/>
        </pc:sldMkLst>
        <pc:spChg chg="del">
          <ac:chgData name="CARLOS ARGELIO AREVALO MERCADO" userId="617e9941-3829-4865-96ea-76e0ff965229" providerId="ADAL" clId="{B7DDA026-4A22-4BF7-891B-D8879E9EE8CB}" dt="2023-01-25T18:21:01.882" v="22" actId="478"/>
          <ac:spMkLst>
            <pc:docMk/>
            <pc:sldMk cId="2556959349" sldId="270"/>
            <ac:spMk id="5" creationId="{F242E2C3-94F6-4D26-A009-F18180F9DE89}"/>
          </ac:spMkLst>
        </pc:spChg>
      </pc:sldChg>
      <pc:sldChg chg="del">
        <pc:chgData name="CARLOS ARGELIO AREVALO MERCADO" userId="617e9941-3829-4865-96ea-76e0ff965229" providerId="ADAL" clId="{B7DDA026-4A22-4BF7-891B-D8879E9EE8CB}" dt="2023-01-25T18:19:52.352" v="18" actId="47"/>
        <pc:sldMkLst>
          <pc:docMk/>
          <pc:sldMk cId="0" sldId="292"/>
        </pc:sldMkLst>
      </pc:sldChg>
      <pc:sldChg chg="del">
        <pc:chgData name="CARLOS ARGELIO AREVALO MERCADO" userId="617e9941-3829-4865-96ea-76e0ff965229" providerId="ADAL" clId="{B7DDA026-4A22-4BF7-891B-D8879E9EE8CB}" dt="2023-01-25T18:20:18.390" v="19" actId="47"/>
        <pc:sldMkLst>
          <pc:docMk/>
          <pc:sldMk cId="0" sldId="296"/>
        </pc:sldMkLst>
      </pc:sldChg>
      <pc:sldChg chg="add del">
        <pc:chgData name="CARLOS ARGELIO AREVALO MERCADO" userId="617e9941-3829-4865-96ea-76e0ff965229" providerId="ADAL" clId="{B7DDA026-4A22-4BF7-891B-D8879E9EE8CB}" dt="2023-01-25T18:20:22.432" v="20"/>
        <pc:sldMkLst>
          <pc:docMk/>
          <pc:sldMk cId="0" sldId="297"/>
        </pc:sldMkLst>
      </pc:sldChg>
      <pc:sldChg chg="add del">
        <pc:chgData name="CARLOS ARGELIO AREVALO MERCADO" userId="617e9941-3829-4865-96ea-76e0ff965229" providerId="ADAL" clId="{B7DDA026-4A22-4BF7-891B-D8879E9EE8CB}" dt="2023-01-25T18:20:22.432" v="20"/>
        <pc:sldMkLst>
          <pc:docMk/>
          <pc:sldMk cId="0" sldId="298"/>
        </pc:sldMkLst>
      </pc:sldChg>
      <pc:sldChg chg="add del">
        <pc:chgData name="CARLOS ARGELIO AREVALO MERCADO" userId="617e9941-3829-4865-96ea-76e0ff965229" providerId="ADAL" clId="{B7DDA026-4A22-4BF7-891B-D8879E9EE8CB}" dt="2023-01-25T18:20:22.432" v="20"/>
        <pc:sldMkLst>
          <pc:docMk/>
          <pc:sldMk cId="0" sldId="299"/>
        </pc:sldMkLst>
      </pc:sldChg>
      <pc:sldChg chg="add del">
        <pc:chgData name="CARLOS ARGELIO AREVALO MERCADO" userId="617e9941-3829-4865-96ea-76e0ff965229" providerId="ADAL" clId="{B7DDA026-4A22-4BF7-891B-D8879E9EE8CB}" dt="2023-01-25T18:20:22.432" v="20"/>
        <pc:sldMkLst>
          <pc:docMk/>
          <pc:sldMk cId="0" sldId="310"/>
        </pc:sldMkLst>
      </pc:sldChg>
      <pc:sldChg chg="add del">
        <pc:chgData name="CARLOS ARGELIO AREVALO MERCADO" userId="617e9941-3829-4865-96ea-76e0ff965229" providerId="ADAL" clId="{B7DDA026-4A22-4BF7-891B-D8879E9EE8CB}" dt="2023-01-25T18:20:22.432" v="20"/>
        <pc:sldMkLst>
          <pc:docMk/>
          <pc:sldMk cId="0" sldId="311"/>
        </pc:sldMkLst>
      </pc:sldChg>
      <pc:sldChg chg="del">
        <pc:chgData name="CARLOS ARGELIO AREVALO MERCADO" userId="617e9941-3829-4865-96ea-76e0ff965229" providerId="ADAL" clId="{B7DDA026-4A22-4BF7-891B-D8879E9EE8CB}" dt="2023-01-25T18:20:25.782" v="21" actId="47"/>
        <pc:sldMkLst>
          <pc:docMk/>
          <pc:sldMk cId="0" sldId="312"/>
        </pc:sldMkLst>
      </pc:sldChg>
      <pc:sldChg chg="del">
        <pc:chgData name="CARLOS ARGELIO AREVALO MERCADO" userId="617e9941-3829-4865-96ea-76e0ff965229" providerId="ADAL" clId="{B7DDA026-4A22-4BF7-891B-D8879E9EE8CB}" dt="2023-01-25T18:19:52.352" v="18" actId="47"/>
        <pc:sldMkLst>
          <pc:docMk/>
          <pc:sldMk cId="0" sldId="314"/>
        </pc:sldMkLst>
      </pc:sldChg>
      <pc:sldChg chg="modSp mod">
        <pc:chgData name="CARLOS ARGELIO AREVALO MERCADO" userId="617e9941-3829-4865-96ea-76e0ff965229" providerId="ADAL" clId="{B7DDA026-4A22-4BF7-891B-D8879E9EE8CB}" dt="2023-01-26T14:47:28.299" v="23" actId="790"/>
        <pc:sldMkLst>
          <pc:docMk/>
          <pc:sldMk cId="0" sldId="316"/>
        </pc:sldMkLst>
        <pc:spChg chg="mod">
          <ac:chgData name="CARLOS ARGELIO AREVALO MERCADO" userId="617e9941-3829-4865-96ea-76e0ff965229" providerId="ADAL" clId="{B7DDA026-4A22-4BF7-891B-D8879E9EE8CB}" dt="2023-01-26T14:47:28.299" v="23" actId="790"/>
          <ac:spMkLst>
            <pc:docMk/>
            <pc:sldMk cId="0" sldId="316"/>
            <ac:spMk id="30723" creationId="{00000000-0000-0000-0000-000000000000}"/>
          </ac:spMkLst>
        </pc:spChg>
      </pc:sldChg>
      <pc:sldChg chg="add del">
        <pc:chgData name="CARLOS ARGELIO AREVALO MERCADO" userId="617e9941-3829-4865-96ea-76e0ff965229" providerId="ADAL" clId="{B7DDA026-4A22-4BF7-891B-D8879E9EE8CB}" dt="2023-02-02T18:24:55.270" v="42"/>
        <pc:sldMkLst>
          <pc:docMk/>
          <pc:sldMk cId="0" sldId="330"/>
        </pc:sldMkLst>
      </pc:sldChg>
      <pc:sldChg chg="add del">
        <pc:chgData name="CARLOS ARGELIO AREVALO MERCADO" userId="617e9941-3829-4865-96ea-76e0ff965229" providerId="ADAL" clId="{B7DDA026-4A22-4BF7-891B-D8879E9EE8CB}" dt="2023-02-02T18:25:17.552" v="44"/>
        <pc:sldMkLst>
          <pc:docMk/>
          <pc:sldMk cId="0" sldId="331"/>
        </pc:sldMkLst>
      </pc:sldChg>
      <pc:sldChg chg="add del">
        <pc:chgData name="CARLOS ARGELIO AREVALO MERCADO" userId="617e9941-3829-4865-96ea-76e0ff965229" providerId="ADAL" clId="{B7DDA026-4A22-4BF7-891B-D8879E9EE8CB}" dt="2023-02-02T18:24:55.270" v="42"/>
        <pc:sldMkLst>
          <pc:docMk/>
          <pc:sldMk cId="0" sldId="333"/>
        </pc:sldMkLst>
      </pc:sldChg>
      <pc:sldChg chg="add del">
        <pc:chgData name="CARLOS ARGELIO AREVALO MERCADO" userId="617e9941-3829-4865-96ea-76e0ff965229" providerId="ADAL" clId="{B7DDA026-4A22-4BF7-891B-D8879E9EE8CB}" dt="2023-02-02T18:24:55.270" v="42"/>
        <pc:sldMkLst>
          <pc:docMk/>
          <pc:sldMk cId="0" sldId="334"/>
        </pc:sldMkLst>
      </pc:sldChg>
      <pc:sldChg chg="add del">
        <pc:chgData name="CARLOS ARGELIO AREVALO MERCADO" userId="617e9941-3829-4865-96ea-76e0ff965229" providerId="ADAL" clId="{B7DDA026-4A22-4BF7-891B-D8879E9EE8CB}" dt="2023-02-02T18:24:55.270" v="42"/>
        <pc:sldMkLst>
          <pc:docMk/>
          <pc:sldMk cId="0" sldId="335"/>
        </pc:sldMkLst>
      </pc:sldChg>
      <pc:sldChg chg="add del">
        <pc:chgData name="CARLOS ARGELIO AREVALO MERCADO" userId="617e9941-3829-4865-96ea-76e0ff965229" providerId="ADAL" clId="{B7DDA026-4A22-4BF7-891B-D8879E9EE8CB}" dt="2023-02-02T18:24:55.270" v="42"/>
        <pc:sldMkLst>
          <pc:docMk/>
          <pc:sldMk cId="0" sldId="336"/>
        </pc:sldMkLst>
      </pc:sldChg>
      <pc:sldChg chg="del">
        <pc:chgData name="CARLOS ARGELIO AREVALO MERCADO" userId="617e9941-3829-4865-96ea-76e0ff965229" providerId="ADAL" clId="{B7DDA026-4A22-4BF7-891B-D8879E9EE8CB}" dt="2023-02-02T18:23:51.299" v="41" actId="47"/>
        <pc:sldMkLst>
          <pc:docMk/>
          <pc:sldMk cId="0" sldId="337"/>
        </pc:sldMkLst>
      </pc:sldChg>
      <pc:sldChg chg="add del">
        <pc:chgData name="CARLOS ARGELIO AREVALO MERCADO" userId="617e9941-3829-4865-96ea-76e0ff965229" providerId="ADAL" clId="{B7DDA026-4A22-4BF7-891B-D8879E9EE8CB}" dt="2023-02-02T18:24:55.270" v="42"/>
        <pc:sldMkLst>
          <pc:docMk/>
          <pc:sldMk cId="0" sldId="338"/>
        </pc:sldMkLst>
      </pc:sldChg>
      <pc:sldChg chg="add del">
        <pc:chgData name="CARLOS ARGELIO AREVALO MERCADO" userId="617e9941-3829-4865-96ea-76e0ff965229" providerId="ADAL" clId="{B7DDA026-4A22-4BF7-891B-D8879E9EE8CB}" dt="2023-02-02T18:24:55.270" v="42"/>
        <pc:sldMkLst>
          <pc:docMk/>
          <pc:sldMk cId="0" sldId="339"/>
        </pc:sldMkLst>
      </pc:sldChg>
      <pc:sldChg chg="add del">
        <pc:chgData name="CARLOS ARGELIO AREVALO MERCADO" userId="617e9941-3829-4865-96ea-76e0ff965229" providerId="ADAL" clId="{B7DDA026-4A22-4BF7-891B-D8879E9EE8CB}" dt="2023-02-02T18:24:55.270" v="42"/>
        <pc:sldMkLst>
          <pc:docMk/>
          <pc:sldMk cId="0" sldId="340"/>
        </pc:sldMkLst>
      </pc:sldChg>
      <pc:sldChg chg="addSp modSp mod">
        <pc:chgData name="CARLOS ARGELIO AREVALO MERCADO" userId="617e9941-3829-4865-96ea-76e0ff965229" providerId="ADAL" clId="{B7DDA026-4A22-4BF7-891B-D8879E9EE8CB}" dt="2023-01-24T16:09:03.532" v="8" actId="6549"/>
        <pc:sldMkLst>
          <pc:docMk/>
          <pc:sldMk cId="306226211" sldId="341"/>
        </pc:sldMkLst>
        <pc:spChg chg="add mod">
          <ac:chgData name="CARLOS ARGELIO AREVALO MERCADO" userId="617e9941-3829-4865-96ea-76e0ff965229" providerId="ADAL" clId="{B7DDA026-4A22-4BF7-891B-D8879E9EE8CB}" dt="2023-01-24T16:09:03.532" v="8" actId="6549"/>
          <ac:spMkLst>
            <pc:docMk/>
            <pc:sldMk cId="306226211" sldId="341"/>
            <ac:spMk id="3" creationId="{93136264-9D55-F938-A1E3-B5AF4EE1079A}"/>
          </ac:spMkLst>
        </pc:spChg>
        <pc:spChg chg="mod">
          <ac:chgData name="CARLOS ARGELIO AREVALO MERCADO" userId="617e9941-3829-4865-96ea-76e0ff965229" providerId="ADAL" clId="{B7DDA026-4A22-4BF7-891B-D8879E9EE8CB}" dt="2023-01-24T16:02:44.385" v="0" actId="14100"/>
          <ac:spMkLst>
            <pc:docMk/>
            <pc:sldMk cId="306226211" sldId="341"/>
            <ac:spMk id="4" creationId="{18AA4087-4A6F-4D88-97A1-D5A0B1A52B63}"/>
          </ac:spMkLst>
        </pc:spChg>
      </pc:sldChg>
      <pc:sldChg chg="add del">
        <pc:chgData name="CARLOS ARGELIO AREVALO MERCADO" userId="617e9941-3829-4865-96ea-76e0ff965229" providerId="ADAL" clId="{B7DDA026-4A22-4BF7-891B-D8879E9EE8CB}" dt="2023-02-02T18:24:55.270" v="42"/>
        <pc:sldMkLst>
          <pc:docMk/>
          <pc:sldMk cId="0" sldId="342"/>
        </pc:sldMkLst>
      </pc:sldChg>
      <pc:sldChg chg="add del">
        <pc:chgData name="CARLOS ARGELIO AREVALO MERCADO" userId="617e9941-3829-4865-96ea-76e0ff965229" providerId="ADAL" clId="{B7DDA026-4A22-4BF7-891B-D8879E9EE8CB}" dt="2023-02-02T18:24:55.270" v="42"/>
        <pc:sldMkLst>
          <pc:docMk/>
          <pc:sldMk cId="0" sldId="343"/>
        </pc:sldMkLst>
      </pc:sldChg>
      <pc:sldChg chg="del">
        <pc:chgData name="CARLOS ARGELIO AREVALO MERCADO" userId="617e9941-3829-4865-96ea-76e0ff965229" providerId="ADAL" clId="{B7DDA026-4A22-4BF7-891B-D8879E9EE8CB}" dt="2023-02-02T18:23:51.299" v="41" actId="47"/>
        <pc:sldMkLst>
          <pc:docMk/>
          <pc:sldMk cId="0" sldId="344"/>
        </pc:sldMkLst>
      </pc:sldChg>
      <pc:sldChg chg="del">
        <pc:chgData name="CARLOS ARGELIO AREVALO MERCADO" userId="617e9941-3829-4865-96ea-76e0ff965229" providerId="ADAL" clId="{B7DDA026-4A22-4BF7-891B-D8879E9EE8CB}" dt="2023-02-02T18:23:51.299" v="41" actId="47"/>
        <pc:sldMkLst>
          <pc:docMk/>
          <pc:sldMk cId="0" sldId="345"/>
        </pc:sldMkLst>
      </pc:sldChg>
      <pc:sldChg chg="modSp del mod">
        <pc:chgData name="CARLOS ARGELIO AREVALO MERCADO" userId="617e9941-3829-4865-96ea-76e0ff965229" providerId="ADAL" clId="{B7DDA026-4A22-4BF7-891B-D8879E9EE8CB}" dt="2023-01-26T14:50:57.689" v="33" actId="47"/>
        <pc:sldMkLst>
          <pc:docMk/>
          <pc:sldMk cId="2540356771" sldId="348"/>
        </pc:sldMkLst>
        <pc:spChg chg="mod">
          <ac:chgData name="CARLOS ARGELIO AREVALO MERCADO" userId="617e9941-3829-4865-96ea-76e0ff965229" providerId="ADAL" clId="{B7DDA026-4A22-4BF7-891B-D8879E9EE8CB}" dt="2023-01-26T14:50:13.195" v="24" actId="6549"/>
          <ac:spMkLst>
            <pc:docMk/>
            <pc:sldMk cId="2540356771" sldId="348"/>
            <ac:spMk id="3" creationId="{13FA679A-34DF-44DE-9FF3-7EA506D0DFE4}"/>
          </ac:spMkLst>
        </pc:spChg>
      </pc:sldChg>
      <pc:sldChg chg="modSp mod">
        <pc:chgData name="CARLOS ARGELIO AREVALO MERCADO" userId="617e9941-3829-4865-96ea-76e0ff965229" providerId="ADAL" clId="{B7DDA026-4A22-4BF7-891B-D8879E9EE8CB}" dt="2023-01-26T18:19:53.939" v="36" actId="113"/>
        <pc:sldMkLst>
          <pc:docMk/>
          <pc:sldMk cId="735520542" sldId="349"/>
        </pc:sldMkLst>
        <pc:spChg chg="mod">
          <ac:chgData name="CARLOS ARGELIO AREVALO MERCADO" userId="617e9941-3829-4865-96ea-76e0ff965229" providerId="ADAL" clId="{B7DDA026-4A22-4BF7-891B-D8879E9EE8CB}" dt="2023-01-26T18:19:53.939" v="36" actId="113"/>
          <ac:spMkLst>
            <pc:docMk/>
            <pc:sldMk cId="735520542" sldId="349"/>
            <ac:spMk id="3" creationId="{E2A2B69D-1713-49C2-AC97-1B2643A6FA98}"/>
          </ac:spMkLst>
        </pc:spChg>
      </pc:sldChg>
      <pc:sldChg chg="add del">
        <pc:chgData name="CARLOS ARGELIO AREVALO MERCADO" userId="617e9941-3829-4865-96ea-76e0ff965229" providerId="ADAL" clId="{B7DDA026-4A22-4BF7-891B-D8879E9EE8CB}" dt="2023-02-02T18:24:55.270" v="42"/>
        <pc:sldMkLst>
          <pc:docMk/>
          <pc:sldMk cId="0" sldId="354"/>
        </pc:sldMkLst>
      </pc:sldChg>
      <pc:sldChg chg="del">
        <pc:chgData name="CARLOS ARGELIO AREVALO MERCADO" userId="617e9941-3829-4865-96ea-76e0ff965229" providerId="ADAL" clId="{B7DDA026-4A22-4BF7-891B-D8879E9EE8CB}" dt="2023-01-26T18:35:45.928" v="40" actId="47"/>
        <pc:sldMkLst>
          <pc:docMk/>
          <pc:sldMk cId="3823651822" sldId="359"/>
        </pc:sldMkLst>
      </pc:sldChg>
      <pc:sldChg chg="del">
        <pc:chgData name="CARLOS ARGELIO AREVALO MERCADO" userId="617e9941-3829-4865-96ea-76e0ff965229" providerId="ADAL" clId="{B7DDA026-4A22-4BF7-891B-D8879E9EE8CB}" dt="2023-01-26T18:35:45.928" v="40" actId="47"/>
        <pc:sldMkLst>
          <pc:docMk/>
          <pc:sldMk cId="3416647903" sldId="360"/>
        </pc:sldMkLst>
      </pc:sldChg>
      <pc:sldChg chg="del">
        <pc:chgData name="CARLOS ARGELIO AREVALO MERCADO" userId="617e9941-3829-4865-96ea-76e0ff965229" providerId="ADAL" clId="{B7DDA026-4A22-4BF7-891B-D8879E9EE8CB}" dt="2023-01-26T18:35:45.928" v="40" actId="47"/>
        <pc:sldMkLst>
          <pc:docMk/>
          <pc:sldMk cId="2524721592" sldId="361"/>
        </pc:sldMkLst>
      </pc:sldChg>
      <pc:sldChg chg="del">
        <pc:chgData name="CARLOS ARGELIO AREVALO MERCADO" userId="617e9941-3829-4865-96ea-76e0ff965229" providerId="ADAL" clId="{B7DDA026-4A22-4BF7-891B-D8879E9EE8CB}" dt="2023-01-26T18:35:45.928" v="40" actId="47"/>
        <pc:sldMkLst>
          <pc:docMk/>
          <pc:sldMk cId="343819606" sldId="362"/>
        </pc:sldMkLst>
      </pc:sldChg>
      <pc:sldChg chg="del">
        <pc:chgData name="CARLOS ARGELIO AREVALO MERCADO" userId="617e9941-3829-4865-96ea-76e0ff965229" providerId="ADAL" clId="{B7DDA026-4A22-4BF7-891B-D8879E9EE8CB}" dt="2023-01-26T18:35:45.928" v="40" actId="47"/>
        <pc:sldMkLst>
          <pc:docMk/>
          <pc:sldMk cId="1838151778" sldId="363"/>
        </pc:sldMkLst>
      </pc:sldChg>
      <pc:sldChg chg="add del">
        <pc:chgData name="CARLOS ARGELIO AREVALO MERCADO" userId="617e9941-3829-4865-96ea-76e0ff965229" providerId="ADAL" clId="{B7DDA026-4A22-4BF7-891B-D8879E9EE8CB}" dt="2023-02-02T18:24:55.270" v="42"/>
        <pc:sldMkLst>
          <pc:docMk/>
          <pc:sldMk cId="3976646692" sldId="364"/>
        </pc:sldMkLst>
      </pc:sldChg>
      <pc:sldChg chg="modSp add del mod">
        <pc:chgData name="CARLOS ARGELIO AREVALO MERCADO" userId="617e9941-3829-4865-96ea-76e0ff965229" providerId="ADAL" clId="{B7DDA026-4A22-4BF7-891B-D8879E9EE8CB}" dt="2023-02-02T18:27:15.103" v="46"/>
        <pc:sldMkLst>
          <pc:docMk/>
          <pc:sldMk cId="1292140203" sldId="367"/>
        </pc:sldMkLst>
        <pc:spChg chg="mod">
          <ac:chgData name="CARLOS ARGELIO AREVALO MERCADO" userId="617e9941-3829-4865-96ea-76e0ff965229" providerId="ADAL" clId="{B7DDA026-4A22-4BF7-891B-D8879E9EE8CB}" dt="2023-01-26T18:34:46.380" v="39" actId="1076"/>
          <ac:spMkLst>
            <pc:docMk/>
            <pc:sldMk cId="1292140203" sldId="367"/>
            <ac:spMk id="6" creationId="{5F090020-3780-44C8-ADFD-CE72463C732D}"/>
          </ac:spMkLst>
        </pc:spChg>
        <pc:spChg chg="mod">
          <ac:chgData name="CARLOS ARGELIO AREVALO MERCADO" userId="617e9941-3829-4865-96ea-76e0ff965229" providerId="ADAL" clId="{B7DDA026-4A22-4BF7-891B-D8879E9EE8CB}" dt="2023-01-26T18:34:46.380" v="39" actId="1076"/>
          <ac:spMkLst>
            <pc:docMk/>
            <pc:sldMk cId="1292140203" sldId="367"/>
            <ac:spMk id="7" creationId="{C93C5C6B-BB56-4745-A210-268922E33CF5}"/>
          </ac:spMkLst>
        </pc:spChg>
        <pc:spChg chg="mod">
          <ac:chgData name="CARLOS ARGELIO AREVALO MERCADO" userId="617e9941-3829-4865-96ea-76e0ff965229" providerId="ADAL" clId="{B7DDA026-4A22-4BF7-891B-D8879E9EE8CB}" dt="2023-01-26T18:34:46.380" v="39" actId="1076"/>
          <ac:spMkLst>
            <pc:docMk/>
            <pc:sldMk cId="1292140203" sldId="367"/>
            <ac:spMk id="11" creationId="{FCBFF266-67F1-41A8-A9AD-84475BA0B76E}"/>
          </ac:spMkLst>
        </pc:spChg>
        <pc:spChg chg="mod">
          <ac:chgData name="CARLOS ARGELIO AREVALO MERCADO" userId="617e9941-3829-4865-96ea-76e0ff965229" providerId="ADAL" clId="{B7DDA026-4A22-4BF7-891B-D8879E9EE8CB}" dt="2023-01-26T18:34:46.380" v="39" actId="1076"/>
          <ac:spMkLst>
            <pc:docMk/>
            <pc:sldMk cId="1292140203" sldId="367"/>
            <ac:spMk id="14" creationId="{2C282CFB-647F-4089-A5B6-6879ED7F1779}"/>
          </ac:spMkLst>
        </pc:spChg>
        <pc:spChg chg="mod">
          <ac:chgData name="CARLOS ARGELIO AREVALO MERCADO" userId="617e9941-3829-4865-96ea-76e0ff965229" providerId="ADAL" clId="{B7DDA026-4A22-4BF7-891B-D8879E9EE8CB}" dt="2023-01-26T18:34:46.380" v="39" actId="1076"/>
          <ac:spMkLst>
            <pc:docMk/>
            <pc:sldMk cId="1292140203" sldId="367"/>
            <ac:spMk id="15" creationId="{74095F71-1C23-4A85-AAB5-99CDABD29EED}"/>
          </ac:spMkLst>
        </pc:spChg>
        <pc:grpChg chg="mod">
          <ac:chgData name="CARLOS ARGELIO AREVALO MERCADO" userId="617e9941-3829-4865-96ea-76e0ff965229" providerId="ADAL" clId="{B7DDA026-4A22-4BF7-891B-D8879E9EE8CB}" dt="2023-01-26T18:34:46.380" v="39" actId="1076"/>
          <ac:grpSpMkLst>
            <pc:docMk/>
            <pc:sldMk cId="1292140203" sldId="367"/>
            <ac:grpSpMk id="32" creationId="{431DEE08-0762-427A-9C9E-141CD6B5A700}"/>
          </ac:grpSpMkLst>
        </pc:grpChg>
        <pc:grpChg chg="mod">
          <ac:chgData name="CARLOS ARGELIO AREVALO MERCADO" userId="617e9941-3829-4865-96ea-76e0ff965229" providerId="ADAL" clId="{B7DDA026-4A22-4BF7-891B-D8879E9EE8CB}" dt="2023-01-26T18:34:46.380" v="39" actId="1076"/>
          <ac:grpSpMkLst>
            <pc:docMk/>
            <pc:sldMk cId="1292140203" sldId="367"/>
            <ac:grpSpMk id="66" creationId="{49DF7D56-DA5A-4DA8-AC3B-EEA6C2AAF1E1}"/>
          </ac:grpSpMkLst>
        </pc:grpChg>
        <pc:grpChg chg="mod">
          <ac:chgData name="CARLOS ARGELIO AREVALO MERCADO" userId="617e9941-3829-4865-96ea-76e0ff965229" providerId="ADAL" clId="{B7DDA026-4A22-4BF7-891B-D8879E9EE8CB}" dt="2023-01-26T18:34:46.380" v="39" actId="1076"/>
          <ac:grpSpMkLst>
            <pc:docMk/>
            <pc:sldMk cId="1292140203" sldId="367"/>
            <ac:grpSpMk id="67" creationId="{52E542C9-8569-49FD-B384-1B13DD926610}"/>
          </ac:grpSpMkLst>
        </pc:grpChg>
        <pc:grpChg chg="mod">
          <ac:chgData name="CARLOS ARGELIO AREVALO MERCADO" userId="617e9941-3829-4865-96ea-76e0ff965229" providerId="ADAL" clId="{B7DDA026-4A22-4BF7-891B-D8879E9EE8CB}" dt="2023-01-26T18:34:46.380" v="39" actId="1076"/>
          <ac:grpSpMkLst>
            <pc:docMk/>
            <pc:sldMk cId="1292140203" sldId="367"/>
            <ac:grpSpMk id="69" creationId="{3B0BAF85-4E45-47F8-BD30-A60D14A93841}"/>
          </ac:grpSpMkLst>
        </pc:grpChg>
        <pc:grpChg chg="mod">
          <ac:chgData name="CARLOS ARGELIO AREVALO MERCADO" userId="617e9941-3829-4865-96ea-76e0ff965229" providerId="ADAL" clId="{B7DDA026-4A22-4BF7-891B-D8879E9EE8CB}" dt="2023-01-26T18:34:46.380" v="39" actId="1076"/>
          <ac:grpSpMkLst>
            <pc:docMk/>
            <pc:sldMk cId="1292140203" sldId="367"/>
            <ac:grpSpMk id="70" creationId="{BDE70BF0-BED9-4AE6-AA8A-32A48571FAD4}"/>
          </ac:grpSpMkLst>
        </pc:grpChg>
        <pc:grpChg chg="mod">
          <ac:chgData name="CARLOS ARGELIO AREVALO MERCADO" userId="617e9941-3829-4865-96ea-76e0ff965229" providerId="ADAL" clId="{B7DDA026-4A22-4BF7-891B-D8879E9EE8CB}" dt="2023-01-26T18:34:46.380" v="39" actId="1076"/>
          <ac:grpSpMkLst>
            <pc:docMk/>
            <pc:sldMk cId="1292140203" sldId="367"/>
            <ac:grpSpMk id="72" creationId="{AA047479-607F-47EC-A3B0-6F0A57E28DE4}"/>
          </ac:grpSpMkLst>
        </pc:grpChg>
        <pc:cxnChg chg="mod">
          <ac:chgData name="CARLOS ARGELIO AREVALO MERCADO" userId="617e9941-3829-4865-96ea-76e0ff965229" providerId="ADAL" clId="{B7DDA026-4A22-4BF7-891B-D8879E9EE8CB}" dt="2023-01-26T18:34:46.380" v="39" actId="1076"/>
          <ac:cxnSpMkLst>
            <pc:docMk/>
            <pc:sldMk cId="1292140203" sldId="367"/>
            <ac:cxnSpMk id="5" creationId="{04D7E30E-2836-4F42-96E7-362115D3EA9E}"/>
          </ac:cxnSpMkLst>
        </pc:cxnChg>
        <pc:cxnChg chg="mod">
          <ac:chgData name="CARLOS ARGELIO AREVALO MERCADO" userId="617e9941-3829-4865-96ea-76e0ff965229" providerId="ADAL" clId="{B7DDA026-4A22-4BF7-891B-D8879E9EE8CB}" dt="2023-01-26T18:34:46.380" v="39" actId="1076"/>
          <ac:cxnSpMkLst>
            <pc:docMk/>
            <pc:sldMk cId="1292140203" sldId="367"/>
            <ac:cxnSpMk id="20" creationId="{B4694579-377F-479C-A591-D470C86D8FD6}"/>
          </ac:cxnSpMkLst>
        </pc:cxnChg>
        <pc:cxnChg chg="mod">
          <ac:chgData name="CARLOS ARGELIO AREVALO MERCADO" userId="617e9941-3829-4865-96ea-76e0ff965229" providerId="ADAL" clId="{B7DDA026-4A22-4BF7-891B-D8879E9EE8CB}" dt="2023-01-26T18:34:46.380" v="39" actId="1076"/>
          <ac:cxnSpMkLst>
            <pc:docMk/>
            <pc:sldMk cId="1292140203" sldId="367"/>
            <ac:cxnSpMk id="23" creationId="{78602ABD-6FFB-459C-BC6E-F2EF1B82C3E8}"/>
          </ac:cxnSpMkLst>
        </pc:cxnChg>
        <pc:cxnChg chg="mod">
          <ac:chgData name="CARLOS ARGELIO AREVALO MERCADO" userId="617e9941-3829-4865-96ea-76e0ff965229" providerId="ADAL" clId="{B7DDA026-4A22-4BF7-891B-D8879E9EE8CB}" dt="2023-01-26T18:34:46.380" v="39" actId="1076"/>
          <ac:cxnSpMkLst>
            <pc:docMk/>
            <pc:sldMk cId="1292140203" sldId="367"/>
            <ac:cxnSpMk id="35" creationId="{B1C78094-DE86-40A4-90A7-E7E5D98919C5}"/>
          </ac:cxnSpMkLst>
        </pc:cxnChg>
        <pc:cxnChg chg="mod">
          <ac:chgData name="CARLOS ARGELIO AREVALO MERCADO" userId="617e9941-3829-4865-96ea-76e0ff965229" providerId="ADAL" clId="{B7DDA026-4A22-4BF7-891B-D8879E9EE8CB}" dt="2023-01-26T18:34:46.380" v="39" actId="1076"/>
          <ac:cxnSpMkLst>
            <pc:docMk/>
            <pc:sldMk cId="1292140203" sldId="367"/>
            <ac:cxnSpMk id="43" creationId="{15955F2A-3498-4B79-9CBC-89DECFF974B9}"/>
          </ac:cxnSpMkLst>
        </pc:cxnChg>
        <pc:cxnChg chg="mod">
          <ac:chgData name="CARLOS ARGELIO AREVALO MERCADO" userId="617e9941-3829-4865-96ea-76e0ff965229" providerId="ADAL" clId="{B7DDA026-4A22-4BF7-891B-D8879E9EE8CB}" dt="2023-01-26T18:34:46.380" v="39" actId="1076"/>
          <ac:cxnSpMkLst>
            <pc:docMk/>
            <pc:sldMk cId="1292140203" sldId="367"/>
            <ac:cxnSpMk id="59" creationId="{D5D7FAC6-3D79-4FEE-9EAC-5FE37BA035FB}"/>
          </ac:cxnSpMkLst>
        </pc:cxnChg>
      </pc:sldChg>
      <pc:sldChg chg="add">
        <pc:chgData name="CARLOS ARGELIO AREVALO MERCADO" userId="617e9941-3829-4865-96ea-76e0ff965229" providerId="ADAL" clId="{B7DDA026-4A22-4BF7-891B-D8879E9EE8CB}" dt="2023-01-25T18:20:22.432" v="20"/>
        <pc:sldMkLst>
          <pc:docMk/>
          <pc:sldMk cId="1345360605" sldId="597"/>
        </pc:sldMkLst>
      </pc:sldChg>
      <pc:sldChg chg="add">
        <pc:chgData name="CARLOS ARGELIO AREVALO MERCADO" userId="617e9941-3829-4865-96ea-76e0ff965229" providerId="ADAL" clId="{B7DDA026-4A22-4BF7-891B-D8879E9EE8CB}" dt="2023-02-02T18:24:55.270" v="42"/>
        <pc:sldMkLst>
          <pc:docMk/>
          <pc:sldMk cId="0" sldId="601"/>
        </pc:sldMkLst>
      </pc:sldChg>
      <pc:sldChg chg="add">
        <pc:chgData name="CARLOS ARGELIO AREVALO MERCADO" userId="617e9941-3829-4865-96ea-76e0ff965229" providerId="ADAL" clId="{B7DDA026-4A22-4BF7-891B-D8879E9EE8CB}" dt="2023-02-02T18:24:55.270" v="42"/>
        <pc:sldMkLst>
          <pc:docMk/>
          <pc:sldMk cId="0" sldId="602"/>
        </pc:sldMkLst>
      </pc:sldChg>
      <pc:sldMasterChg chg="del delSldLayout">
        <pc:chgData name="CARLOS ARGELIO AREVALO MERCADO" userId="617e9941-3829-4865-96ea-76e0ff965229" providerId="ADAL" clId="{B7DDA026-4A22-4BF7-891B-D8879E9EE8CB}" dt="2023-01-26T18:35:45.928" v="40" actId="47"/>
        <pc:sldMasterMkLst>
          <pc:docMk/>
          <pc:sldMasterMk cId="3900836905" sldId="2147483724"/>
        </pc:sldMasterMkLst>
        <pc:sldLayoutChg chg="del">
          <pc:chgData name="CARLOS ARGELIO AREVALO MERCADO" userId="617e9941-3829-4865-96ea-76e0ff965229" providerId="ADAL" clId="{B7DDA026-4A22-4BF7-891B-D8879E9EE8CB}" dt="2023-01-26T18:35:45.928" v="40" actId="47"/>
          <pc:sldLayoutMkLst>
            <pc:docMk/>
            <pc:sldMasterMk cId="3900836905" sldId="2147483724"/>
            <pc:sldLayoutMk cId="2313869757" sldId="2147483725"/>
          </pc:sldLayoutMkLst>
        </pc:sldLayoutChg>
        <pc:sldLayoutChg chg="del">
          <pc:chgData name="CARLOS ARGELIO AREVALO MERCADO" userId="617e9941-3829-4865-96ea-76e0ff965229" providerId="ADAL" clId="{B7DDA026-4A22-4BF7-891B-D8879E9EE8CB}" dt="2023-01-26T18:35:45.928" v="40" actId="47"/>
          <pc:sldLayoutMkLst>
            <pc:docMk/>
            <pc:sldMasterMk cId="3900836905" sldId="2147483724"/>
            <pc:sldLayoutMk cId="150364103" sldId="2147483726"/>
          </pc:sldLayoutMkLst>
        </pc:sldLayoutChg>
        <pc:sldLayoutChg chg="del">
          <pc:chgData name="CARLOS ARGELIO AREVALO MERCADO" userId="617e9941-3829-4865-96ea-76e0ff965229" providerId="ADAL" clId="{B7DDA026-4A22-4BF7-891B-D8879E9EE8CB}" dt="2023-01-26T18:35:45.928" v="40" actId="47"/>
          <pc:sldLayoutMkLst>
            <pc:docMk/>
            <pc:sldMasterMk cId="3900836905" sldId="2147483724"/>
            <pc:sldLayoutMk cId="3019175199" sldId="2147483727"/>
          </pc:sldLayoutMkLst>
        </pc:sldLayoutChg>
        <pc:sldLayoutChg chg="del">
          <pc:chgData name="CARLOS ARGELIO AREVALO MERCADO" userId="617e9941-3829-4865-96ea-76e0ff965229" providerId="ADAL" clId="{B7DDA026-4A22-4BF7-891B-D8879E9EE8CB}" dt="2023-01-26T18:35:45.928" v="40" actId="47"/>
          <pc:sldLayoutMkLst>
            <pc:docMk/>
            <pc:sldMasterMk cId="3900836905" sldId="2147483724"/>
            <pc:sldLayoutMk cId="147704597" sldId="2147483728"/>
          </pc:sldLayoutMkLst>
        </pc:sldLayoutChg>
        <pc:sldLayoutChg chg="del">
          <pc:chgData name="CARLOS ARGELIO AREVALO MERCADO" userId="617e9941-3829-4865-96ea-76e0ff965229" providerId="ADAL" clId="{B7DDA026-4A22-4BF7-891B-D8879E9EE8CB}" dt="2023-01-26T18:35:45.928" v="40" actId="47"/>
          <pc:sldLayoutMkLst>
            <pc:docMk/>
            <pc:sldMasterMk cId="3900836905" sldId="2147483724"/>
            <pc:sldLayoutMk cId="2571468190" sldId="2147483729"/>
          </pc:sldLayoutMkLst>
        </pc:sldLayoutChg>
        <pc:sldLayoutChg chg="del">
          <pc:chgData name="CARLOS ARGELIO AREVALO MERCADO" userId="617e9941-3829-4865-96ea-76e0ff965229" providerId="ADAL" clId="{B7DDA026-4A22-4BF7-891B-D8879E9EE8CB}" dt="2023-01-26T18:35:45.928" v="40" actId="47"/>
          <pc:sldLayoutMkLst>
            <pc:docMk/>
            <pc:sldMasterMk cId="3900836905" sldId="2147483724"/>
            <pc:sldLayoutMk cId="1738311679" sldId="2147483730"/>
          </pc:sldLayoutMkLst>
        </pc:sldLayoutChg>
        <pc:sldLayoutChg chg="del">
          <pc:chgData name="CARLOS ARGELIO AREVALO MERCADO" userId="617e9941-3829-4865-96ea-76e0ff965229" providerId="ADAL" clId="{B7DDA026-4A22-4BF7-891B-D8879E9EE8CB}" dt="2023-01-26T18:35:45.928" v="40" actId="47"/>
          <pc:sldLayoutMkLst>
            <pc:docMk/>
            <pc:sldMasterMk cId="3900836905" sldId="2147483724"/>
            <pc:sldLayoutMk cId="1918614463" sldId="2147483731"/>
          </pc:sldLayoutMkLst>
        </pc:sldLayoutChg>
        <pc:sldLayoutChg chg="del">
          <pc:chgData name="CARLOS ARGELIO AREVALO MERCADO" userId="617e9941-3829-4865-96ea-76e0ff965229" providerId="ADAL" clId="{B7DDA026-4A22-4BF7-891B-D8879E9EE8CB}" dt="2023-01-26T18:35:45.928" v="40" actId="47"/>
          <pc:sldLayoutMkLst>
            <pc:docMk/>
            <pc:sldMasterMk cId="3900836905" sldId="2147483724"/>
            <pc:sldLayoutMk cId="1765753948" sldId="2147483732"/>
          </pc:sldLayoutMkLst>
        </pc:sldLayoutChg>
        <pc:sldLayoutChg chg="del">
          <pc:chgData name="CARLOS ARGELIO AREVALO MERCADO" userId="617e9941-3829-4865-96ea-76e0ff965229" providerId="ADAL" clId="{B7DDA026-4A22-4BF7-891B-D8879E9EE8CB}" dt="2023-01-26T18:35:45.928" v="40" actId="47"/>
          <pc:sldLayoutMkLst>
            <pc:docMk/>
            <pc:sldMasterMk cId="3900836905" sldId="2147483724"/>
            <pc:sldLayoutMk cId="470028360" sldId="2147483733"/>
          </pc:sldLayoutMkLst>
        </pc:sldLayoutChg>
        <pc:sldLayoutChg chg="del">
          <pc:chgData name="CARLOS ARGELIO AREVALO MERCADO" userId="617e9941-3829-4865-96ea-76e0ff965229" providerId="ADAL" clId="{B7DDA026-4A22-4BF7-891B-D8879E9EE8CB}" dt="2023-01-26T18:35:45.928" v="40" actId="47"/>
          <pc:sldLayoutMkLst>
            <pc:docMk/>
            <pc:sldMasterMk cId="3900836905" sldId="2147483724"/>
            <pc:sldLayoutMk cId="881016306" sldId="2147483734"/>
          </pc:sldLayoutMkLst>
        </pc:sldLayoutChg>
        <pc:sldLayoutChg chg="del">
          <pc:chgData name="CARLOS ARGELIO AREVALO MERCADO" userId="617e9941-3829-4865-96ea-76e0ff965229" providerId="ADAL" clId="{B7DDA026-4A22-4BF7-891B-D8879E9EE8CB}" dt="2023-01-26T18:35:45.928" v="40" actId="47"/>
          <pc:sldLayoutMkLst>
            <pc:docMk/>
            <pc:sldMasterMk cId="3900836905" sldId="2147483724"/>
            <pc:sldLayoutMk cId="3711043578" sldId="2147483735"/>
          </pc:sldLayoutMkLst>
        </pc:sldLayoutChg>
      </pc:sldMasterChg>
    </pc:docChg>
  </pc:docChgLst>
  <pc:docChgLst>
    <pc:chgData name="CARLOS ARGELIO AREVALO MERCADO" userId="617e9941-3829-4865-96ea-76e0ff965229" providerId="ADAL" clId="{5E64A697-E173-4BCE-B356-F044F53F5420}"/>
    <pc:docChg chg="undo custSel addSld delSld modSld sldOrd">
      <pc:chgData name="CARLOS ARGELIO AREVALO MERCADO" userId="617e9941-3829-4865-96ea-76e0ff965229" providerId="ADAL" clId="{5E64A697-E173-4BCE-B356-F044F53F5420}" dt="2022-01-25T02:57:10.895" v="136" actId="1076"/>
      <pc:docMkLst>
        <pc:docMk/>
      </pc:docMkLst>
      <pc:sldChg chg="delSp modSp mod">
        <pc:chgData name="CARLOS ARGELIO AREVALO MERCADO" userId="617e9941-3829-4865-96ea-76e0ff965229" providerId="ADAL" clId="{5E64A697-E173-4BCE-B356-F044F53F5420}" dt="2022-01-24T19:01:48.294" v="3" actId="478"/>
        <pc:sldMkLst>
          <pc:docMk/>
          <pc:sldMk cId="0" sldId="256"/>
        </pc:sldMkLst>
        <pc:spChg chg="del mod">
          <ac:chgData name="CARLOS ARGELIO AREVALO MERCADO" userId="617e9941-3829-4865-96ea-76e0ff965229" providerId="ADAL" clId="{5E64A697-E173-4BCE-B356-F044F53F5420}" dt="2022-01-24T19:01:48.294" v="3" actId="478"/>
          <ac:spMkLst>
            <pc:docMk/>
            <pc:sldMk cId="0" sldId="256"/>
            <ac:spMk id="165" creationId="{00000000-0000-0000-0000-000000000000}"/>
          </ac:spMkLst>
        </pc:spChg>
      </pc:sldChg>
      <pc:sldChg chg="modSp add del mod">
        <pc:chgData name="CARLOS ARGELIO AREVALO MERCADO" userId="617e9941-3829-4865-96ea-76e0ff965229" providerId="ADAL" clId="{5E64A697-E173-4BCE-B356-F044F53F5420}" dt="2022-01-25T02:56:15.720" v="62"/>
        <pc:sldMkLst>
          <pc:docMk/>
          <pc:sldMk cId="3059195786" sldId="263"/>
        </pc:sldMkLst>
        <pc:spChg chg="mod">
          <ac:chgData name="CARLOS ARGELIO AREVALO MERCADO" userId="617e9941-3829-4865-96ea-76e0ff965229" providerId="ADAL" clId="{5E64A697-E173-4BCE-B356-F044F53F5420}" dt="2022-01-25T02:41:05.008" v="37" actId="20577"/>
          <ac:spMkLst>
            <pc:docMk/>
            <pc:sldMk cId="3059195786" sldId="263"/>
            <ac:spMk id="8" creationId="{05230B01-ABC7-4F8F-B6A8-28F0542DCBCE}"/>
          </ac:spMkLst>
        </pc:spChg>
      </pc:sldChg>
      <pc:sldChg chg="modSp add del mod setBg">
        <pc:chgData name="CARLOS ARGELIO AREVALO MERCADO" userId="617e9941-3829-4865-96ea-76e0ff965229" providerId="ADAL" clId="{5E64A697-E173-4BCE-B356-F044F53F5420}" dt="2022-01-25T02:56:15.720" v="62"/>
        <pc:sldMkLst>
          <pc:docMk/>
          <pc:sldMk cId="3728923764" sldId="264"/>
        </pc:sldMkLst>
        <pc:spChg chg="mod">
          <ac:chgData name="CARLOS ARGELIO AREVALO MERCADO" userId="617e9941-3829-4865-96ea-76e0ff965229" providerId="ADAL" clId="{5E64A697-E173-4BCE-B356-F044F53F5420}" dt="2022-01-25T02:40:27.236" v="26" actId="20577"/>
          <ac:spMkLst>
            <pc:docMk/>
            <pc:sldMk cId="3728923764" sldId="264"/>
            <ac:spMk id="5" creationId="{6F5A4F96-8719-4610-BBB6-37001B5FCBF3}"/>
          </ac:spMkLst>
        </pc:spChg>
        <pc:graphicFrameChg chg="modGraphic">
          <ac:chgData name="CARLOS ARGELIO AREVALO MERCADO" userId="617e9941-3829-4865-96ea-76e0ff965229" providerId="ADAL" clId="{5E64A697-E173-4BCE-B356-F044F53F5420}" dt="2022-01-25T02:39:46.554" v="18" actId="113"/>
          <ac:graphicFrameMkLst>
            <pc:docMk/>
            <pc:sldMk cId="3728923764" sldId="264"/>
            <ac:graphicFrameMk id="4" creationId="{7AA96A5A-19C4-484E-9475-4A016D98BD20}"/>
          </ac:graphicFrameMkLst>
        </pc:graphicFrameChg>
      </pc:sldChg>
      <pc:sldChg chg="delSp modSp add del mod delAnim modAnim">
        <pc:chgData name="CARLOS ARGELIO AREVALO MERCADO" userId="617e9941-3829-4865-96ea-76e0ff965229" providerId="ADAL" clId="{5E64A697-E173-4BCE-B356-F044F53F5420}" dt="2022-01-25T02:57:10.895" v="136" actId="1076"/>
        <pc:sldMkLst>
          <pc:docMk/>
          <pc:sldMk cId="263281761" sldId="265"/>
        </pc:sldMkLst>
        <pc:spChg chg="mod">
          <ac:chgData name="CARLOS ARGELIO AREVALO MERCADO" userId="617e9941-3829-4865-96ea-76e0ff965229" providerId="ADAL" clId="{5E64A697-E173-4BCE-B356-F044F53F5420}" dt="2022-01-25T02:57:01.526" v="135" actId="165"/>
          <ac:spMkLst>
            <pc:docMk/>
            <pc:sldMk cId="263281761" sldId="265"/>
            <ac:spMk id="4" creationId="{B79615DE-2C30-4D4F-9A5D-8F964913584C}"/>
          </ac:spMkLst>
        </pc:spChg>
        <pc:spChg chg="del mod topLvl">
          <ac:chgData name="CARLOS ARGELIO AREVALO MERCADO" userId="617e9941-3829-4865-96ea-76e0ff965229" providerId="ADAL" clId="{5E64A697-E173-4BCE-B356-F044F53F5420}" dt="2022-01-25T02:57:10.895" v="136" actId="1076"/>
          <ac:spMkLst>
            <pc:docMk/>
            <pc:sldMk cId="263281761" sldId="265"/>
            <ac:spMk id="11" creationId="{4073B95A-3FE0-4F19-9478-57DA0C90AB50}"/>
          </ac:spMkLst>
        </pc:spChg>
        <pc:spChg chg="mod">
          <ac:chgData name="CARLOS ARGELIO AREVALO MERCADO" userId="617e9941-3829-4865-96ea-76e0ff965229" providerId="ADAL" clId="{5E64A697-E173-4BCE-B356-F044F53F5420}" dt="2022-01-25T02:45:49.466" v="53" actId="1076"/>
          <ac:spMkLst>
            <pc:docMk/>
            <pc:sldMk cId="263281761" sldId="265"/>
            <ac:spMk id="16" creationId="{B6373519-FE2C-49E3-92B0-4672B07D00AB}"/>
          </ac:spMkLst>
        </pc:spChg>
        <pc:grpChg chg="mod topLvl">
          <ac:chgData name="CARLOS ARGELIO AREVALO MERCADO" userId="617e9941-3829-4865-96ea-76e0ff965229" providerId="ADAL" clId="{5E64A697-E173-4BCE-B356-F044F53F5420}" dt="2022-01-25T02:57:01.526" v="135" actId="165"/>
          <ac:grpSpMkLst>
            <pc:docMk/>
            <pc:sldMk cId="263281761" sldId="265"/>
            <ac:grpSpMk id="5" creationId="{71B5FFC0-11BD-4527-A8EC-D079AEDA258C}"/>
          </ac:grpSpMkLst>
        </pc:grpChg>
        <pc:grpChg chg="del">
          <ac:chgData name="CARLOS ARGELIO AREVALO MERCADO" userId="617e9941-3829-4865-96ea-76e0ff965229" providerId="ADAL" clId="{5E64A697-E173-4BCE-B356-F044F53F5420}" dt="2022-01-25T02:45:35.356" v="49" actId="478"/>
          <ac:grpSpMkLst>
            <pc:docMk/>
            <pc:sldMk cId="263281761" sldId="265"/>
            <ac:grpSpMk id="15" creationId="{3DE37397-DE15-4919-AD3C-4ABF4D2C8E7C}"/>
          </ac:grpSpMkLst>
        </pc:grpChg>
        <pc:grpChg chg="del mod">
          <ac:chgData name="CARLOS ARGELIO AREVALO MERCADO" userId="617e9941-3829-4865-96ea-76e0ff965229" providerId="ADAL" clId="{5E64A697-E173-4BCE-B356-F044F53F5420}" dt="2022-01-25T02:57:01.526" v="135" actId="165"/>
          <ac:grpSpMkLst>
            <pc:docMk/>
            <pc:sldMk cId="263281761" sldId="265"/>
            <ac:grpSpMk id="17" creationId="{FB14A1B6-EC78-4DD7-ACDB-FDF755EDA441}"/>
          </ac:grpSpMkLst>
        </pc:grpChg>
        <pc:grpChg chg="del mod">
          <ac:chgData name="CARLOS ARGELIO AREVALO MERCADO" userId="617e9941-3829-4865-96ea-76e0ff965229" providerId="ADAL" clId="{5E64A697-E173-4BCE-B356-F044F53F5420}" dt="2022-01-25T02:45:36.188" v="50" actId="478"/>
          <ac:grpSpMkLst>
            <pc:docMk/>
            <pc:sldMk cId="263281761" sldId="265"/>
            <ac:grpSpMk id="18" creationId="{811E3100-F4B8-4589-B92D-71D900B22EB7}"/>
          </ac:grpSpMkLst>
        </pc:grpChg>
        <pc:picChg chg="mod">
          <ac:chgData name="CARLOS ARGELIO AREVALO MERCADO" userId="617e9941-3829-4865-96ea-76e0ff965229" providerId="ADAL" clId="{5E64A697-E173-4BCE-B356-F044F53F5420}" dt="2022-01-25T02:57:01.526" v="135" actId="165"/>
          <ac:picMkLst>
            <pc:docMk/>
            <pc:sldMk cId="263281761" sldId="265"/>
            <ac:picMk id="3" creationId="{679505E1-064A-4F03-AC9C-6DCE38046451}"/>
          </ac:picMkLst>
        </pc:picChg>
      </pc:sldChg>
      <pc:sldChg chg="add">
        <pc:chgData name="CARLOS ARGELIO AREVALO MERCADO" userId="617e9941-3829-4865-96ea-76e0ff965229" providerId="ADAL" clId="{5E64A697-E173-4BCE-B356-F044F53F5420}" dt="2022-01-25T02:56:15.720" v="62"/>
        <pc:sldMkLst>
          <pc:docMk/>
          <pc:sldMk cId="838534581" sldId="266"/>
        </pc:sldMkLst>
      </pc:sldChg>
      <pc:sldChg chg="add">
        <pc:chgData name="CARLOS ARGELIO AREVALO MERCADO" userId="617e9941-3829-4865-96ea-76e0ff965229" providerId="ADAL" clId="{5E64A697-E173-4BCE-B356-F044F53F5420}" dt="2022-01-25T02:56:15.720" v="62"/>
        <pc:sldMkLst>
          <pc:docMk/>
          <pc:sldMk cId="3233097320" sldId="268"/>
        </pc:sldMkLst>
      </pc:sldChg>
      <pc:sldChg chg="add">
        <pc:chgData name="CARLOS ARGELIO AREVALO MERCADO" userId="617e9941-3829-4865-96ea-76e0ff965229" providerId="ADAL" clId="{5E64A697-E173-4BCE-B356-F044F53F5420}" dt="2022-01-25T02:56:15.720" v="62"/>
        <pc:sldMkLst>
          <pc:docMk/>
          <pc:sldMk cId="2384918588" sldId="269"/>
        </pc:sldMkLst>
      </pc:sldChg>
      <pc:sldChg chg="add">
        <pc:chgData name="CARLOS ARGELIO AREVALO MERCADO" userId="617e9941-3829-4865-96ea-76e0ff965229" providerId="ADAL" clId="{5E64A697-E173-4BCE-B356-F044F53F5420}" dt="2022-01-25T02:56:15.720" v="62"/>
        <pc:sldMkLst>
          <pc:docMk/>
          <pc:sldMk cId="2556959349" sldId="270"/>
        </pc:sldMkLst>
      </pc:sldChg>
      <pc:sldChg chg="add del ord">
        <pc:chgData name="CARLOS ARGELIO AREVALO MERCADO" userId="617e9941-3829-4865-96ea-76e0ff965229" providerId="ADAL" clId="{5E64A697-E173-4BCE-B356-F044F53F5420}" dt="2022-01-25T02:56:15.720" v="62"/>
        <pc:sldMkLst>
          <pc:docMk/>
          <pc:sldMk cId="859213208" sldId="271"/>
        </pc:sldMkLst>
      </pc:sldChg>
      <pc:sldChg chg="add del ord">
        <pc:chgData name="CARLOS ARGELIO AREVALO MERCADO" userId="617e9941-3829-4865-96ea-76e0ff965229" providerId="ADAL" clId="{5E64A697-E173-4BCE-B356-F044F53F5420}" dt="2022-01-25T02:56:15.720" v="62"/>
        <pc:sldMkLst>
          <pc:docMk/>
          <pc:sldMk cId="1541544931" sldId="272"/>
        </pc:sldMkLst>
      </pc:sldChg>
      <pc:sldChg chg="add del">
        <pc:chgData name="CARLOS ARGELIO AREVALO MERCADO" userId="617e9941-3829-4865-96ea-76e0ff965229" providerId="ADAL" clId="{5E64A697-E173-4BCE-B356-F044F53F5420}" dt="2022-01-25T02:56:15.720" v="62"/>
        <pc:sldMkLst>
          <pc:docMk/>
          <pc:sldMk cId="3059446620" sldId="273"/>
        </pc:sldMkLst>
      </pc:sldChg>
      <pc:sldChg chg="add del">
        <pc:chgData name="CARLOS ARGELIO AREVALO MERCADO" userId="617e9941-3829-4865-96ea-76e0ff965229" providerId="ADAL" clId="{5E64A697-E173-4BCE-B356-F044F53F5420}" dt="2022-01-25T02:56:15.720" v="62"/>
        <pc:sldMkLst>
          <pc:docMk/>
          <pc:sldMk cId="1964204126" sldId="274"/>
        </pc:sldMkLst>
      </pc:sldChg>
      <pc:sldChg chg="add del">
        <pc:chgData name="CARLOS ARGELIO AREVALO MERCADO" userId="617e9941-3829-4865-96ea-76e0ff965229" providerId="ADAL" clId="{5E64A697-E173-4BCE-B356-F044F53F5420}" dt="2022-01-25T02:56:15.720" v="62"/>
        <pc:sldMkLst>
          <pc:docMk/>
          <pc:sldMk cId="746980546" sldId="275"/>
        </pc:sldMkLst>
      </pc:sldChg>
      <pc:sldChg chg="add">
        <pc:chgData name="CARLOS ARGELIO AREVALO MERCADO" userId="617e9941-3829-4865-96ea-76e0ff965229" providerId="ADAL" clId="{5E64A697-E173-4BCE-B356-F044F53F5420}" dt="2022-01-25T02:56:15.720" v="62"/>
        <pc:sldMkLst>
          <pc:docMk/>
          <pc:sldMk cId="3741800972" sldId="276"/>
        </pc:sldMkLst>
      </pc:sldChg>
      <pc:sldChg chg="add">
        <pc:chgData name="CARLOS ARGELIO AREVALO MERCADO" userId="617e9941-3829-4865-96ea-76e0ff965229" providerId="ADAL" clId="{5E64A697-E173-4BCE-B356-F044F53F5420}" dt="2022-01-25T02:56:15.720" v="62"/>
        <pc:sldMkLst>
          <pc:docMk/>
          <pc:sldMk cId="940308262" sldId="277"/>
        </pc:sldMkLst>
      </pc:sldChg>
      <pc:sldChg chg="modSp add mod">
        <pc:chgData name="CARLOS ARGELIO AREVALO MERCADO" userId="617e9941-3829-4865-96ea-76e0ff965229" providerId="ADAL" clId="{5E64A697-E173-4BCE-B356-F044F53F5420}" dt="2022-01-25T02:56:31.292" v="64" actId="27636"/>
        <pc:sldMkLst>
          <pc:docMk/>
          <pc:sldMk cId="2483267656" sldId="278"/>
        </pc:sldMkLst>
        <pc:spChg chg="mod">
          <ac:chgData name="CARLOS ARGELIO AREVALO MERCADO" userId="617e9941-3829-4865-96ea-76e0ff965229" providerId="ADAL" clId="{5E64A697-E173-4BCE-B356-F044F53F5420}" dt="2022-01-25T02:56:31.292" v="64" actId="27636"/>
          <ac:spMkLst>
            <pc:docMk/>
            <pc:sldMk cId="2483267656" sldId="278"/>
            <ac:spMk id="3" creationId="{E4497CD2-2328-4C75-8250-E416C421F107}"/>
          </ac:spMkLst>
        </pc:spChg>
      </pc:sldChg>
      <pc:sldChg chg="modSp mod">
        <pc:chgData name="CARLOS ARGELIO AREVALO MERCADO" userId="617e9941-3829-4865-96ea-76e0ff965229" providerId="ADAL" clId="{5E64A697-E173-4BCE-B356-F044F53F5420}" dt="2022-01-25T02:43:31.136" v="45" actId="20577"/>
        <pc:sldMkLst>
          <pc:docMk/>
          <pc:sldMk cId="306226211" sldId="341"/>
        </pc:sldMkLst>
        <pc:spChg chg="mod">
          <ac:chgData name="CARLOS ARGELIO AREVALO MERCADO" userId="617e9941-3829-4865-96ea-76e0ff965229" providerId="ADAL" clId="{5E64A697-E173-4BCE-B356-F044F53F5420}" dt="2022-01-25T02:43:31.136" v="45" actId="20577"/>
          <ac:spMkLst>
            <pc:docMk/>
            <pc:sldMk cId="306226211" sldId="341"/>
            <ac:spMk id="4" creationId="{18AA4087-4A6F-4D88-97A1-D5A0B1A52B63}"/>
          </ac:spMkLst>
        </pc:spChg>
      </pc:sldChg>
      <pc:sldChg chg="ord">
        <pc:chgData name="CARLOS ARGELIO AREVALO MERCADO" userId="617e9941-3829-4865-96ea-76e0ff965229" providerId="ADAL" clId="{5E64A697-E173-4BCE-B356-F044F53F5420}" dt="2022-01-24T18:46:00.957" v="1"/>
        <pc:sldMkLst>
          <pc:docMk/>
          <pc:sldMk cId="3715552751" sldId="355"/>
        </pc:sldMkLst>
      </pc:sldChg>
      <pc:sldChg chg="del">
        <pc:chgData name="CARLOS ARGELIO AREVALO MERCADO" userId="617e9941-3829-4865-96ea-76e0ff965229" providerId="ADAL" clId="{5E64A697-E173-4BCE-B356-F044F53F5420}" dt="2022-01-25T02:37:34.432" v="4" actId="47"/>
        <pc:sldMkLst>
          <pc:docMk/>
          <pc:sldMk cId="2575375588" sldId="358"/>
        </pc:sldMkLst>
      </pc:sldChg>
      <pc:sldChg chg="del">
        <pc:chgData name="CARLOS ARGELIO AREVALO MERCADO" userId="617e9941-3829-4865-96ea-76e0ff965229" providerId="ADAL" clId="{5E64A697-E173-4BCE-B356-F044F53F5420}" dt="2022-01-25T02:37:36.155" v="5" actId="47"/>
        <pc:sldMkLst>
          <pc:docMk/>
          <pc:sldMk cId="2206432947" sldId="359"/>
        </pc:sldMkLst>
      </pc:sldChg>
    </pc:docChg>
  </pc:docChgLst>
  <pc:docChgLst>
    <pc:chgData name="CARLOS ARGELIO AREVALO MERCADO" userId="617e9941-3829-4865-96ea-76e0ff965229" providerId="ADAL" clId="{67903D33-F298-4071-AB0C-CF72ECB4F4C6}"/>
    <pc:docChg chg="undo custSel addSld delSld modSld sldOrd">
      <pc:chgData name="CARLOS ARGELIO AREVALO MERCADO" userId="617e9941-3829-4865-96ea-76e0ff965229" providerId="ADAL" clId="{67903D33-F298-4071-AB0C-CF72ECB4F4C6}" dt="2022-02-24T01:08:21.807" v="2415" actId="20577"/>
      <pc:docMkLst>
        <pc:docMk/>
      </pc:docMkLst>
      <pc:sldChg chg="modSp mod">
        <pc:chgData name="CARLOS ARGELIO AREVALO MERCADO" userId="617e9941-3829-4865-96ea-76e0ff965229" providerId="ADAL" clId="{67903D33-F298-4071-AB0C-CF72ECB4F4C6}" dt="2022-01-25T18:09:19.775" v="201" actId="6549"/>
        <pc:sldMkLst>
          <pc:docMk/>
          <pc:sldMk cId="3059195786" sldId="263"/>
        </pc:sldMkLst>
        <pc:spChg chg="mod">
          <ac:chgData name="CARLOS ARGELIO AREVALO MERCADO" userId="617e9941-3829-4865-96ea-76e0ff965229" providerId="ADAL" clId="{67903D33-F298-4071-AB0C-CF72ECB4F4C6}" dt="2022-01-25T18:09:19.775" v="201" actId="6549"/>
          <ac:spMkLst>
            <pc:docMk/>
            <pc:sldMk cId="3059195786" sldId="263"/>
            <ac:spMk id="9" creationId="{368B3E04-65F8-4ACD-9F83-70DA8FA01AA6}"/>
          </ac:spMkLst>
        </pc:spChg>
      </pc:sldChg>
      <pc:sldChg chg="addSp modSp mod modAnim">
        <pc:chgData name="CARLOS ARGELIO AREVALO MERCADO" userId="617e9941-3829-4865-96ea-76e0ff965229" providerId="ADAL" clId="{67903D33-F298-4071-AB0C-CF72ECB4F4C6}" dt="2022-01-26T18:39:09.714" v="229" actId="14100"/>
        <pc:sldMkLst>
          <pc:docMk/>
          <pc:sldMk cId="263281761" sldId="265"/>
        </pc:sldMkLst>
        <pc:spChg chg="add mod">
          <ac:chgData name="CARLOS ARGELIO AREVALO MERCADO" userId="617e9941-3829-4865-96ea-76e0ff965229" providerId="ADAL" clId="{67903D33-F298-4071-AB0C-CF72ECB4F4C6}" dt="2022-01-26T18:39:09.714" v="229" actId="14100"/>
          <ac:spMkLst>
            <pc:docMk/>
            <pc:sldMk cId="263281761" sldId="265"/>
            <ac:spMk id="17" creationId="{77E8ED19-8C1C-4C3B-A62E-27449FDEAA4C}"/>
          </ac:spMkLst>
        </pc:spChg>
      </pc:sldChg>
      <pc:sldChg chg="addSp delSp modSp mod">
        <pc:chgData name="CARLOS ARGELIO AREVALO MERCADO" userId="617e9941-3829-4865-96ea-76e0ff965229" providerId="ADAL" clId="{67903D33-F298-4071-AB0C-CF72ECB4F4C6}" dt="2022-01-26T18:48:46.679" v="245" actId="11529"/>
        <pc:sldMkLst>
          <pc:docMk/>
          <pc:sldMk cId="2556959349" sldId="270"/>
        </pc:sldMkLst>
        <pc:spChg chg="add del mod">
          <ac:chgData name="CARLOS ARGELIO AREVALO MERCADO" userId="617e9941-3829-4865-96ea-76e0ff965229" providerId="ADAL" clId="{67903D33-F298-4071-AB0C-CF72ECB4F4C6}" dt="2022-01-26T18:48:37.015" v="244" actId="478"/>
          <ac:spMkLst>
            <pc:docMk/>
            <pc:sldMk cId="2556959349" sldId="270"/>
            <ac:spMk id="4" creationId="{40C67AB8-03F6-4CC4-B25C-D12ABB11B37A}"/>
          </ac:spMkLst>
        </pc:spChg>
        <pc:spChg chg="add mod">
          <ac:chgData name="CARLOS ARGELIO AREVALO MERCADO" userId="617e9941-3829-4865-96ea-76e0ff965229" providerId="ADAL" clId="{67903D33-F298-4071-AB0C-CF72ECB4F4C6}" dt="2022-01-26T18:48:46.679" v="245" actId="11529"/>
          <ac:spMkLst>
            <pc:docMk/>
            <pc:sldMk cId="2556959349" sldId="270"/>
            <ac:spMk id="5" creationId="{F242E2C3-94F6-4D26-A009-F18180F9DE89}"/>
          </ac:spMkLst>
        </pc:spChg>
      </pc:sldChg>
      <pc:sldChg chg="delSp mod">
        <pc:chgData name="CARLOS ARGELIO AREVALO MERCADO" userId="617e9941-3829-4865-96ea-76e0ff965229" providerId="ADAL" clId="{67903D33-F298-4071-AB0C-CF72ECB4F4C6}" dt="2022-01-25T18:16:09.760" v="225" actId="478"/>
        <pc:sldMkLst>
          <pc:docMk/>
          <pc:sldMk cId="859213208" sldId="271"/>
        </pc:sldMkLst>
        <pc:spChg chg="del">
          <ac:chgData name="CARLOS ARGELIO AREVALO MERCADO" userId="617e9941-3829-4865-96ea-76e0ff965229" providerId="ADAL" clId="{67903D33-F298-4071-AB0C-CF72ECB4F4C6}" dt="2022-01-24T18:25:34.816" v="106" actId="478"/>
          <ac:spMkLst>
            <pc:docMk/>
            <pc:sldMk cId="859213208" sldId="271"/>
            <ac:spMk id="8" creationId="{DA6C8930-2F8E-402D-89CD-BE543A9022DB}"/>
          </ac:spMkLst>
        </pc:spChg>
        <pc:inkChg chg="del">
          <ac:chgData name="CARLOS ARGELIO AREVALO MERCADO" userId="617e9941-3829-4865-96ea-76e0ff965229" providerId="ADAL" clId="{67903D33-F298-4071-AB0C-CF72ECB4F4C6}" dt="2022-01-25T18:16:04.909" v="222" actId="478"/>
          <ac:inkMkLst>
            <pc:docMk/>
            <pc:sldMk cId="859213208" sldId="271"/>
            <ac:inkMk id="4" creationId="{BCA739E1-86DD-440C-B801-382A3E4A3918}"/>
          </ac:inkMkLst>
        </pc:inkChg>
        <pc:inkChg chg="del">
          <ac:chgData name="CARLOS ARGELIO AREVALO MERCADO" userId="617e9941-3829-4865-96ea-76e0ff965229" providerId="ADAL" clId="{67903D33-F298-4071-AB0C-CF72ECB4F4C6}" dt="2022-01-25T18:16:08.525" v="224" actId="478"/>
          <ac:inkMkLst>
            <pc:docMk/>
            <pc:sldMk cId="859213208" sldId="271"/>
            <ac:inkMk id="5" creationId="{8D97726C-2382-42E1-A2CA-312CB08E9C55}"/>
          </ac:inkMkLst>
        </pc:inkChg>
        <pc:inkChg chg="del">
          <ac:chgData name="CARLOS ARGELIO AREVALO MERCADO" userId="617e9941-3829-4865-96ea-76e0ff965229" providerId="ADAL" clId="{67903D33-F298-4071-AB0C-CF72ECB4F4C6}" dt="2022-01-25T18:16:06.581" v="223" actId="478"/>
          <ac:inkMkLst>
            <pc:docMk/>
            <pc:sldMk cId="859213208" sldId="271"/>
            <ac:inkMk id="6" creationId="{F3110AB7-FC98-41CB-A758-E02693611283}"/>
          </ac:inkMkLst>
        </pc:inkChg>
        <pc:inkChg chg="del">
          <ac:chgData name="CARLOS ARGELIO AREVALO MERCADO" userId="617e9941-3829-4865-96ea-76e0ff965229" providerId="ADAL" clId="{67903D33-F298-4071-AB0C-CF72ECB4F4C6}" dt="2022-01-25T18:16:09.760" v="225" actId="478"/>
          <ac:inkMkLst>
            <pc:docMk/>
            <pc:sldMk cId="859213208" sldId="271"/>
            <ac:inkMk id="7" creationId="{61CA2A70-F65C-4318-AB96-0A8FBF247249}"/>
          </ac:inkMkLst>
        </pc:inkChg>
      </pc:sldChg>
      <pc:sldChg chg="modSp mod">
        <pc:chgData name="CARLOS ARGELIO AREVALO MERCADO" userId="617e9941-3829-4865-96ea-76e0ff965229" providerId="ADAL" clId="{67903D33-F298-4071-AB0C-CF72ECB4F4C6}" dt="2022-01-24T18:33:05.394" v="120" actId="20577"/>
        <pc:sldMkLst>
          <pc:docMk/>
          <pc:sldMk cId="1541544931" sldId="272"/>
        </pc:sldMkLst>
        <pc:spChg chg="mod">
          <ac:chgData name="CARLOS ARGELIO AREVALO MERCADO" userId="617e9941-3829-4865-96ea-76e0ff965229" providerId="ADAL" clId="{67903D33-F298-4071-AB0C-CF72ECB4F4C6}" dt="2022-01-24T18:33:05.394" v="120" actId="20577"/>
          <ac:spMkLst>
            <pc:docMk/>
            <pc:sldMk cId="1541544931" sldId="272"/>
            <ac:spMk id="2" creationId="{11F33626-6158-4CAD-A5DB-BD86E3F95987}"/>
          </ac:spMkLst>
        </pc:spChg>
      </pc:sldChg>
      <pc:sldChg chg="addSp modSp mod modAnim">
        <pc:chgData name="CARLOS ARGELIO AREVALO MERCADO" userId="617e9941-3829-4865-96ea-76e0ff965229" providerId="ADAL" clId="{67903D33-F298-4071-AB0C-CF72ECB4F4C6}" dt="2022-01-25T18:12:18.202" v="221"/>
        <pc:sldMkLst>
          <pc:docMk/>
          <pc:sldMk cId="3059446620" sldId="273"/>
        </pc:sldMkLst>
        <pc:spChg chg="mod">
          <ac:chgData name="CARLOS ARGELIO AREVALO MERCADO" userId="617e9941-3829-4865-96ea-76e0ff965229" providerId="ADAL" clId="{67903D33-F298-4071-AB0C-CF72ECB4F4C6}" dt="2022-01-25T18:11:58.612" v="217" actId="164"/>
          <ac:spMkLst>
            <pc:docMk/>
            <pc:sldMk cId="3059446620" sldId="273"/>
            <ac:spMk id="33" creationId="{F5DBC2EC-1603-498E-89CA-9E3D60331C32}"/>
          </ac:spMkLst>
        </pc:spChg>
        <pc:spChg chg="mod">
          <ac:chgData name="CARLOS ARGELIO AREVALO MERCADO" userId="617e9941-3829-4865-96ea-76e0ff965229" providerId="ADAL" clId="{67903D33-F298-4071-AB0C-CF72ECB4F4C6}" dt="2022-01-25T18:11:37.944" v="214" actId="164"/>
          <ac:spMkLst>
            <pc:docMk/>
            <pc:sldMk cId="3059446620" sldId="273"/>
            <ac:spMk id="35" creationId="{1C3CB79C-1D92-4098-9775-E8A596D0BEBE}"/>
          </ac:spMkLst>
        </pc:spChg>
        <pc:spChg chg="mod">
          <ac:chgData name="CARLOS ARGELIO AREVALO MERCADO" userId="617e9941-3829-4865-96ea-76e0ff965229" providerId="ADAL" clId="{67903D33-F298-4071-AB0C-CF72ECB4F4C6}" dt="2022-01-25T18:11:45.451" v="215" actId="164"/>
          <ac:spMkLst>
            <pc:docMk/>
            <pc:sldMk cId="3059446620" sldId="273"/>
            <ac:spMk id="37" creationId="{DF37D7A9-9DBB-4170-BF71-A77C5E128EE9}"/>
          </ac:spMkLst>
        </pc:spChg>
        <pc:grpChg chg="add mod">
          <ac:chgData name="CARLOS ARGELIO AREVALO MERCADO" userId="617e9941-3829-4865-96ea-76e0ff965229" providerId="ADAL" clId="{67903D33-F298-4071-AB0C-CF72ECB4F4C6}" dt="2022-01-25T18:11:37.944" v="214" actId="164"/>
          <ac:grpSpMkLst>
            <pc:docMk/>
            <pc:sldMk cId="3059446620" sldId="273"/>
            <ac:grpSpMk id="38" creationId="{FAF3BC8A-DC24-4AE5-87E2-7784FF74A25C}"/>
          </ac:grpSpMkLst>
        </pc:grpChg>
        <pc:grpChg chg="add mod">
          <ac:chgData name="CARLOS ARGELIO AREVALO MERCADO" userId="617e9941-3829-4865-96ea-76e0ff965229" providerId="ADAL" clId="{67903D33-F298-4071-AB0C-CF72ECB4F4C6}" dt="2022-01-25T18:11:45.451" v="215" actId="164"/>
          <ac:grpSpMkLst>
            <pc:docMk/>
            <pc:sldMk cId="3059446620" sldId="273"/>
            <ac:grpSpMk id="39" creationId="{E6A4BE8C-9A43-4F35-B9E1-066A490E14B1}"/>
          </ac:grpSpMkLst>
        </pc:grpChg>
        <pc:grpChg chg="add mod">
          <ac:chgData name="CARLOS ARGELIO AREVALO MERCADO" userId="617e9941-3829-4865-96ea-76e0ff965229" providerId="ADAL" clId="{67903D33-F298-4071-AB0C-CF72ECB4F4C6}" dt="2022-01-25T18:11:58.612" v="217" actId="164"/>
          <ac:grpSpMkLst>
            <pc:docMk/>
            <pc:sldMk cId="3059446620" sldId="273"/>
            <ac:grpSpMk id="40" creationId="{EC381442-0C23-4C61-A4CF-ED57B1CCEAC3}"/>
          </ac:grpSpMkLst>
        </pc:grpChg>
        <pc:picChg chg="mod">
          <ac:chgData name="CARLOS ARGELIO AREVALO MERCADO" userId="617e9941-3829-4865-96ea-76e0ff965229" providerId="ADAL" clId="{67903D33-F298-4071-AB0C-CF72ECB4F4C6}" dt="2022-01-25T18:11:58.612" v="217" actId="164"/>
          <ac:picMkLst>
            <pc:docMk/>
            <pc:sldMk cId="3059446620" sldId="273"/>
            <ac:picMk id="2" creationId="{1C85C548-57E7-483D-A7CA-8F6ECD8CE1C8}"/>
          </ac:picMkLst>
        </pc:picChg>
        <pc:picChg chg="mod">
          <ac:chgData name="CARLOS ARGELIO AREVALO MERCADO" userId="617e9941-3829-4865-96ea-76e0ff965229" providerId="ADAL" clId="{67903D33-F298-4071-AB0C-CF72ECB4F4C6}" dt="2022-01-25T18:11:37.944" v="214" actId="164"/>
          <ac:picMkLst>
            <pc:docMk/>
            <pc:sldMk cId="3059446620" sldId="273"/>
            <ac:picMk id="31" creationId="{4C8DFB9D-8DBE-4F04-84E6-5225E7E788EB}"/>
          </ac:picMkLst>
        </pc:picChg>
        <pc:picChg chg="mod">
          <ac:chgData name="CARLOS ARGELIO AREVALO MERCADO" userId="617e9941-3829-4865-96ea-76e0ff965229" providerId="ADAL" clId="{67903D33-F298-4071-AB0C-CF72ECB4F4C6}" dt="2022-01-25T18:11:45.451" v="215" actId="164"/>
          <ac:picMkLst>
            <pc:docMk/>
            <pc:sldMk cId="3059446620" sldId="273"/>
            <ac:picMk id="36" creationId="{178FD9C7-7272-4A34-B3CB-F686EB4B9594}"/>
          </ac:picMkLst>
        </pc:picChg>
      </pc:sldChg>
      <pc:sldChg chg="del">
        <pc:chgData name="CARLOS ARGELIO AREVALO MERCADO" userId="617e9941-3829-4865-96ea-76e0ff965229" providerId="ADAL" clId="{67903D33-F298-4071-AB0C-CF72ECB4F4C6}" dt="2022-01-27T18:37:56.846" v="247" actId="47"/>
        <pc:sldMkLst>
          <pc:docMk/>
          <pc:sldMk cId="3741800972" sldId="276"/>
        </pc:sldMkLst>
      </pc:sldChg>
      <pc:sldChg chg="del">
        <pc:chgData name="CARLOS ARGELIO AREVALO MERCADO" userId="617e9941-3829-4865-96ea-76e0ff965229" providerId="ADAL" clId="{67903D33-F298-4071-AB0C-CF72ECB4F4C6}" dt="2022-01-27T18:37:56.846" v="247" actId="47"/>
        <pc:sldMkLst>
          <pc:docMk/>
          <pc:sldMk cId="940308262" sldId="277"/>
        </pc:sldMkLst>
      </pc:sldChg>
      <pc:sldChg chg="del">
        <pc:chgData name="CARLOS ARGELIO AREVALO MERCADO" userId="617e9941-3829-4865-96ea-76e0ff965229" providerId="ADAL" clId="{67903D33-F298-4071-AB0C-CF72ECB4F4C6}" dt="2022-01-27T18:37:56.846" v="247" actId="47"/>
        <pc:sldMkLst>
          <pc:docMk/>
          <pc:sldMk cId="2483267656" sldId="278"/>
        </pc:sldMkLst>
      </pc:sldChg>
      <pc:sldChg chg="add del">
        <pc:chgData name="CARLOS ARGELIO AREVALO MERCADO" userId="617e9941-3829-4865-96ea-76e0ff965229" providerId="ADAL" clId="{67903D33-F298-4071-AB0C-CF72ECB4F4C6}" dt="2022-01-26T18:47:25.309" v="243" actId="47"/>
        <pc:sldMkLst>
          <pc:docMk/>
          <pc:sldMk cId="162861910" sldId="281"/>
        </pc:sldMkLst>
      </pc:sldChg>
      <pc:sldChg chg="add del">
        <pc:chgData name="CARLOS ARGELIO AREVALO MERCADO" userId="617e9941-3829-4865-96ea-76e0ff965229" providerId="ADAL" clId="{67903D33-F298-4071-AB0C-CF72ECB4F4C6}" dt="2022-01-26T18:47:25.309" v="243" actId="47"/>
        <pc:sldMkLst>
          <pc:docMk/>
          <pc:sldMk cId="1823949806" sldId="282"/>
        </pc:sldMkLst>
      </pc:sldChg>
      <pc:sldChg chg="delSp modSp add del mod ord setBg modClrScheme delDesignElem chgLayout">
        <pc:chgData name="CARLOS ARGELIO AREVALO MERCADO" userId="617e9941-3829-4865-96ea-76e0ff965229" providerId="ADAL" clId="{67903D33-F298-4071-AB0C-CF72ECB4F4C6}" dt="2022-01-26T18:47:25.309" v="243" actId="47"/>
        <pc:sldMkLst>
          <pc:docMk/>
          <pc:sldMk cId="3818805526" sldId="286"/>
        </pc:sldMkLst>
        <pc:spChg chg="mod ord">
          <ac:chgData name="CARLOS ARGELIO AREVALO MERCADO" userId="617e9941-3829-4865-96ea-76e0ff965229" providerId="ADAL" clId="{67903D33-F298-4071-AB0C-CF72ECB4F4C6}" dt="2022-01-26T18:46:17.822" v="240" actId="700"/>
          <ac:spMkLst>
            <pc:docMk/>
            <pc:sldMk cId="3818805526" sldId="286"/>
            <ac:spMk id="2" creationId="{9ED863A7-7E59-4096-A861-E9F838DF2C8E}"/>
          </ac:spMkLst>
        </pc:spChg>
        <pc:spChg chg="mod ord">
          <ac:chgData name="CARLOS ARGELIO AREVALO MERCADO" userId="617e9941-3829-4865-96ea-76e0ff965229" providerId="ADAL" clId="{67903D33-F298-4071-AB0C-CF72ECB4F4C6}" dt="2022-01-26T18:46:17.822" v="240" actId="700"/>
          <ac:spMkLst>
            <pc:docMk/>
            <pc:sldMk cId="3818805526" sldId="286"/>
            <ac:spMk id="3" creationId="{4B2F991E-0BD4-4A56-8B36-B1BA4D196315}"/>
          </ac:spMkLst>
        </pc:spChg>
        <pc:spChg chg="del">
          <ac:chgData name="CARLOS ARGELIO AREVALO MERCADO" userId="617e9941-3829-4865-96ea-76e0ff965229" providerId="ADAL" clId="{67903D33-F298-4071-AB0C-CF72ECB4F4C6}" dt="2022-01-26T18:44:09.273" v="233"/>
          <ac:spMkLst>
            <pc:docMk/>
            <pc:sldMk cId="3818805526" sldId="286"/>
            <ac:spMk id="10" creationId="{0AB6E427-3F73-4C06-A5D5-AE52C3883B50}"/>
          </ac:spMkLst>
        </pc:spChg>
        <pc:spChg chg="del">
          <ac:chgData name="CARLOS ARGELIO AREVALO MERCADO" userId="617e9941-3829-4865-96ea-76e0ff965229" providerId="ADAL" clId="{67903D33-F298-4071-AB0C-CF72ECB4F4C6}" dt="2022-01-26T18:44:09.273" v="233"/>
          <ac:spMkLst>
            <pc:docMk/>
            <pc:sldMk cId="3818805526" sldId="286"/>
            <ac:spMk id="12" creationId="{D8C9BDAA-0390-4B39-9B5C-BC95E5120DA4}"/>
          </ac:spMkLst>
        </pc:spChg>
        <pc:spChg chg="del">
          <ac:chgData name="CARLOS ARGELIO AREVALO MERCADO" userId="617e9941-3829-4865-96ea-76e0ff965229" providerId="ADAL" clId="{67903D33-F298-4071-AB0C-CF72ECB4F4C6}" dt="2022-01-26T18:44:09.273" v="233"/>
          <ac:spMkLst>
            <pc:docMk/>
            <pc:sldMk cId="3818805526" sldId="286"/>
            <ac:spMk id="14" creationId="{F9DB1FE5-9D46-433B-99D1-2F1B8DC79855}"/>
          </ac:spMkLst>
        </pc:spChg>
        <pc:picChg chg="mod">
          <ac:chgData name="CARLOS ARGELIO AREVALO MERCADO" userId="617e9941-3829-4865-96ea-76e0ff965229" providerId="ADAL" clId="{67903D33-F298-4071-AB0C-CF72ECB4F4C6}" dt="2022-01-26T18:46:21.102" v="241" actId="1076"/>
          <ac:picMkLst>
            <pc:docMk/>
            <pc:sldMk cId="3818805526" sldId="286"/>
            <ac:picMk id="5" creationId="{F0B298B1-9E2D-4E61-84F7-2A0D001D191F}"/>
          </ac:picMkLst>
        </pc:picChg>
      </pc:sldChg>
      <pc:sldChg chg="ord">
        <pc:chgData name="CARLOS ARGELIO AREVALO MERCADO" userId="617e9941-3829-4865-96ea-76e0ff965229" providerId="ADAL" clId="{67903D33-F298-4071-AB0C-CF72ECB4F4C6}" dt="2022-01-27T18:56:04.668" v="253"/>
        <pc:sldMkLst>
          <pc:docMk/>
          <pc:sldMk cId="0" sldId="292"/>
        </pc:sldMkLst>
      </pc:sldChg>
      <pc:sldChg chg="delSp add del setBg delDesignElem">
        <pc:chgData name="CARLOS ARGELIO AREVALO MERCADO" userId="617e9941-3829-4865-96ea-76e0ff965229" providerId="ADAL" clId="{67903D33-F298-4071-AB0C-CF72ECB4F4C6}" dt="2022-01-26T18:47:25.309" v="243" actId="47"/>
        <pc:sldMkLst>
          <pc:docMk/>
          <pc:sldMk cId="2798470874" sldId="294"/>
        </pc:sldMkLst>
        <pc:spChg chg="del">
          <ac:chgData name="CARLOS ARGELIO AREVALO MERCADO" userId="617e9941-3829-4865-96ea-76e0ff965229" providerId="ADAL" clId="{67903D33-F298-4071-AB0C-CF72ECB4F4C6}" dt="2022-01-26T18:44:09.273" v="233"/>
          <ac:spMkLst>
            <pc:docMk/>
            <pc:sldMk cId="2798470874" sldId="294"/>
            <ac:spMk id="10" creationId="{0AB6E427-3F73-4C06-A5D5-AE52C3883B50}"/>
          </ac:spMkLst>
        </pc:spChg>
        <pc:spChg chg="del">
          <ac:chgData name="CARLOS ARGELIO AREVALO MERCADO" userId="617e9941-3829-4865-96ea-76e0ff965229" providerId="ADAL" clId="{67903D33-F298-4071-AB0C-CF72ECB4F4C6}" dt="2022-01-26T18:44:09.273" v="233"/>
          <ac:spMkLst>
            <pc:docMk/>
            <pc:sldMk cId="2798470874" sldId="294"/>
            <ac:spMk id="12" creationId="{D8C9BDAA-0390-4B39-9B5C-BC95E5120DA4}"/>
          </ac:spMkLst>
        </pc:spChg>
        <pc:spChg chg="del">
          <ac:chgData name="CARLOS ARGELIO AREVALO MERCADO" userId="617e9941-3829-4865-96ea-76e0ff965229" providerId="ADAL" clId="{67903D33-F298-4071-AB0C-CF72ECB4F4C6}" dt="2022-01-26T18:44:09.273" v="233"/>
          <ac:spMkLst>
            <pc:docMk/>
            <pc:sldMk cId="2798470874" sldId="294"/>
            <ac:spMk id="14" creationId="{F9DB1FE5-9D46-433B-99D1-2F1B8DC79855}"/>
          </ac:spMkLst>
        </pc:spChg>
      </pc:sldChg>
      <pc:sldChg chg="delSp">
        <pc:chgData name="CARLOS ARGELIO AREVALO MERCADO" userId="617e9941-3829-4865-96ea-76e0ff965229" providerId="ADAL" clId="{67903D33-F298-4071-AB0C-CF72ECB4F4C6}" dt="2022-01-28T18:52:23.586" v="267" actId="478"/>
        <pc:sldMkLst>
          <pc:docMk/>
          <pc:sldMk cId="0" sldId="296"/>
        </pc:sldMkLst>
        <pc:spChg chg="del">
          <ac:chgData name="CARLOS ARGELIO AREVALO MERCADO" userId="617e9941-3829-4865-96ea-76e0ff965229" providerId="ADAL" clId="{67903D33-F298-4071-AB0C-CF72ECB4F4C6}" dt="2022-01-28T18:52:23.586" v="267" actId="478"/>
          <ac:spMkLst>
            <pc:docMk/>
            <pc:sldMk cId="0" sldId="296"/>
            <ac:spMk id="26628" creationId="{00000000-0000-0000-0000-000000000000}"/>
          </ac:spMkLst>
        </pc:spChg>
      </pc:sldChg>
      <pc:sldChg chg="delSp">
        <pc:chgData name="CARLOS ARGELIO AREVALO MERCADO" userId="617e9941-3829-4865-96ea-76e0ff965229" providerId="ADAL" clId="{67903D33-F298-4071-AB0C-CF72ECB4F4C6}" dt="2022-01-28T18:52:12.990" v="264" actId="478"/>
        <pc:sldMkLst>
          <pc:docMk/>
          <pc:sldMk cId="0" sldId="297"/>
        </pc:sldMkLst>
        <pc:spChg chg="del">
          <ac:chgData name="CARLOS ARGELIO AREVALO MERCADO" userId="617e9941-3829-4865-96ea-76e0ff965229" providerId="ADAL" clId="{67903D33-F298-4071-AB0C-CF72ECB4F4C6}" dt="2022-01-28T18:52:12.990" v="264" actId="478"/>
          <ac:spMkLst>
            <pc:docMk/>
            <pc:sldMk cId="0" sldId="297"/>
            <ac:spMk id="22532" creationId="{00000000-0000-0000-0000-000000000000}"/>
          </ac:spMkLst>
        </pc:spChg>
      </pc:sldChg>
      <pc:sldChg chg="delSp">
        <pc:chgData name="CARLOS ARGELIO AREVALO MERCADO" userId="617e9941-3829-4865-96ea-76e0ff965229" providerId="ADAL" clId="{67903D33-F298-4071-AB0C-CF72ECB4F4C6}" dt="2022-01-28T18:52:08.595" v="263" actId="478"/>
        <pc:sldMkLst>
          <pc:docMk/>
          <pc:sldMk cId="0" sldId="298"/>
        </pc:sldMkLst>
        <pc:spChg chg="del">
          <ac:chgData name="CARLOS ARGELIO AREVALO MERCADO" userId="617e9941-3829-4865-96ea-76e0ff965229" providerId="ADAL" clId="{67903D33-F298-4071-AB0C-CF72ECB4F4C6}" dt="2022-01-28T18:52:08.595" v="263" actId="478"/>
          <ac:spMkLst>
            <pc:docMk/>
            <pc:sldMk cId="0" sldId="298"/>
            <ac:spMk id="21508" creationId="{00000000-0000-0000-0000-000000000000}"/>
          </ac:spMkLst>
        </pc:spChg>
      </pc:sldChg>
      <pc:sldChg chg="delSp">
        <pc:chgData name="CARLOS ARGELIO AREVALO MERCADO" userId="617e9941-3829-4865-96ea-76e0ff965229" providerId="ADAL" clId="{67903D33-F298-4071-AB0C-CF72ECB4F4C6}" dt="2022-01-28T18:52:16.050" v="265" actId="478"/>
        <pc:sldMkLst>
          <pc:docMk/>
          <pc:sldMk cId="0" sldId="299"/>
        </pc:sldMkLst>
        <pc:spChg chg="del">
          <ac:chgData name="CARLOS ARGELIO AREVALO MERCADO" userId="617e9941-3829-4865-96ea-76e0ff965229" providerId="ADAL" clId="{67903D33-F298-4071-AB0C-CF72ECB4F4C6}" dt="2022-01-28T18:52:16.050" v="265" actId="478"/>
          <ac:spMkLst>
            <pc:docMk/>
            <pc:sldMk cId="0" sldId="299"/>
            <ac:spMk id="23556" creationId="{00000000-0000-0000-0000-000000000000}"/>
          </ac:spMkLst>
        </pc:spChg>
      </pc:sldChg>
      <pc:sldChg chg="delSp modNotesTx">
        <pc:chgData name="CARLOS ARGELIO AREVALO MERCADO" userId="617e9941-3829-4865-96ea-76e0ff965229" providerId="ADAL" clId="{67903D33-F298-4071-AB0C-CF72ECB4F4C6}" dt="2022-01-27T18:43:20.561" v="251" actId="6549"/>
        <pc:sldMkLst>
          <pc:docMk/>
          <pc:sldMk cId="0" sldId="310"/>
        </pc:sldMkLst>
        <pc:spChg chg="del">
          <ac:chgData name="CARLOS ARGELIO AREVALO MERCADO" userId="617e9941-3829-4865-96ea-76e0ff965229" providerId="ADAL" clId="{67903D33-F298-4071-AB0C-CF72ECB4F4C6}" dt="2022-01-27T18:42:40.433" v="250" actId="478"/>
          <ac:spMkLst>
            <pc:docMk/>
            <pc:sldMk cId="0" sldId="310"/>
            <ac:spMk id="24580" creationId="{00000000-0000-0000-0000-000000000000}"/>
          </ac:spMkLst>
        </pc:spChg>
      </pc:sldChg>
      <pc:sldChg chg="delSp">
        <pc:chgData name="CARLOS ARGELIO AREVALO MERCADO" userId="617e9941-3829-4865-96ea-76e0ff965229" providerId="ADAL" clId="{67903D33-F298-4071-AB0C-CF72ECB4F4C6}" dt="2022-01-28T18:52:20.029" v="266" actId="478"/>
        <pc:sldMkLst>
          <pc:docMk/>
          <pc:sldMk cId="0" sldId="311"/>
        </pc:sldMkLst>
        <pc:spChg chg="del">
          <ac:chgData name="CARLOS ARGELIO AREVALO MERCADO" userId="617e9941-3829-4865-96ea-76e0ff965229" providerId="ADAL" clId="{67903D33-F298-4071-AB0C-CF72ECB4F4C6}" dt="2022-01-28T18:52:20.029" v="266" actId="478"/>
          <ac:spMkLst>
            <pc:docMk/>
            <pc:sldMk cId="0" sldId="311"/>
            <ac:spMk id="25604" creationId="{00000000-0000-0000-0000-000000000000}"/>
          </ac:spMkLst>
        </pc:spChg>
      </pc:sldChg>
      <pc:sldChg chg="delSp modSp mod">
        <pc:chgData name="CARLOS ARGELIO AREVALO MERCADO" userId="617e9941-3829-4865-96ea-76e0ff965229" providerId="ADAL" clId="{67903D33-F298-4071-AB0C-CF72ECB4F4C6}" dt="2022-01-31T17:32:05.232" v="1141" actId="6549"/>
        <pc:sldMkLst>
          <pc:docMk/>
          <pc:sldMk cId="0" sldId="312"/>
        </pc:sldMkLst>
        <pc:spChg chg="mod">
          <ac:chgData name="CARLOS ARGELIO AREVALO MERCADO" userId="617e9941-3829-4865-96ea-76e0ff965229" providerId="ADAL" clId="{67903D33-F298-4071-AB0C-CF72ECB4F4C6}" dt="2022-01-31T17:32:05.232" v="1141" actId="6549"/>
          <ac:spMkLst>
            <pc:docMk/>
            <pc:sldMk cId="0" sldId="312"/>
            <ac:spMk id="27651" creationId="{00000000-0000-0000-0000-000000000000}"/>
          </ac:spMkLst>
        </pc:spChg>
        <pc:spChg chg="del">
          <ac:chgData name="CARLOS ARGELIO AREVALO MERCADO" userId="617e9941-3829-4865-96ea-76e0ff965229" providerId="ADAL" clId="{67903D33-F298-4071-AB0C-CF72ECB4F4C6}" dt="2022-01-28T18:52:27.279" v="268" actId="478"/>
          <ac:spMkLst>
            <pc:docMk/>
            <pc:sldMk cId="0" sldId="312"/>
            <ac:spMk id="27652" creationId="{00000000-0000-0000-0000-000000000000}"/>
          </ac:spMkLst>
        </pc:spChg>
      </pc:sldChg>
      <pc:sldChg chg="delSp modSp mod">
        <pc:chgData name="CARLOS ARGELIO AREVALO MERCADO" userId="617e9941-3829-4865-96ea-76e0ff965229" providerId="ADAL" clId="{67903D33-F298-4071-AB0C-CF72ECB4F4C6}" dt="2022-01-31T17:45:13.032" v="1283" actId="20577"/>
        <pc:sldMkLst>
          <pc:docMk/>
          <pc:sldMk cId="0" sldId="313"/>
        </pc:sldMkLst>
        <pc:spChg chg="mod">
          <ac:chgData name="CARLOS ARGELIO AREVALO MERCADO" userId="617e9941-3829-4865-96ea-76e0ff965229" providerId="ADAL" clId="{67903D33-F298-4071-AB0C-CF72ECB4F4C6}" dt="2022-01-31T17:45:13.032" v="1283" actId="20577"/>
          <ac:spMkLst>
            <pc:docMk/>
            <pc:sldMk cId="0" sldId="313"/>
            <ac:spMk id="28675" creationId="{00000000-0000-0000-0000-000000000000}"/>
          </ac:spMkLst>
        </pc:spChg>
        <pc:spChg chg="del">
          <ac:chgData name="CARLOS ARGELIO AREVALO MERCADO" userId="617e9941-3829-4865-96ea-76e0ff965229" providerId="ADAL" clId="{67903D33-F298-4071-AB0C-CF72ECB4F4C6}" dt="2022-01-28T18:52:30.736" v="269" actId="478"/>
          <ac:spMkLst>
            <pc:docMk/>
            <pc:sldMk cId="0" sldId="313"/>
            <ac:spMk id="28676" creationId="{00000000-0000-0000-0000-000000000000}"/>
          </ac:spMkLst>
        </pc:spChg>
      </pc:sldChg>
      <pc:sldChg chg="ord">
        <pc:chgData name="CARLOS ARGELIO AREVALO MERCADO" userId="617e9941-3829-4865-96ea-76e0ff965229" providerId="ADAL" clId="{67903D33-F298-4071-AB0C-CF72ECB4F4C6}" dt="2022-01-27T18:38:04.554" v="249"/>
        <pc:sldMkLst>
          <pc:docMk/>
          <pc:sldMk cId="0" sldId="314"/>
        </pc:sldMkLst>
      </pc:sldChg>
      <pc:sldChg chg="delSp">
        <pc:chgData name="CARLOS ARGELIO AREVALO MERCADO" userId="617e9941-3829-4865-96ea-76e0ff965229" providerId="ADAL" clId="{67903D33-F298-4071-AB0C-CF72ECB4F4C6}" dt="2022-01-28T18:52:34.313" v="270" actId="478"/>
        <pc:sldMkLst>
          <pc:docMk/>
          <pc:sldMk cId="0" sldId="315"/>
        </pc:sldMkLst>
        <pc:spChg chg="del">
          <ac:chgData name="CARLOS ARGELIO AREVALO MERCADO" userId="617e9941-3829-4865-96ea-76e0ff965229" providerId="ADAL" clId="{67903D33-F298-4071-AB0C-CF72ECB4F4C6}" dt="2022-01-28T18:52:34.313" v="270" actId="478"/>
          <ac:spMkLst>
            <pc:docMk/>
            <pc:sldMk cId="0" sldId="315"/>
            <ac:spMk id="29699" creationId="{00000000-0000-0000-0000-000000000000}"/>
          </ac:spMkLst>
        </pc:spChg>
      </pc:sldChg>
      <pc:sldChg chg="delSp modSp mod">
        <pc:chgData name="CARLOS ARGELIO AREVALO MERCADO" userId="617e9941-3829-4865-96ea-76e0ff965229" providerId="ADAL" clId="{67903D33-F298-4071-AB0C-CF72ECB4F4C6}" dt="2022-02-24T01:08:21.807" v="2415" actId="20577"/>
        <pc:sldMkLst>
          <pc:docMk/>
          <pc:sldMk cId="0" sldId="316"/>
        </pc:sldMkLst>
        <pc:spChg chg="mod">
          <ac:chgData name="CARLOS ARGELIO AREVALO MERCADO" userId="617e9941-3829-4865-96ea-76e0ff965229" providerId="ADAL" clId="{67903D33-F298-4071-AB0C-CF72ECB4F4C6}" dt="2022-02-24T01:08:21.807" v="2415" actId="20577"/>
          <ac:spMkLst>
            <pc:docMk/>
            <pc:sldMk cId="0" sldId="316"/>
            <ac:spMk id="30723" creationId="{00000000-0000-0000-0000-000000000000}"/>
          </ac:spMkLst>
        </pc:spChg>
        <pc:spChg chg="del">
          <ac:chgData name="CARLOS ARGELIO AREVALO MERCADO" userId="617e9941-3829-4865-96ea-76e0ff965229" providerId="ADAL" clId="{67903D33-F298-4071-AB0C-CF72ECB4F4C6}" dt="2022-01-28T18:52:37.723" v="271" actId="478"/>
          <ac:spMkLst>
            <pc:docMk/>
            <pc:sldMk cId="0" sldId="316"/>
            <ac:spMk id="30724" creationId="{00000000-0000-0000-0000-000000000000}"/>
          </ac:spMkLst>
        </pc:spChg>
      </pc:sldChg>
      <pc:sldChg chg="modSp mod">
        <pc:chgData name="CARLOS ARGELIO AREVALO MERCADO" userId="617e9941-3829-4865-96ea-76e0ff965229" providerId="ADAL" clId="{67903D33-F298-4071-AB0C-CF72ECB4F4C6}" dt="2022-01-28T18:46:49.907" v="254" actId="20577"/>
        <pc:sldMkLst>
          <pc:docMk/>
          <pc:sldMk cId="0" sldId="319"/>
        </pc:sldMkLst>
        <pc:spChg chg="mod">
          <ac:chgData name="CARLOS ARGELIO AREVALO MERCADO" userId="617e9941-3829-4865-96ea-76e0ff965229" providerId="ADAL" clId="{67903D33-F298-4071-AB0C-CF72ECB4F4C6}" dt="2022-01-28T18:46:49.907" v="254" actId="20577"/>
          <ac:spMkLst>
            <pc:docMk/>
            <pc:sldMk cId="0" sldId="319"/>
            <ac:spMk id="33795" creationId="{00000000-0000-0000-0000-000000000000}"/>
          </ac:spMkLst>
        </pc:spChg>
      </pc:sldChg>
      <pc:sldChg chg="modSp mod">
        <pc:chgData name="CARLOS ARGELIO AREVALO MERCADO" userId="617e9941-3829-4865-96ea-76e0ff965229" providerId="ADAL" clId="{67903D33-F298-4071-AB0C-CF72ECB4F4C6}" dt="2022-01-28T18:47:06.641" v="255" actId="20577"/>
        <pc:sldMkLst>
          <pc:docMk/>
          <pc:sldMk cId="0" sldId="320"/>
        </pc:sldMkLst>
        <pc:spChg chg="mod">
          <ac:chgData name="CARLOS ARGELIO AREVALO MERCADO" userId="617e9941-3829-4865-96ea-76e0ff965229" providerId="ADAL" clId="{67903D33-F298-4071-AB0C-CF72ECB4F4C6}" dt="2022-01-28T18:47:06.641" v="255" actId="20577"/>
          <ac:spMkLst>
            <pc:docMk/>
            <pc:sldMk cId="0" sldId="320"/>
            <ac:spMk id="34819" creationId="{00000000-0000-0000-0000-000000000000}"/>
          </ac:spMkLst>
        </pc:spChg>
      </pc:sldChg>
      <pc:sldChg chg="modSp mod">
        <pc:chgData name="CARLOS ARGELIO AREVALO MERCADO" userId="617e9941-3829-4865-96ea-76e0ff965229" providerId="ADAL" clId="{67903D33-F298-4071-AB0C-CF72ECB4F4C6}" dt="2022-01-28T18:47:10.352" v="256" actId="20577"/>
        <pc:sldMkLst>
          <pc:docMk/>
          <pc:sldMk cId="0" sldId="321"/>
        </pc:sldMkLst>
        <pc:spChg chg="mod">
          <ac:chgData name="CARLOS ARGELIO AREVALO MERCADO" userId="617e9941-3829-4865-96ea-76e0ff965229" providerId="ADAL" clId="{67903D33-F298-4071-AB0C-CF72ECB4F4C6}" dt="2022-01-28T18:47:10.352" v="256" actId="20577"/>
          <ac:spMkLst>
            <pc:docMk/>
            <pc:sldMk cId="0" sldId="321"/>
            <ac:spMk id="35843" creationId="{00000000-0000-0000-0000-000000000000}"/>
          </ac:spMkLst>
        </pc:spChg>
      </pc:sldChg>
      <pc:sldChg chg="modSp mod">
        <pc:chgData name="CARLOS ARGELIO AREVALO MERCADO" userId="617e9941-3829-4865-96ea-76e0ff965229" providerId="ADAL" clId="{67903D33-F298-4071-AB0C-CF72ECB4F4C6}" dt="2022-01-28T18:48:55.415" v="257" actId="114"/>
        <pc:sldMkLst>
          <pc:docMk/>
          <pc:sldMk cId="0" sldId="324"/>
        </pc:sldMkLst>
        <pc:spChg chg="mod">
          <ac:chgData name="CARLOS ARGELIO AREVALO MERCADO" userId="617e9941-3829-4865-96ea-76e0ff965229" providerId="ADAL" clId="{67903D33-F298-4071-AB0C-CF72ECB4F4C6}" dt="2022-01-28T18:48:55.415" v="257" actId="114"/>
          <ac:spMkLst>
            <pc:docMk/>
            <pc:sldMk cId="0" sldId="324"/>
            <ac:spMk id="38915" creationId="{00000000-0000-0000-0000-000000000000}"/>
          </ac:spMkLst>
        </pc:spChg>
      </pc:sldChg>
      <pc:sldChg chg="modSp mod">
        <pc:chgData name="CARLOS ARGELIO AREVALO MERCADO" userId="617e9941-3829-4865-96ea-76e0ff965229" providerId="ADAL" clId="{67903D33-F298-4071-AB0C-CF72ECB4F4C6}" dt="2022-01-28T18:49:00.846" v="258" actId="20577"/>
        <pc:sldMkLst>
          <pc:docMk/>
          <pc:sldMk cId="0" sldId="325"/>
        </pc:sldMkLst>
        <pc:spChg chg="mod">
          <ac:chgData name="CARLOS ARGELIO AREVALO MERCADO" userId="617e9941-3829-4865-96ea-76e0ff965229" providerId="ADAL" clId="{67903D33-F298-4071-AB0C-CF72ECB4F4C6}" dt="2022-01-28T18:49:00.846" v="258" actId="20577"/>
          <ac:spMkLst>
            <pc:docMk/>
            <pc:sldMk cId="0" sldId="325"/>
            <ac:spMk id="39939" creationId="{00000000-0000-0000-0000-000000000000}"/>
          </ac:spMkLst>
        </pc:spChg>
      </pc:sldChg>
      <pc:sldChg chg="delSp modSp mod">
        <pc:chgData name="CARLOS ARGELIO AREVALO MERCADO" userId="617e9941-3829-4865-96ea-76e0ff965229" providerId="ADAL" clId="{67903D33-F298-4071-AB0C-CF72ECB4F4C6}" dt="2022-01-31T16:16:42.676" v="274" actId="207"/>
        <pc:sldMkLst>
          <pc:docMk/>
          <pc:sldMk cId="0" sldId="327"/>
        </pc:sldMkLst>
        <pc:spChg chg="mod">
          <ac:chgData name="CARLOS ARGELIO AREVALO MERCADO" userId="617e9941-3829-4865-96ea-76e0ff965229" providerId="ADAL" clId="{67903D33-F298-4071-AB0C-CF72ECB4F4C6}" dt="2022-01-31T16:16:42.676" v="274" actId="207"/>
          <ac:spMkLst>
            <pc:docMk/>
            <pc:sldMk cId="0" sldId="327"/>
            <ac:spMk id="40963" creationId="{00000000-0000-0000-0000-000000000000}"/>
          </ac:spMkLst>
        </pc:spChg>
        <pc:spChg chg="del">
          <ac:chgData name="CARLOS ARGELIO AREVALO MERCADO" userId="617e9941-3829-4865-96ea-76e0ff965229" providerId="ADAL" clId="{67903D33-F298-4071-AB0C-CF72ECB4F4C6}" dt="2022-01-28T18:50:16.204" v="262" actId="478"/>
          <ac:spMkLst>
            <pc:docMk/>
            <pc:sldMk cId="0" sldId="327"/>
            <ac:spMk id="40964" creationId="{00000000-0000-0000-0000-000000000000}"/>
          </ac:spMkLst>
        </pc:spChg>
      </pc:sldChg>
      <pc:sldChg chg="delSp">
        <pc:chgData name="CARLOS ARGELIO AREVALO MERCADO" userId="617e9941-3829-4865-96ea-76e0ff965229" providerId="ADAL" clId="{67903D33-F298-4071-AB0C-CF72ECB4F4C6}" dt="2022-02-02T17:56:42.949" v="2244" actId="478"/>
        <pc:sldMkLst>
          <pc:docMk/>
          <pc:sldMk cId="0" sldId="328"/>
        </pc:sldMkLst>
        <pc:spChg chg="del">
          <ac:chgData name="CARLOS ARGELIO AREVALO MERCADO" userId="617e9941-3829-4865-96ea-76e0ff965229" providerId="ADAL" clId="{67903D33-F298-4071-AB0C-CF72ECB4F4C6}" dt="2022-02-02T17:56:42.949" v="2244" actId="478"/>
          <ac:spMkLst>
            <pc:docMk/>
            <pc:sldMk cId="0" sldId="328"/>
            <ac:spMk id="41988" creationId="{00000000-0000-0000-0000-000000000000}"/>
          </ac:spMkLst>
        </pc:spChg>
      </pc:sldChg>
      <pc:sldChg chg="delSp modSp mod">
        <pc:chgData name="CARLOS ARGELIO AREVALO MERCADO" userId="617e9941-3829-4865-96ea-76e0ff965229" providerId="ADAL" clId="{67903D33-F298-4071-AB0C-CF72ECB4F4C6}" dt="2022-02-02T17:57:13.331" v="2249" actId="478"/>
        <pc:sldMkLst>
          <pc:docMk/>
          <pc:sldMk cId="0" sldId="330"/>
        </pc:sldMkLst>
        <pc:spChg chg="mod">
          <ac:chgData name="CARLOS ARGELIO AREVALO MERCADO" userId="617e9941-3829-4865-96ea-76e0ff965229" providerId="ADAL" clId="{67903D33-F298-4071-AB0C-CF72ECB4F4C6}" dt="2022-02-02T17:54:41.078" v="2220" actId="255"/>
          <ac:spMkLst>
            <pc:docMk/>
            <pc:sldMk cId="0" sldId="330"/>
            <ac:spMk id="2" creationId="{00000000-0000-0000-0000-000000000000}"/>
          </ac:spMkLst>
        </pc:spChg>
        <pc:spChg chg="mod">
          <ac:chgData name="CARLOS ARGELIO AREVALO MERCADO" userId="617e9941-3829-4865-96ea-76e0ff965229" providerId="ADAL" clId="{67903D33-F298-4071-AB0C-CF72ECB4F4C6}" dt="2022-02-02T17:23:40.712" v="2063" actId="6549"/>
          <ac:spMkLst>
            <pc:docMk/>
            <pc:sldMk cId="0" sldId="330"/>
            <ac:spMk id="44035" creationId="{00000000-0000-0000-0000-000000000000}"/>
          </ac:spMkLst>
        </pc:spChg>
        <pc:spChg chg="del">
          <ac:chgData name="CARLOS ARGELIO AREVALO MERCADO" userId="617e9941-3829-4865-96ea-76e0ff965229" providerId="ADAL" clId="{67903D33-F298-4071-AB0C-CF72ECB4F4C6}" dt="2022-02-02T17:57:13.331" v="2249" actId="478"/>
          <ac:spMkLst>
            <pc:docMk/>
            <pc:sldMk cId="0" sldId="330"/>
            <ac:spMk id="44036" creationId="{00000000-0000-0000-0000-000000000000}"/>
          </ac:spMkLst>
        </pc:spChg>
      </pc:sldChg>
      <pc:sldChg chg="addSp delSp modSp mod setBg modClrScheme addAnim delAnim chgLayout">
        <pc:chgData name="CARLOS ARGELIO AREVALO MERCADO" userId="617e9941-3829-4865-96ea-76e0ff965229" providerId="ADAL" clId="{67903D33-F298-4071-AB0C-CF72ECB4F4C6}" dt="2022-02-02T18:43:11.869" v="2403" actId="1076"/>
        <pc:sldMkLst>
          <pc:docMk/>
          <pc:sldMk cId="0" sldId="331"/>
        </pc:sldMkLst>
        <pc:spChg chg="mod ord">
          <ac:chgData name="CARLOS ARGELIO AREVALO MERCADO" userId="617e9941-3829-4865-96ea-76e0ff965229" providerId="ADAL" clId="{67903D33-F298-4071-AB0C-CF72ECB4F4C6}" dt="2022-02-02T18:16:43.081" v="2397" actId="1076"/>
          <ac:spMkLst>
            <pc:docMk/>
            <pc:sldMk cId="0" sldId="331"/>
            <ac:spMk id="2" creationId="{00000000-0000-0000-0000-000000000000}"/>
          </ac:spMkLst>
        </pc:spChg>
        <pc:spChg chg="add del mod ord">
          <ac:chgData name="CARLOS ARGELIO AREVALO MERCADO" userId="617e9941-3829-4865-96ea-76e0ff965229" providerId="ADAL" clId="{67903D33-F298-4071-AB0C-CF72ECB4F4C6}" dt="2022-02-02T17:56:10.727" v="2231" actId="478"/>
          <ac:spMkLst>
            <pc:docMk/>
            <pc:sldMk cId="0" sldId="331"/>
            <ac:spMk id="3" creationId="{F1800060-4994-4DE7-99A9-57A2EAA10BD0}"/>
          </ac:spMkLst>
        </pc:spChg>
        <pc:spChg chg="add del mod ord">
          <ac:chgData name="CARLOS ARGELIO AREVALO MERCADO" userId="617e9941-3829-4865-96ea-76e0ff965229" providerId="ADAL" clId="{67903D33-F298-4071-AB0C-CF72ECB4F4C6}" dt="2022-02-02T17:56:23.436" v="2236" actId="478"/>
          <ac:spMkLst>
            <pc:docMk/>
            <pc:sldMk cId="0" sldId="331"/>
            <ac:spMk id="4" creationId="{81FAF169-9315-47AD-80B1-CAE560276C58}"/>
          </ac:spMkLst>
        </pc:spChg>
        <pc:spChg chg="add del">
          <ac:chgData name="CARLOS ARGELIO AREVALO MERCADO" userId="617e9941-3829-4865-96ea-76e0ff965229" providerId="ADAL" clId="{67903D33-F298-4071-AB0C-CF72ECB4F4C6}" dt="2022-02-02T17:55:20.493" v="2222" actId="26606"/>
          <ac:spMkLst>
            <pc:docMk/>
            <pc:sldMk cId="0" sldId="331"/>
            <ac:spMk id="74" creationId="{58331D47-DE7A-4F51-9D59-FD68F3BDD20E}"/>
          </ac:spMkLst>
        </pc:spChg>
        <pc:spChg chg="add del">
          <ac:chgData name="CARLOS ARGELIO AREVALO MERCADO" userId="617e9941-3829-4865-96ea-76e0ff965229" providerId="ADAL" clId="{67903D33-F298-4071-AB0C-CF72ECB4F4C6}" dt="2022-02-02T17:55:20.493" v="2222" actId="26606"/>
          <ac:spMkLst>
            <pc:docMk/>
            <pc:sldMk cId="0" sldId="331"/>
            <ac:spMk id="76" creationId="{99DEDC60-6312-4214-B219-E46479D7E137}"/>
          </ac:spMkLst>
        </pc:spChg>
        <pc:spChg chg="add del">
          <ac:chgData name="CARLOS ARGELIO AREVALO MERCADO" userId="617e9941-3829-4865-96ea-76e0ff965229" providerId="ADAL" clId="{67903D33-F298-4071-AB0C-CF72ECB4F4C6}" dt="2022-02-02T17:55:20.493" v="2222" actId="26606"/>
          <ac:spMkLst>
            <pc:docMk/>
            <pc:sldMk cId="0" sldId="331"/>
            <ac:spMk id="80" creationId="{5901C5D3-5B98-436A-BE40-66FB400C0044}"/>
          </ac:spMkLst>
        </pc:spChg>
        <pc:spChg chg="add del">
          <ac:chgData name="CARLOS ARGELIO AREVALO MERCADO" userId="617e9941-3829-4865-96ea-76e0ff965229" providerId="ADAL" clId="{67903D33-F298-4071-AB0C-CF72ECB4F4C6}" dt="2022-02-02T17:55:20.493" v="2222" actId="26606"/>
          <ac:spMkLst>
            <pc:docMk/>
            <pc:sldMk cId="0" sldId="331"/>
            <ac:spMk id="82" creationId="{428B9F12-327F-4D6F-84F0-ED4AA16AB7D8}"/>
          </ac:spMkLst>
        </pc:spChg>
        <pc:spChg chg="add del">
          <ac:chgData name="CARLOS ARGELIO AREVALO MERCADO" userId="617e9941-3829-4865-96ea-76e0ff965229" providerId="ADAL" clId="{67903D33-F298-4071-AB0C-CF72ECB4F4C6}" dt="2022-02-02T17:55:20.493" v="2222" actId="26606"/>
          <ac:spMkLst>
            <pc:docMk/>
            <pc:sldMk cId="0" sldId="331"/>
            <ac:spMk id="84" creationId="{C713D269-3174-4087-9EB5-F1628804D3B3}"/>
          </ac:spMkLst>
        </pc:spChg>
        <pc:spChg chg="add del">
          <ac:chgData name="CARLOS ARGELIO AREVALO MERCADO" userId="617e9941-3829-4865-96ea-76e0ff965229" providerId="ADAL" clId="{67903D33-F298-4071-AB0C-CF72ECB4F4C6}" dt="2022-02-02T17:55:20.493" v="2222" actId="26606"/>
          <ac:spMkLst>
            <pc:docMk/>
            <pc:sldMk cId="0" sldId="331"/>
            <ac:spMk id="86" creationId="{D5968ECF-1266-4C1C-B00A-F7C68CB27A42}"/>
          </ac:spMkLst>
        </pc:spChg>
        <pc:spChg chg="add del">
          <ac:chgData name="CARLOS ARGELIO AREVALO MERCADO" userId="617e9941-3829-4865-96ea-76e0ff965229" providerId="ADAL" clId="{67903D33-F298-4071-AB0C-CF72ECB4F4C6}" dt="2022-02-02T17:55:20.493" v="2222" actId="26606"/>
          <ac:spMkLst>
            <pc:docMk/>
            <pc:sldMk cId="0" sldId="331"/>
            <ac:spMk id="88" creationId="{0D665ACF-D601-48A1-BD9B-8F9F907BE429}"/>
          </ac:spMkLst>
        </pc:spChg>
        <pc:spChg chg="add del">
          <ac:chgData name="CARLOS ARGELIO AREVALO MERCADO" userId="617e9941-3829-4865-96ea-76e0ff965229" providerId="ADAL" clId="{67903D33-F298-4071-AB0C-CF72ECB4F4C6}" dt="2022-02-02T17:55:20.493" v="2222" actId="26606"/>
          <ac:spMkLst>
            <pc:docMk/>
            <pc:sldMk cId="0" sldId="331"/>
            <ac:spMk id="90" creationId="{0F24B24C-75A9-407C-88CC-961F8EBB0E38}"/>
          </ac:spMkLst>
        </pc:spChg>
        <pc:spChg chg="add del">
          <ac:chgData name="CARLOS ARGELIO AREVALO MERCADO" userId="617e9941-3829-4865-96ea-76e0ff965229" providerId="ADAL" clId="{67903D33-F298-4071-AB0C-CF72ECB4F4C6}" dt="2022-02-02T17:55:20.493" v="2222" actId="26606"/>
          <ac:spMkLst>
            <pc:docMk/>
            <pc:sldMk cId="0" sldId="331"/>
            <ac:spMk id="92" creationId="{8A0AB5C8-33C6-4C9D-A686-8F411743904D}"/>
          </ac:spMkLst>
        </pc:spChg>
        <pc:spChg chg="del mod ord">
          <ac:chgData name="CARLOS ARGELIO AREVALO MERCADO" userId="617e9941-3829-4865-96ea-76e0ff965229" providerId="ADAL" clId="{67903D33-F298-4071-AB0C-CF72ECB4F4C6}" dt="2022-02-02T17:56:37.838" v="2243" actId="478"/>
          <ac:spMkLst>
            <pc:docMk/>
            <pc:sldMk cId="0" sldId="331"/>
            <ac:spMk id="43011" creationId="{00000000-0000-0000-0000-000000000000}"/>
          </ac:spMkLst>
        </pc:spChg>
        <pc:spChg chg="add del">
          <ac:chgData name="CARLOS ARGELIO AREVALO MERCADO" userId="617e9941-3829-4865-96ea-76e0ff965229" providerId="ADAL" clId="{67903D33-F298-4071-AB0C-CF72ECB4F4C6}" dt="2022-02-02T17:55:25.808" v="2225" actId="26606"/>
          <ac:spMkLst>
            <pc:docMk/>
            <pc:sldMk cId="0" sldId="331"/>
            <ac:spMk id="43015" creationId="{116A904D-80BE-42BB-A96F-14D33FFE0D88}"/>
          </ac:spMkLst>
        </pc:spChg>
        <pc:spChg chg="add del">
          <ac:chgData name="CARLOS ARGELIO AREVALO MERCADO" userId="617e9941-3829-4865-96ea-76e0ff965229" providerId="ADAL" clId="{67903D33-F298-4071-AB0C-CF72ECB4F4C6}" dt="2022-02-02T17:55:25.808" v="2225" actId="26606"/>
          <ac:spMkLst>
            <pc:docMk/>
            <pc:sldMk cId="0" sldId="331"/>
            <ac:spMk id="43016" creationId="{3E49CA6A-AA0D-433F-BA6F-E0F8DCBA8BD9}"/>
          </ac:spMkLst>
        </pc:spChg>
        <pc:spChg chg="add del">
          <ac:chgData name="CARLOS ARGELIO AREVALO MERCADO" userId="617e9941-3829-4865-96ea-76e0ff965229" providerId="ADAL" clId="{67903D33-F298-4071-AB0C-CF72ECB4F4C6}" dt="2022-02-02T17:55:25.808" v="2225" actId="26606"/>
          <ac:spMkLst>
            <pc:docMk/>
            <pc:sldMk cId="0" sldId="331"/>
            <ac:spMk id="43018" creationId="{33779716-3FF9-4816-B47C-1F59F367926D}"/>
          </ac:spMkLst>
        </pc:spChg>
        <pc:spChg chg="add del">
          <ac:chgData name="CARLOS ARGELIO AREVALO MERCADO" userId="617e9941-3829-4865-96ea-76e0ff965229" providerId="ADAL" clId="{67903D33-F298-4071-AB0C-CF72ECB4F4C6}" dt="2022-02-02T17:55:25.808" v="2225" actId="26606"/>
          <ac:spMkLst>
            <pc:docMk/>
            <pc:sldMk cId="0" sldId="331"/>
            <ac:spMk id="43019" creationId="{46AB8663-E0EE-4E6C-A97F-40DD5323AEAD}"/>
          </ac:spMkLst>
        </pc:spChg>
        <pc:spChg chg="add del">
          <ac:chgData name="CARLOS ARGELIO AREVALO MERCADO" userId="617e9941-3829-4865-96ea-76e0ff965229" providerId="ADAL" clId="{67903D33-F298-4071-AB0C-CF72ECB4F4C6}" dt="2022-02-02T17:55:25.808" v="2225" actId="26606"/>
          <ac:spMkLst>
            <pc:docMk/>
            <pc:sldMk cId="0" sldId="331"/>
            <ac:spMk id="43020" creationId="{C72B9278-CA89-438B-A322-698EC1E99BED}"/>
          </ac:spMkLst>
        </pc:spChg>
        <pc:spChg chg="add del">
          <ac:chgData name="CARLOS ARGELIO AREVALO MERCADO" userId="617e9941-3829-4865-96ea-76e0ff965229" providerId="ADAL" clId="{67903D33-F298-4071-AB0C-CF72ECB4F4C6}" dt="2022-02-02T17:55:25.808" v="2225" actId="26606"/>
          <ac:spMkLst>
            <pc:docMk/>
            <pc:sldMk cId="0" sldId="331"/>
            <ac:spMk id="43021" creationId="{6A13810C-2221-45BF-93A4-7775EF9F9EE4}"/>
          </ac:spMkLst>
        </pc:spChg>
        <pc:spChg chg="add del">
          <ac:chgData name="CARLOS ARGELIO AREVALO MERCADO" userId="617e9941-3829-4865-96ea-76e0ff965229" providerId="ADAL" clId="{67903D33-F298-4071-AB0C-CF72ECB4F4C6}" dt="2022-02-02T17:55:25.808" v="2225" actId="26606"/>
          <ac:spMkLst>
            <pc:docMk/>
            <pc:sldMk cId="0" sldId="331"/>
            <ac:spMk id="43022" creationId="{30C6CEAD-073F-48F9-807F-A58EBB6AC6FE}"/>
          </ac:spMkLst>
        </pc:spChg>
        <pc:spChg chg="add del">
          <ac:chgData name="CARLOS ARGELIO AREVALO MERCADO" userId="617e9941-3829-4865-96ea-76e0ff965229" providerId="ADAL" clId="{67903D33-F298-4071-AB0C-CF72ECB4F4C6}" dt="2022-02-02T17:55:51.712" v="2229" actId="26606"/>
          <ac:spMkLst>
            <pc:docMk/>
            <pc:sldMk cId="0" sldId="331"/>
            <ac:spMk id="43024" creationId="{58331D47-DE7A-4F51-9D59-FD68F3BDD20E}"/>
          </ac:spMkLst>
        </pc:spChg>
        <pc:spChg chg="add del">
          <ac:chgData name="CARLOS ARGELIO AREVALO MERCADO" userId="617e9941-3829-4865-96ea-76e0ff965229" providerId="ADAL" clId="{67903D33-F298-4071-AB0C-CF72ECB4F4C6}" dt="2022-02-02T17:55:51.712" v="2229" actId="26606"/>
          <ac:spMkLst>
            <pc:docMk/>
            <pc:sldMk cId="0" sldId="331"/>
            <ac:spMk id="43025" creationId="{99DEDC60-6312-4214-B219-E46479D7E137}"/>
          </ac:spMkLst>
        </pc:spChg>
        <pc:spChg chg="add del">
          <ac:chgData name="CARLOS ARGELIO AREVALO MERCADO" userId="617e9941-3829-4865-96ea-76e0ff965229" providerId="ADAL" clId="{67903D33-F298-4071-AB0C-CF72ECB4F4C6}" dt="2022-02-02T17:55:51.712" v="2229" actId="26606"/>
          <ac:spMkLst>
            <pc:docMk/>
            <pc:sldMk cId="0" sldId="331"/>
            <ac:spMk id="43027" creationId="{5901C5D3-5B98-436A-BE40-66FB400C0044}"/>
          </ac:spMkLst>
        </pc:spChg>
        <pc:spChg chg="add del">
          <ac:chgData name="CARLOS ARGELIO AREVALO MERCADO" userId="617e9941-3829-4865-96ea-76e0ff965229" providerId="ADAL" clId="{67903D33-F298-4071-AB0C-CF72ECB4F4C6}" dt="2022-02-02T17:55:51.712" v="2229" actId="26606"/>
          <ac:spMkLst>
            <pc:docMk/>
            <pc:sldMk cId="0" sldId="331"/>
            <ac:spMk id="43028" creationId="{428B9F12-327F-4D6F-84F0-ED4AA16AB7D8}"/>
          </ac:spMkLst>
        </pc:spChg>
        <pc:spChg chg="add del">
          <ac:chgData name="CARLOS ARGELIO AREVALO MERCADO" userId="617e9941-3829-4865-96ea-76e0ff965229" providerId="ADAL" clId="{67903D33-F298-4071-AB0C-CF72ECB4F4C6}" dt="2022-02-02T17:55:51.712" v="2229" actId="26606"/>
          <ac:spMkLst>
            <pc:docMk/>
            <pc:sldMk cId="0" sldId="331"/>
            <ac:spMk id="43029" creationId="{C713D269-3174-4087-9EB5-F1628804D3B3}"/>
          </ac:spMkLst>
        </pc:spChg>
        <pc:spChg chg="add del">
          <ac:chgData name="CARLOS ARGELIO AREVALO MERCADO" userId="617e9941-3829-4865-96ea-76e0ff965229" providerId="ADAL" clId="{67903D33-F298-4071-AB0C-CF72ECB4F4C6}" dt="2022-02-02T17:55:51.712" v="2229" actId="26606"/>
          <ac:spMkLst>
            <pc:docMk/>
            <pc:sldMk cId="0" sldId="331"/>
            <ac:spMk id="43030" creationId="{D5968ECF-1266-4C1C-B00A-F7C68CB27A42}"/>
          </ac:spMkLst>
        </pc:spChg>
        <pc:spChg chg="add del">
          <ac:chgData name="CARLOS ARGELIO AREVALO MERCADO" userId="617e9941-3829-4865-96ea-76e0ff965229" providerId="ADAL" clId="{67903D33-F298-4071-AB0C-CF72ECB4F4C6}" dt="2022-02-02T17:55:51.712" v="2229" actId="26606"/>
          <ac:spMkLst>
            <pc:docMk/>
            <pc:sldMk cId="0" sldId="331"/>
            <ac:spMk id="43031" creationId="{0D665ACF-D601-48A1-BD9B-8F9F907BE429}"/>
          </ac:spMkLst>
        </pc:spChg>
        <pc:spChg chg="add del">
          <ac:chgData name="CARLOS ARGELIO AREVALO MERCADO" userId="617e9941-3829-4865-96ea-76e0ff965229" providerId="ADAL" clId="{67903D33-F298-4071-AB0C-CF72ECB4F4C6}" dt="2022-02-02T17:55:51.712" v="2229" actId="26606"/>
          <ac:spMkLst>
            <pc:docMk/>
            <pc:sldMk cId="0" sldId="331"/>
            <ac:spMk id="43032" creationId="{0F24B24C-75A9-407C-88CC-961F8EBB0E38}"/>
          </ac:spMkLst>
        </pc:spChg>
        <pc:spChg chg="add del">
          <ac:chgData name="CARLOS ARGELIO AREVALO MERCADO" userId="617e9941-3829-4865-96ea-76e0ff965229" providerId="ADAL" clId="{67903D33-F298-4071-AB0C-CF72ECB4F4C6}" dt="2022-02-02T17:55:51.712" v="2229" actId="26606"/>
          <ac:spMkLst>
            <pc:docMk/>
            <pc:sldMk cId="0" sldId="331"/>
            <ac:spMk id="43033" creationId="{8A0AB5C8-33C6-4C9D-A686-8F411743904D}"/>
          </ac:spMkLst>
        </pc:spChg>
        <pc:picChg chg="add mod">
          <ac:chgData name="CARLOS ARGELIO AREVALO MERCADO" userId="617e9941-3829-4865-96ea-76e0ff965229" providerId="ADAL" clId="{67903D33-F298-4071-AB0C-CF72ECB4F4C6}" dt="2022-02-02T18:43:11.869" v="2403" actId="1076"/>
          <ac:picMkLst>
            <pc:docMk/>
            <pc:sldMk cId="0" sldId="331"/>
            <ac:picMk id="36" creationId="{E5201E3F-A675-4BE4-90E9-830A672D810D}"/>
          </ac:picMkLst>
        </pc:picChg>
        <pc:picChg chg="mod">
          <ac:chgData name="CARLOS ARGELIO AREVALO MERCADO" userId="617e9941-3829-4865-96ea-76e0ff965229" providerId="ADAL" clId="{67903D33-F298-4071-AB0C-CF72ECB4F4C6}" dt="2022-02-02T17:56:35.078" v="2242" actId="14100"/>
          <ac:picMkLst>
            <pc:docMk/>
            <pc:sldMk cId="0" sldId="331"/>
            <ac:picMk id="43012" creationId="{00000000-0000-0000-0000-000000000000}"/>
          </ac:picMkLst>
        </pc:picChg>
        <pc:picChg chg="del mod">
          <ac:chgData name="CARLOS ARGELIO AREVALO MERCADO" userId="617e9941-3829-4865-96ea-76e0ff965229" providerId="ADAL" clId="{67903D33-F298-4071-AB0C-CF72ECB4F4C6}" dt="2022-02-02T17:56:20.626" v="2235" actId="21"/>
          <ac:picMkLst>
            <pc:docMk/>
            <pc:sldMk cId="0" sldId="331"/>
            <ac:picMk id="43013" creationId="{00000000-0000-0000-0000-000000000000}"/>
          </ac:picMkLst>
        </pc:picChg>
        <pc:cxnChg chg="add del">
          <ac:chgData name="CARLOS ARGELIO AREVALO MERCADO" userId="617e9941-3829-4865-96ea-76e0ff965229" providerId="ADAL" clId="{67903D33-F298-4071-AB0C-CF72ECB4F4C6}" dt="2022-02-02T17:55:20.493" v="2222" actId="26606"/>
          <ac:cxnSpMkLst>
            <pc:docMk/>
            <pc:sldMk cId="0" sldId="331"/>
            <ac:cxnSpMk id="78" creationId="{D92A1B31-DB63-435D-93E6-9712CDFB20FE}"/>
          </ac:cxnSpMkLst>
        </pc:cxnChg>
        <pc:cxnChg chg="add del">
          <ac:chgData name="CARLOS ARGELIO AREVALO MERCADO" userId="617e9941-3829-4865-96ea-76e0ff965229" providerId="ADAL" clId="{67903D33-F298-4071-AB0C-CF72ECB4F4C6}" dt="2022-02-02T17:55:25.808" v="2225" actId="26606"/>
          <ac:cxnSpMkLst>
            <pc:docMk/>
            <pc:sldMk cId="0" sldId="331"/>
            <ac:cxnSpMk id="43017" creationId="{17706B1B-4321-47A1-B97B-3364729F7291}"/>
          </ac:cxnSpMkLst>
        </pc:cxnChg>
        <pc:cxnChg chg="add del">
          <ac:chgData name="CARLOS ARGELIO AREVALO MERCADO" userId="617e9941-3829-4865-96ea-76e0ff965229" providerId="ADAL" clId="{67903D33-F298-4071-AB0C-CF72ECB4F4C6}" dt="2022-02-02T17:55:51.712" v="2229" actId="26606"/>
          <ac:cxnSpMkLst>
            <pc:docMk/>
            <pc:sldMk cId="0" sldId="331"/>
            <ac:cxnSpMk id="43026" creationId="{D92A1B31-DB63-435D-93E6-9712CDFB20FE}"/>
          </ac:cxnSpMkLst>
        </pc:cxnChg>
      </pc:sldChg>
      <pc:sldChg chg="modSp mod">
        <pc:chgData name="CARLOS ARGELIO AREVALO MERCADO" userId="617e9941-3829-4865-96ea-76e0ff965229" providerId="ADAL" clId="{67903D33-F298-4071-AB0C-CF72ECB4F4C6}" dt="2022-02-02T18:08:31.720" v="2340" actId="20577"/>
        <pc:sldMkLst>
          <pc:docMk/>
          <pc:sldMk cId="0" sldId="332"/>
        </pc:sldMkLst>
        <pc:spChg chg="mod">
          <ac:chgData name="CARLOS ARGELIO AREVALO MERCADO" userId="617e9941-3829-4865-96ea-76e0ff965229" providerId="ADAL" clId="{67903D33-F298-4071-AB0C-CF72ECB4F4C6}" dt="2022-02-02T18:08:31.720" v="2340" actId="20577"/>
          <ac:spMkLst>
            <pc:docMk/>
            <pc:sldMk cId="0" sldId="332"/>
            <ac:spMk id="58371" creationId="{00000000-0000-0000-0000-000000000000}"/>
          </ac:spMkLst>
        </pc:spChg>
      </pc:sldChg>
      <pc:sldChg chg="addSp modSp mod modNotesTx">
        <pc:chgData name="CARLOS ARGELIO AREVALO MERCADO" userId="617e9941-3829-4865-96ea-76e0ff965229" providerId="ADAL" clId="{67903D33-F298-4071-AB0C-CF72ECB4F4C6}" dt="2022-02-02T17:58:23.781" v="2252" actId="207"/>
        <pc:sldMkLst>
          <pc:docMk/>
          <pc:sldMk cId="0" sldId="333"/>
        </pc:sldMkLst>
        <pc:spChg chg="add mod">
          <ac:chgData name="CARLOS ARGELIO AREVALO MERCADO" userId="617e9941-3829-4865-96ea-76e0ff965229" providerId="ADAL" clId="{67903D33-F298-4071-AB0C-CF72ECB4F4C6}" dt="2022-02-02T17:25:49.626" v="2069" actId="14100"/>
          <ac:spMkLst>
            <pc:docMk/>
            <pc:sldMk cId="0" sldId="333"/>
            <ac:spMk id="2" creationId="{73587684-CFB9-4443-BD0F-FEF3756C1BC8}"/>
          </ac:spMkLst>
        </pc:spChg>
        <pc:spChg chg="mod">
          <ac:chgData name="CARLOS ARGELIO AREVALO MERCADO" userId="617e9941-3829-4865-96ea-76e0ff965229" providerId="ADAL" clId="{67903D33-F298-4071-AB0C-CF72ECB4F4C6}" dt="2022-02-02T17:58:23.781" v="2252" actId="207"/>
          <ac:spMkLst>
            <pc:docMk/>
            <pc:sldMk cId="0" sldId="333"/>
            <ac:spMk id="45059" creationId="{00000000-0000-0000-0000-000000000000}"/>
          </ac:spMkLst>
        </pc:spChg>
        <pc:spChg chg="mod">
          <ac:chgData name="CARLOS ARGELIO AREVALO MERCADO" userId="617e9941-3829-4865-96ea-76e0ff965229" providerId="ADAL" clId="{67903D33-F298-4071-AB0C-CF72ECB4F4C6}" dt="2022-02-02T17:54:32.708" v="2219" actId="255"/>
          <ac:spMkLst>
            <pc:docMk/>
            <pc:sldMk cId="0" sldId="333"/>
            <ac:spMk id="73730" creationId="{00000000-0000-0000-0000-000000000000}"/>
          </ac:spMkLst>
        </pc:spChg>
      </pc:sldChg>
      <pc:sldChg chg="modSp mod">
        <pc:chgData name="CARLOS ARGELIO AREVALO MERCADO" userId="617e9941-3829-4865-96ea-76e0ff965229" providerId="ADAL" clId="{67903D33-F298-4071-AB0C-CF72ECB4F4C6}" dt="2022-02-02T18:02:49.354" v="2328" actId="114"/>
        <pc:sldMkLst>
          <pc:docMk/>
          <pc:sldMk cId="0" sldId="334"/>
        </pc:sldMkLst>
        <pc:spChg chg="mod">
          <ac:chgData name="CARLOS ARGELIO AREVALO MERCADO" userId="617e9941-3829-4865-96ea-76e0ff965229" providerId="ADAL" clId="{67903D33-F298-4071-AB0C-CF72ECB4F4C6}" dt="2022-02-02T18:02:49.354" v="2328" actId="114"/>
          <ac:spMkLst>
            <pc:docMk/>
            <pc:sldMk cId="0" sldId="334"/>
            <ac:spMk id="46083" creationId="{00000000-0000-0000-0000-000000000000}"/>
          </ac:spMkLst>
        </pc:spChg>
        <pc:spChg chg="mod">
          <ac:chgData name="CARLOS ARGELIO AREVALO MERCADO" userId="617e9941-3829-4865-96ea-76e0ff965229" providerId="ADAL" clId="{67903D33-F298-4071-AB0C-CF72ECB4F4C6}" dt="2022-02-02T17:54:25.552" v="2218" actId="255"/>
          <ac:spMkLst>
            <pc:docMk/>
            <pc:sldMk cId="0" sldId="334"/>
            <ac:spMk id="75778" creationId="{00000000-0000-0000-0000-000000000000}"/>
          </ac:spMkLst>
        </pc:spChg>
      </pc:sldChg>
      <pc:sldChg chg="modSp mod">
        <pc:chgData name="CARLOS ARGELIO AREVALO MERCADO" userId="617e9941-3829-4865-96ea-76e0ff965229" providerId="ADAL" clId="{67903D33-F298-4071-AB0C-CF72ECB4F4C6}" dt="2022-02-02T18:04:27.792" v="2332" actId="6549"/>
        <pc:sldMkLst>
          <pc:docMk/>
          <pc:sldMk cId="0" sldId="335"/>
        </pc:sldMkLst>
        <pc:spChg chg="mod">
          <ac:chgData name="CARLOS ARGELIO AREVALO MERCADO" userId="617e9941-3829-4865-96ea-76e0ff965229" providerId="ADAL" clId="{67903D33-F298-4071-AB0C-CF72ECB4F4C6}" dt="2022-02-02T18:04:27.792" v="2332" actId="6549"/>
          <ac:spMkLst>
            <pc:docMk/>
            <pc:sldMk cId="0" sldId="335"/>
            <ac:spMk id="47106" creationId="{00000000-0000-0000-0000-000000000000}"/>
          </ac:spMkLst>
        </pc:spChg>
        <pc:spChg chg="mod">
          <ac:chgData name="CARLOS ARGELIO AREVALO MERCADO" userId="617e9941-3829-4865-96ea-76e0ff965229" providerId="ADAL" clId="{67903D33-F298-4071-AB0C-CF72ECB4F4C6}" dt="2022-02-02T17:54:20.107" v="2217" actId="255"/>
          <ac:spMkLst>
            <pc:docMk/>
            <pc:sldMk cId="0" sldId="335"/>
            <ac:spMk id="77828" creationId="{00000000-0000-0000-0000-000000000000}"/>
          </ac:spMkLst>
        </pc:spChg>
      </pc:sldChg>
      <pc:sldChg chg="modSp mod">
        <pc:chgData name="CARLOS ARGELIO AREVALO MERCADO" userId="617e9941-3829-4865-96ea-76e0ff965229" providerId="ADAL" clId="{67903D33-F298-4071-AB0C-CF72ECB4F4C6}" dt="2022-02-02T17:54:14.841" v="2216" actId="255"/>
        <pc:sldMkLst>
          <pc:docMk/>
          <pc:sldMk cId="0" sldId="336"/>
        </pc:sldMkLst>
        <pc:spChg chg="mod">
          <ac:chgData name="CARLOS ARGELIO AREVALO MERCADO" userId="617e9941-3829-4865-96ea-76e0ff965229" providerId="ADAL" clId="{67903D33-F298-4071-AB0C-CF72ECB4F4C6}" dt="2022-02-02T17:48:21.491" v="2193" actId="20577"/>
          <ac:spMkLst>
            <pc:docMk/>
            <pc:sldMk cId="0" sldId="336"/>
            <ac:spMk id="48130" creationId="{00000000-0000-0000-0000-000000000000}"/>
          </ac:spMkLst>
        </pc:spChg>
        <pc:spChg chg="mod">
          <ac:chgData name="CARLOS ARGELIO AREVALO MERCADO" userId="617e9941-3829-4865-96ea-76e0ff965229" providerId="ADAL" clId="{67903D33-F298-4071-AB0C-CF72ECB4F4C6}" dt="2022-02-02T17:54:14.841" v="2216" actId="255"/>
          <ac:spMkLst>
            <pc:docMk/>
            <pc:sldMk cId="0" sldId="336"/>
            <ac:spMk id="78852" creationId="{00000000-0000-0000-0000-000000000000}"/>
          </ac:spMkLst>
        </pc:spChg>
      </pc:sldChg>
      <pc:sldChg chg="modSp mod">
        <pc:chgData name="CARLOS ARGELIO AREVALO MERCADO" userId="617e9941-3829-4865-96ea-76e0ff965229" providerId="ADAL" clId="{67903D33-F298-4071-AB0C-CF72ECB4F4C6}" dt="2022-02-02T17:54:00.741" v="2214" actId="255"/>
        <pc:sldMkLst>
          <pc:docMk/>
          <pc:sldMk cId="0" sldId="337"/>
        </pc:sldMkLst>
        <pc:spChg chg="mod">
          <ac:chgData name="CARLOS ARGELIO AREVALO MERCADO" userId="617e9941-3829-4865-96ea-76e0ff965229" providerId="ADAL" clId="{67903D33-F298-4071-AB0C-CF72ECB4F4C6}" dt="2022-02-02T17:50:31.769" v="2194" actId="207"/>
          <ac:spMkLst>
            <pc:docMk/>
            <pc:sldMk cId="0" sldId="337"/>
            <ac:spMk id="50180" creationId="{00000000-0000-0000-0000-000000000000}"/>
          </ac:spMkLst>
        </pc:spChg>
        <pc:spChg chg="mod">
          <ac:chgData name="CARLOS ARGELIO AREVALO MERCADO" userId="617e9941-3829-4865-96ea-76e0ff965229" providerId="ADAL" clId="{67903D33-F298-4071-AB0C-CF72ECB4F4C6}" dt="2022-02-02T17:54:00.741" v="2214" actId="255"/>
          <ac:spMkLst>
            <pc:docMk/>
            <pc:sldMk cId="0" sldId="337"/>
            <ac:spMk id="80900" creationId="{00000000-0000-0000-0000-000000000000}"/>
          </ac:spMkLst>
        </pc:spChg>
        <pc:picChg chg="mod">
          <ac:chgData name="CARLOS ARGELIO AREVALO MERCADO" userId="617e9941-3829-4865-96ea-76e0ff965229" providerId="ADAL" clId="{67903D33-F298-4071-AB0C-CF72ECB4F4C6}" dt="2022-02-02T17:51:54.316" v="2197" actId="1076"/>
          <ac:picMkLst>
            <pc:docMk/>
            <pc:sldMk cId="0" sldId="337"/>
            <ac:picMk id="50179" creationId="{00000000-0000-0000-0000-000000000000}"/>
          </ac:picMkLst>
        </pc:picChg>
      </pc:sldChg>
      <pc:sldChg chg="modSp mod">
        <pc:chgData name="CARLOS ARGELIO AREVALO MERCADO" userId="617e9941-3829-4865-96ea-76e0ff965229" providerId="ADAL" clId="{67903D33-F298-4071-AB0C-CF72ECB4F4C6}" dt="2022-02-02T17:54:09.549" v="2215" actId="255"/>
        <pc:sldMkLst>
          <pc:docMk/>
          <pc:sldMk cId="0" sldId="338"/>
        </pc:sldMkLst>
        <pc:spChg chg="mod">
          <ac:chgData name="CARLOS ARGELIO AREVALO MERCADO" userId="617e9941-3829-4865-96ea-76e0ff965229" providerId="ADAL" clId="{67903D33-F298-4071-AB0C-CF72ECB4F4C6}" dt="2022-01-31T16:19:09.049" v="277" actId="207"/>
          <ac:spMkLst>
            <pc:docMk/>
            <pc:sldMk cId="0" sldId="338"/>
            <ac:spMk id="49154" creationId="{00000000-0000-0000-0000-000000000000}"/>
          </ac:spMkLst>
        </pc:spChg>
        <pc:spChg chg="mod">
          <ac:chgData name="CARLOS ARGELIO AREVALO MERCADO" userId="617e9941-3829-4865-96ea-76e0ff965229" providerId="ADAL" clId="{67903D33-F298-4071-AB0C-CF72ECB4F4C6}" dt="2022-02-02T17:54:09.549" v="2215" actId="255"/>
          <ac:spMkLst>
            <pc:docMk/>
            <pc:sldMk cId="0" sldId="338"/>
            <ac:spMk id="81924" creationId="{00000000-0000-0000-0000-000000000000}"/>
          </ac:spMkLst>
        </pc:spChg>
      </pc:sldChg>
      <pc:sldChg chg="modSp mod">
        <pc:chgData name="CARLOS ARGELIO AREVALO MERCADO" userId="617e9941-3829-4865-96ea-76e0ff965229" providerId="ADAL" clId="{67903D33-F298-4071-AB0C-CF72ECB4F4C6}" dt="2022-02-02T17:52:35.009" v="2213" actId="255"/>
        <pc:sldMkLst>
          <pc:docMk/>
          <pc:sldMk cId="0" sldId="339"/>
        </pc:sldMkLst>
        <pc:spChg chg="mod">
          <ac:chgData name="CARLOS ARGELIO AREVALO MERCADO" userId="617e9941-3829-4865-96ea-76e0ff965229" providerId="ADAL" clId="{67903D33-F298-4071-AB0C-CF72ECB4F4C6}" dt="2022-02-02T17:52:35.009" v="2213" actId="255"/>
          <ac:spMkLst>
            <pc:docMk/>
            <pc:sldMk cId="0" sldId="339"/>
            <ac:spMk id="83970" creationId="{00000000-0000-0000-0000-000000000000}"/>
          </ac:spMkLst>
        </pc:spChg>
      </pc:sldChg>
      <pc:sldChg chg="modSp mod">
        <pc:chgData name="CARLOS ARGELIO AREVALO MERCADO" userId="617e9941-3829-4865-96ea-76e0ff965229" providerId="ADAL" clId="{67903D33-F298-4071-AB0C-CF72ECB4F4C6}" dt="2022-02-02T18:05:53.060" v="2335" actId="20577"/>
        <pc:sldMkLst>
          <pc:docMk/>
          <pc:sldMk cId="0" sldId="340"/>
        </pc:sldMkLst>
        <pc:spChg chg="mod">
          <ac:chgData name="CARLOS ARGELIO AREVALO MERCADO" userId="617e9941-3829-4865-96ea-76e0ff965229" providerId="ADAL" clId="{67903D33-F298-4071-AB0C-CF72ECB4F4C6}" dt="2022-02-02T18:05:53.060" v="2335" actId="20577"/>
          <ac:spMkLst>
            <pc:docMk/>
            <pc:sldMk cId="0" sldId="340"/>
            <ac:spMk id="52226" creationId="{00000000-0000-0000-0000-000000000000}"/>
          </ac:spMkLst>
        </pc:spChg>
      </pc:sldChg>
      <pc:sldChg chg="modSp mod">
        <pc:chgData name="CARLOS ARGELIO AREVALO MERCADO" userId="617e9941-3829-4865-96ea-76e0ff965229" providerId="ADAL" clId="{67903D33-F298-4071-AB0C-CF72ECB4F4C6}" dt="2022-01-24T18:35:33.705" v="121" actId="20577"/>
        <pc:sldMkLst>
          <pc:docMk/>
          <pc:sldMk cId="306226211" sldId="341"/>
        </pc:sldMkLst>
        <pc:spChg chg="mod">
          <ac:chgData name="CARLOS ARGELIO AREVALO MERCADO" userId="617e9941-3829-4865-96ea-76e0ff965229" providerId="ADAL" clId="{67903D33-F298-4071-AB0C-CF72ECB4F4C6}" dt="2022-01-24T18:35:33.705" v="121" actId="20577"/>
          <ac:spMkLst>
            <pc:docMk/>
            <pc:sldMk cId="306226211" sldId="341"/>
            <ac:spMk id="4" creationId="{18AA4087-4A6F-4D88-97A1-D5A0B1A52B63}"/>
          </ac:spMkLst>
        </pc:spChg>
      </pc:sldChg>
      <pc:sldChg chg="modSp mod">
        <pc:chgData name="CARLOS ARGELIO AREVALO MERCADO" userId="617e9941-3829-4865-96ea-76e0ff965229" providerId="ADAL" clId="{67903D33-F298-4071-AB0C-CF72ECB4F4C6}" dt="2022-02-02T18:09:13.471" v="2342" actId="207"/>
        <pc:sldMkLst>
          <pc:docMk/>
          <pc:sldMk cId="0" sldId="342"/>
        </pc:sldMkLst>
        <pc:spChg chg="mod">
          <ac:chgData name="CARLOS ARGELIO AREVALO MERCADO" userId="617e9941-3829-4865-96ea-76e0ff965229" providerId="ADAL" clId="{67903D33-F298-4071-AB0C-CF72ECB4F4C6}" dt="2022-02-02T18:09:13.471" v="2342" actId="207"/>
          <ac:spMkLst>
            <pc:docMk/>
            <pc:sldMk cId="0" sldId="342"/>
            <ac:spMk id="54274" creationId="{00000000-0000-0000-0000-000000000000}"/>
          </ac:spMkLst>
        </pc:spChg>
      </pc:sldChg>
      <pc:sldChg chg="modSp mod">
        <pc:chgData name="CARLOS ARGELIO AREVALO MERCADO" userId="617e9941-3829-4865-96ea-76e0ff965229" providerId="ADAL" clId="{67903D33-F298-4071-AB0C-CF72ECB4F4C6}" dt="2022-02-02T18:10:25.704" v="2379" actId="255"/>
        <pc:sldMkLst>
          <pc:docMk/>
          <pc:sldMk cId="0" sldId="343"/>
        </pc:sldMkLst>
        <pc:spChg chg="mod">
          <ac:chgData name="CARLOS ARGELIO AREVALO MERCADO" userId="617e9941-3829-4865-96ea-76e0ff965229" providerId="ADAL" clId="{67903D33-F298-4071-AB0C-CF72ECB4F4C6}" dt="2022-02-02T18:10:25.704" v="2379" actId="255"/>
          <ac:spMkLst>
            <pc:docMk/>
            <pc:sldMk cId="0" sldId="343"/>
            <ac:spMk id="55299" creationId="{00000000-0000-0000-0000-000000000000}"/>
          </ac:spMkLst>
        </pc:spChg>
      </pc:sldChg>
      <pc:sldChg chg="modSp mod">
        <pc:chgData name="CARLOS ARGELIO AREVALO MERCADO" userId="617e9941-3829-4865-96ea-76e0ff965229" providerId="ADAL" clId="{67903D33-F298-4071-AB0C-CF72ECB4F4C6}" dt="2022-02-02T18:13:51.733" v="2384" actId="255"/>
        <pc:sldMkLst>
          <pc:docMk/>
          <pc:sldMk cId="0" sldId="344"/>
        </pc:sldMkLst>
        <pc:spChg chg="mod">
          <ac:chgData name="CARLOS ARGELIO AREVALO MERCADO" userId="617e9941-3829-4865-96ea-76e0ff965229" providerId="ADAL" clId="{67903D33-F298-4071-AB0C-CF72ECB4F4C6}" dt="2022-02-02T18:13:51.733" v="2384" actId="255"/>
          <ac:spMkLst>
            <pc:docMk/>
            <pc:sldMk cId="0" sldId="344"/>
            <ac:spMk id="56322" creationId="{00000000-0000-0000-0000-000000000000}"/>
          </ac:spMkLst>
        </pc:spChg>
      </pc:sldChg>
      <pc:sldChg chg="modSp mod modAnim">
        <pc:chgData name="CARLOS ARGELIO AREVALO MERCADO" userId="617e9941-3829-4865-96ea-76e0ff965229" providerId="ADAL" clId="{67903D33-F298-4071-AB0C-CF72ECB4F4C6}" dt="2022-02-02T18:15:47.262" v="2394"/>
        <pc:sldMkLst>
          <pc:docMk/>
          <pc:sldMk cId="0" sldId="345"/>
        </pc:sldMkLst>
        <pc:spChg chg="mod">
          <ac:chgData name="CARLOS ARGELIO AREVALO MERCADO" userId="617e9941-3829-4865-96ea-76e0ff965229" providerId="ADAL" clId="{67903D33-F298-4071-AB0C-CF72ECB4F4C6}" dt="2022-02-02T18:15:11.359" v="2389" actId="6549"/>
          <ac:spMkLst>
            <pc:docMk/>
            <pc:sldMk cId="0" sldId="345"/>
            <ac:spMk id="57347" creationId="{00000000-0000-0000-0000-000000000000}"/>
          </ac:spMkLst>
        </pc:spChg>
      </pc:sldChg>
      <pc:sldChg chg="delSp modSp mod">
        <pc:chgData name="CARLOS ARGELIO AREVALO MERCADO" userId="617e9941-3829-4865-96ea-76e0ff965229" providerId="ADAL" clId="{67903D33-F298-4071-AB0C-CF72ECB4F4C6}" dt="2022-02-02T17:56:52.269" v="2246" actId="478"/>
        <pc:sldMkLst>
          <pc:docMk/>
          <pc:sldMk cId="2540356771" sldId="348"/>
        </pc:sldMkLst>
        <pc:spChg chg="mod">
          <ac:chgData name="CARLOS ARGELIO AREVALO MERCADO" userId="617e9941-3829-4865-96ea-76e0ff965229" providerId="ADAL" clId="{67903D33-F298-4071-AB0C-CF72ECB4F4C6}" dt="2022-01-28T18:49:41.561" v="260" actId="113"/>
          <ac:spMkLst>
            <pc:docMk/>
            <pc:sldMk cId="2540356771" sldId="348"/>
            <ac:spMk id="3" creationId="{13FA679A-34DF-44DE-9FF3-7EA506D0DFE4}"/>
          </ac:spMkLst>
        </pc:spChg>
        <pc:spChg chg="del">
          <ac:chgData name="CARLOS ARGELIO AREVALO MERCADO" userId="617e9941-3829-4865-96ea-76e0ff965229" providerId="ADAL" clId="{67903D33-F298-4071-AB0C-CF72ECB4F4C6}" dt="2022-02-02T17:56:52.269" v="2246" actId="478"/>
          <ac:spMkLst>
            <pc:docMk/>
            <pc:sldMk cId="2540356771" sldId="348"/>
            <ac:spMk id="4" creationId="{ED53A752-343D-460C-B6F2-D97923188E56}"/>
          </ac:spMkLst>
        </pc:spChg>
      </pc:sldChg>
      <pc:sldChg chg="delSp modSp mod">
        <pc:chgData name="CARLOS ARGELIO AREVALO MERCADO" userId="617e9941-3829-4865-96ea-76e0ff965229" providerId="ADAL" clId="{67903D33-F298-4071-AB0C-CF72ECB4F4C6}" dt="2022-02-02T17:56:48.276" v="2245" actId="478"/>
        <pc:sldMkLst>
          <pc:docMk/>
          <pc:sldMk cId="735520542" sldId="349"/>
        </pc:sldMkLst>
        <pc:spChg chg="mod">
          <ac:chgData name="CARLOS ARGELIO AREVALO MERCADO" userId="617e9941-3829-4865-96ea-76e0ff965229" providerId="ADAL" clId="{67903D33-F298-4071-AB0C-CF72ECB4F4C6}" dt="2022-01-28T18:50:02.820" v="261" actId="113"/>
          <ac:spMkLst>
            <pc:docMk/>
            <pc:sldMk cId="735520542" sldId="349"/>
            <ac:spMk id="3" creationId="{E2A2B69D-1713-49C2-AC97-1B2643A6FA98}"/>
          </ac:spMkLst>
        </pc:spChg>
        <pc:spChg chg="del">
          <ac:chgData name="CARLOS ARGELIO AREVALO MERCADO" userId="617e9941-3829-4865-96ea-76e0ff965229" providerId="ADAL" clId="{67903D33-F298-4071-AB0C-CF72ECB4F4C6}" dt="2022-02-02T17:56:48.276" v="2245" actId="478"/>
          <ac:spMkLst>
            <pc:docMk/>
            <pc:sldMk cId="735520542" sldId="349"/>
            <ac:spMk id="4" creationId="{256E6513-98C4-479C-A395-13ED7F5F7472}"/>
          </ac:spMkLst>
        </pc:spChg>
      </pc:sldChg>
      <pc:sldChg chg="delSp modSp mod">
        <pc:chgData name="CARLOS ARGELIO AREVALO MERCADO" userId="617e9941-3829-4865-96ea-76e0ff965229" providerId="ADAL" clId="{67903D33-F298-4071-AB0C-CF72ECB4F4C6}" dt="2022-02-02T17:56:56.175" v="2247" actId="478"/>
        <pc:sldMkLst>
          <pc:docMk/>
          <pc:sldMk cId="3963727068" sldId="350"/>
        </pc:sldMkLst>
        <pc:spChg chg="mod">
          <ac:chgData name="CARLOS ARGELIO AREVALO MERCADO" userId="617e9941-3829-4865-96ea-76e0ff965229" providerId="ADAL" clId="{67903D33-F298-4071-AB0C-CF72ECB4F4C6}" dt="2022-01-28T18:49:25.104" v="259" actId="20577"/>
          <ac:spMkLst>
            <pc:docMk/>
            <pc:sldMk cId="3963727068" sldId="350"/>
            <ac:spMk id="3" creationId="{582ADDE8-C0DF-47A6-A762-799447B9940C}"/>
          </ac:spMkLst>
        </pc:spChg>
        <pc:spChg chg="del">
          <ac:chgData name="CARLOS ARGELIO AREVALO MERCADO" userId="617e9941-3829-4865-96ea-76e0ff965229" providerId="ADAL" clId="{67903D33-F298-4071-AB0C-CF72ECB4F4C6}" dt="2022-02-02T17:56:56.175" v="2247" actId="478"/>
          <ac:spMkLst>
            <pc:docMk/>
            <pc:sldMk cId="3963727068" sldId="350"/>
            <ac:spMk id="4" creationId="{70B1EA4A-C9D2-40CE-B01F-47964A0082BD}"/>
          </ac:spMkLst>
        </pc:spChg>
      </pc:sldChg>
      <pc:sldChg chg="modSp mod">
        <pc:chgData name="CARLOS ARGELIO AREVALO MERCADO" userId="617e9941-3829-4865-96ea-76e0ff965229" providerId="ADAL" clId="{67903D33-F298-4071-AB0C-CF72ECB4F4C6}" dt="2022-02-02T18:06:28.023" v="2339" actId="20577"/>
        <pc:sldMkLst>
          <pc:docMk/>
          <pc:sldMk cId="0" sldId="354"/>
        </pc:sldMkLst>
        <pc:spChg chg="mod">
          <ac:chgData name="CARLOS ARGELIO AREVALO MERCADO" userId="617e9941-3829-4865-96ea-76e0ff965229" providerId="ADAL" clId="{67903D33-F298-4071-AB0C-CF72ECB4F4C6}" dt="2022-02-02T18:06:28.023" v="2339" actId="20577"/>
          <ac:spMkLst>
            <pc:docMk/>
            <pc:sldMk cId="0" sldId="354"/>
            <ac:spMk id="53250" creationId="{00000000-0000-0000-0000-000000000000}"/>
          </ac:spMkLst>
        </pc:spChg>
      </pc:sldChg>
      <pc:sldChg chg="modSp mod">
        <pc:chgData name="CARLOS ARGELIO AREVALO MERCADO" userId="617e9941-3829-4865-96ea-76e0ff965229" providerId="ADAL" clId="{67903D33-F298-4071-AB0C-CF72ECB4F4C6}" dt="2022-01-24T18:36:12.864" v="180" actId="114"/>
        <pc:sldMkLst>
          <pc:docMk/>
          <pc:sldMk cId="3715552751" sldId="355"/>
        </pc:sldMkLst>
        <pc:spChg chg="mod">
          <ac:chgData name="CARLOS ARGELIO AREVALO MERCADO" userId="617e9941-3829-4865-96ea-76e0ff965229" providerId="ADAL" clId="{67903D33-F298-4071-AB0C-CF72ECB4F4C6}" dt="2022-01-24T18:36:12.864" v="180" actId="114"/>
          <ac:spMkLst>
            <pc:docMk/>
            <pc:sldMk cId="3715552751" sldId="355"/>
            <ac:spMk id="3" creationId="{1036B109-C183-47E8-AD8B-1922999DA057}"/>
          </ac:spMkLst>
        </pc:spChg>
      </pc:sldChg>
      <pc:sldChg chg="modSp mod modAnim">
        <pc:chgData name="CARLOS ARGELIO AREVALO MERCADO" userId="617e9941-3829-4865-96ea-76e0ff965229" providerId="ADAL" clId="{67903D33-F298-4071-AB0C-CF72ECB4F4C6}" dt="2022-01-25T18:08:09.485" v="184"/>
        <pc:sldMkLst>
          <pc:docMk/>
          <pc:sldMk cId="2010296772" sldId="356"/>
        </pc:sldMkLst>
        <pc:spChg chg="mod">
          <ac:chgData name="CARLOS ARGELIO AREVALO MERCADO" userId="617e9941-3829-4865-96ea-76e0ff965229" providerId="ADAL" clId="{67903D33-F298-4071-AB0C-CF72ECB4F4C6}" dt="2022-01-24T18:18:56.212" v="105" actId="113"/>
          <ac:spMkLst>
            <pc:docMk/>
            <pc:sldMk cId="2010296772" sldId="356"/>
            <ac:spMk id="3" creationId="{AFC9E0B0-F8B3-4E57-89DB-D97736B014CE}"/>
          </ac:spMkLst>
        </pc:spChg>
      </pc:sldChg>
      <pc:sldChg chg="modAnim">
        <pc:chgData name="CARLOS ARGELIO AREVALO MERCADO" userId="617e9941-3829-4865-96ea-76e0ff965229" providerId="ADAL" clId="{67903D33-F298-4071-AB0C-CF72ECB4F4C6}" dt="2022-01-25T18:08:38.132" v="188"/>
        <pc:sldMkLst>
          <pc:docMk/>
          <pc:sldMk cId="3335248378" sldId="357"/>
        </pc:sldMkLst>
      </pc:sldChg>
      <pc:sldChg chg="delSp add del setBg delDesignElem">
        <pc:chgData name="CARLOS ARGELIO AREVALO MERCADO" userId="617e9941-3829-4865-96ea-76e0ff965229" providerId="ADAL" clId="{67903D33-F298-4071-AB0C-CF72ECB4F4C6}" dt="2022-01-26T18:47:25.309" v="243" actId="47"/>
        <pc:sldMkLst>
          <pc:docMk/>
          <pc:sldMk cId="1880412601" sldId="358"/>
        </pc:sldMkLst>
        <pc:spChg chg="del">
          <ac:chgData name="CARLOS ARGELIO AREVALO MERCADO" userId="617e9941-3829-4865-96ea-76e0ff965229" providerId="ADAL" clId="{67903D33-F298-4071-AB0C-CF72ECB4F4C6}" dt="2022-01-26T18:44:09.273" v="233"/>
          <ac:spMkLst>
            <pc:docMk/>
            <pc:sldMk cId="1880412601" sldId="358"/>
            <ac:spMk id="14" creationId="{0AB6E427-3F73-4C06-A5D5-AE52C3883B50}"/>
          </ac:spMkLst>
        </pc:spChg>
        <pc:spChg chg="del">
          <ac:chgData name="CARLOS ARGELIO AREVALO MERCADO" userId="617e9941-3829-4865-96ea-76e0ff965229" providerId="ADAL" clId="{67903D33-F298-4071-AB0C-CF72ECB4F4C6}" dt="2022-01-26T18:44:09.273" v="233"/>
          <ac:spMkLst>
            <pc:docMk/>
            <pc:sldMk cId="1880412601" sldId="358"/>
            <ac:spMk id="16" creationId="{D8C9BDAA-0390-4B39-9B5C-BC95E5120DA4}"/>
          </ac:spMkLst>
        </pc:spChg>
        <pc:spChg chg="del">
          <ac:chgData name="CARLOS ARGELIO AREVALO MERCADO" userId="617e9941-3829-4865-96ea-76e0ff965229" providerId="ADAL" clId="{67903D33-F298-4071-AB0C-CF72ECB4F4C6}" dt="2022-01-26T18:44:09.273" v="233"/>
          <ac:spMkLst>
            <pc:docMk/>
            <pc:sldMk cId="1880412601" sldId="358"/>
            <ac:spMk id="18" creationId="{F9DB1FE5-9D46-433B-99D1-2F1B8DC79855}"/>
          </ac:spMkLst>
        </pc:spChg>
      </pc:sldChg>
      <pc:sldChg chg="addSp modSp add">
        <pc:chgData name="CARLOS ARGELIO AREVALO MERCADO" userId="617e9941-3829-4865-96ea-76e0ff965229" providerId="ADAL" clId="{67903D33-F298-4071-AB0C-CF72ECB4F4C6}" dt="2022-01-26T18:49:13.628" v="246" actId="11529"/>
        <pc:sldMkLst>
          <pc:docMk/>
          <pc:sldMk cId="3823651822" sldId="359"/>
        </pc:sldMkLst>
        <pc:spChg chg="add mod">
          <ac:chgData name="CARLOS ARGELIO AREVALO MERCADO" userId="617e9941-3829-4865-96ea-76e0ff965229" providerId="ADAL" clId="{67903D33-F298-4071-AB0C-CF72ECB4F4C6}" dt="2022-01-26T18:49:13.628" v="246" actId="11529"/>
          <ac:spMkLst>
            <pc:docMk/>
            <pc:sldMk cId="3823651822" sldId="359"/>
            <ac:spMk id="4" creationId="{ADD849A2-0093-4B4D-9344-FDA04B740E6F}"/>
          </ac:spMkLst>
        </pc:spChg>
      </pc:sldChg>
      <pc:sldChg chg="add">
        <pc:chgData name="CARLOS ARGELIO AREVALO MERCADO" userId="617e9941-3829-4865-96ea-76e0ff965229" providerId="ADAL" clId="{67903D33-F298-4071-AB0C-CF72ECB4F4C6}" dt="2022-01-26T18:47:19.605" v="242"/>
        <pc:sldMkLst>
          <pc:docMk/>
          <pc:sldMk cId="3416647903" sldId="360"/>
        </pc:sldMkLst>
      </pc:sldChg>
      <pc:sldChg chg="add">
        <pc:chgData name="CARLOS ARGELIO AREVALO MERCADO" userId="617e9941-3829-4865-96ea-76e0ff965229" providerId="ADAL" clId="{67903D33-F298-4071-AB0C-CF72ECB4F4C6}" dt="2022-01-26T18:47:19.605" v="242"/>
        <pc:sldMkLst>
          <pc:docMk/>
          <pc:sldMk cId="2524721592" sldId="361"/>
        </pc:sldMkLst>
      </pc:sldChg>
      <pc:sldChg chg="addSp delSp modSp add mod">
        <pc:chgData name="CARLOS ARGELIO AREVALO MERCADO" userId="617e9941-3829-4865-96ea-76e0ff965229" providerId="ADAL" clId="{67903D33-F298-4071-AB0C-CF72ECB4F4C6}" dt="2022-02-02T17:26:37.931" v="2073" actId="478"/>
        <pc:sldMkLst>
          <pc:docMk/>
          <pc:sldMk cId="343819606" sldId="362"/>
        </pc:sldMkLst>
        <pc:spChg chg="add del">
          <ac:chgData name="CARLOS ARGELIO AREVALO MERCADO" userId="617e9941-3829-4865-96ea-76e0ff965229" providerId="ADAL" clId="{67903D33-F298-4071-AB0C-CF72ECB4F4C6}" dt="2022-02-02T17:26:37.931" v="2073" actId="478"/>
          <ac:spMkLst>
            <pc:docMk/>
            <pc:sldMk cId="343819606" sldId="362"/>
            <ac:spMk id="3" creationId="{4B2F991E-0BD4-4A56-8B36-B1BA4D196315}"/>
          </ac:spMkLst>
        </pc:spChg>
        <pc:spChg chg="add del mod">
          <ac:chgData name="CARLOS ARGELIO AREVALO MERCADO" userId="617e9941-3829-4865-96ea-76e0ff965229" providerId="ADAL" clId="{67903D33-F298-4071-AB0C-CF72ECB4F4C6}" dt="2022-02-02T17:26:37.931" v="2073" actId="478"/>
          <ac:spMkLst>
            <pc:docMk/>
            <pc:sldMk cId="343819606" sldId="362"/>
            <ac:spMk id="6" creationId="{4C4634B4-D429-4401-8178-9C822896A697}"/>
          </ac:spMkLst>
        </pc:spChg>
      </pc:sldChg>
      <pc:sldChg chg="addSp modSp add mod">
        <pc:chgData name="CARLOS ARGELIO AREVALO MERCADO" userId="617e9941-3829-4865-96ea-76e0ff965229" providerId="ADAL" clId="{67903D33-F298-4071-AB0C-CF72ECB4F4C6}" dt="2022-02-02T17:28:26.666" v="2076" actId="11529"/>
        <pc:sldMkLst>
          <pc:docMk/>
          <pc:sldMk cId="1838151778" sldId="363"/>
        </pc:sldMkLst>
        <pc:spChg chg="mod">
          <ac:chgData name="CARLOS ARGELIO AREVALO MERCADO" userId="617e9941-3829-4865-96ea-76e0ff965229" providerId="ADAL" clId="{67903D33-F298-4071-AB0C-CF72ECB4F4C6}" dt="2022-02-02T17:26:49.329" v="2075" actId="6549"/>
          <ac:spMkLst>
            <pc:docMk/>
            <pc:sldMk cId="1838151778" sldId="363"/>
            <ac:spMk id="2" creationId="{7FB14B1B-4A62-4C61-B5DB-CD1543EC2668}"/>
          </ac:spMkLst>
        </pc:spChg>
        <pc:spChg chg="add mod">
          <ac:chgData name="CARLOS ARGELIO AREVALO MERCADO" userId="617e9941-3829-4865-96ea-76e0ff965229" providerId="ADAL" clId="{67903D33-F298-4071-AB0C-CF72ECB4F4C6}" dt="2022-02-02T17:28:26.666" v="2076" actId="11529"/>
          <ac:spMkLst>
            <pc:docMk/>
            <pc:sldMk cId="1838151778" sldId="363"/>
            <ac:spMk id="4" creationId="{D95FD94C-380B-49D7-A863-E88CEEA45D40}"/>
          </ac:spMkLst>
        </pc:spChg>
      </pc:sldChg>
      <pc:sldChg chg="addSp delSp modSp new mod modClrScheme chgLayout">
        <pc:chgData name="CARLOS ARGELIO AREVALO MERCADO" userId="617e9941-3829-4865-96ea-76e0ff965229" providerId="ADAL" clId="{67903D33-F298-4071-AB0C-CF72ECB4F4C6}" dt="2022-02-02T18:01:06.406" v="2322" actId="207"/>
        <pc:sldMkLst>
          <pc:docMk/>
          <pc:sldMk cId="3976646692" sldId="364"/>
        </pc:sldMkLst>
        <pc:spChg chg="mod ord">
          <ac:chgData name="CARLOS ARGELIO AREVALO MERCADO" userId="617e9941-3829-4865-96ea-76e0ff965229" providerId="ADAL" clId="{67903D33-F298-4071-AB0C-CF72ECB4F4C6}" dt="2022-01-31T17:13:11.384" v="1140" actId="255"/>
          <ac:spMkLst>
            <pc:docMk/>
            <pc:sldMk cId="3976646692" sldId="364"/>
            <ac:spMk id="2" creationId="{ABB542C8-94F3-40E6-9B4C-F4CF34D62D71}"/>
          </ac:spMkLst>
        </pc:spChg>
        <pc:spChg chg="del mod ord">
          <ac:chgData name="CARLOS ARGELIO AREVALO MERCADO" userId="617e9941-3829-4865-96ea-76e0ff965229" providerId="ADAL" clId="{67903D33-F298-4071-AB0C-CF72ECB4F4C6}" dt="2022-01-31T16:57:05.568" v="422" actId="700"/>
          <ac:spMkLst>
            <pc:docMk/>
            <pc:sldMk cId="3976646692" sldId="364"/>
            <ac:spMk id="3" creationId="{54C9A878-3F37-45A8-BAE1-134FB6F300BF}"/>
          </ac:spMkLst>
        </pc:spChg>
        <pc:spChg chg="add mod ord">
          <ac:chgData name="CARLOS ARGELIO AREVALO MERCADO" userId="617e9941-3829-4865-96ea-76e0ff965229" providerId="ADAL" clId="{67903D33-F298-4071-AB0C-CF72ECB4F4C6}" dt="2022-02-02T18:01:06.406" v="2322" actId="207"/>
          <ac:spMkLst>
            <pc:docMk/>
            <pc:sldMk cId="3976646692" sldId="364"/>
            <ac:spMk id="4" creationId="{257489B3-E411-4712-BA2B-A9207446A8C5}"/>
          </ac:spMkLst>
        </pc:spChg>
        <pc:spChg chg="add mod ord">
          <ac:chgData name="CARLOS ARGELIO AREVALO MERCADO" userId="617e9941-3829-4865-96ea-76e0ff965229" providerId="ADAL" clId="{67903D33-F298-4071-AB0C-CF72ECB4F4C6}" dt="2022-02-02T17:59:36.168" v="2259" actId="14861"/>
          <ac:spMkLst>
            <pc:docMk/>
            <pc:sldMk cId="3976646692" sldId="364"/>
            <ac:spMk id="5" creationId="{9C146EC0-AFCF-4087-9801-1A23033D5FF8}"/>
          </ac:spMkLst>
        </pc:spChg>
      </pc:sldChg>
      <pc:sldChg chg="modSp new mod">
        <pc:chgData name="CARLOS ARGELIO AREVALO MERCADO" userId="617e9941-3829-4865-96ea-76e0ff965229" providerId="ADAL" clId="{67903D33-F298-4071-AB0C-CF72ECB4F4C6}" dt="2022-01-31T17:44:41.619" v="1281" actId="27636"/>
        <pc:sldMkLst>
          <pc:docMk/>
          <pc:sldMk cId="393138266" sldId="365"/>
        </pc:sldMkLst>
        <pc:spChg chg="mod">
          <ac:chgData name="CARLOS ARGELIO AREVALO MERCADO" userId="617e9941-3829-4865-96ea-76e0ff965229" providerId="ADAL" clId="{67903D33-F298-4071-AB0C-CF72ECB4F4C6}" dt="2022-01-31T17:32:24.353" v="1173" actId="20577"/>
          <ac:spMkLst>
            <pc:docMk/>
            <pc:sldMk cId="393138266" sldId="365"/>
            <ac:spMk id="2" creationId="{B4FEBFBD-9F19-42E6-9979-5D8E5AD02955}"/>
          </ac:spMkLst>
        </pc:spChg>
        <pc:spChg chg="mod">
          <ac:chgData name="CARLOS ARGELIO AREVALO MERCADO" userId="617e9941-3829-4865-96ea-76e0ff965229" providerId="ADAL" clId="{67903D33-F298-4071-AB0C-CF72ECB4F4C6}" dt="2022-01-31T17:44:41.619" v="1281" actId="27636"/>
          <ac:spMkLst>
            <pc:docMk/>
            <pc:sldMk cId="393138266" sldId="365"/>
            <ac:spMk id="3" creationId="{16D8C39C-0ABC-4BA4-AF2F-FAA2FC91FC33}"/>
          </ac:spMkLst>
        </pc:spChg>
      </pc:sldChg>
      <pc:sldChg chg="modSp new mod">
        <pc:chgData name="CARLOS ARGELIO AREVALO MERCADO" userId="617e9941-3829-4865-96ea-76e0ff965229" providerId="ADAL" clId="{67903D33-F298-4071-AB0C-CF72ECB4F4C6}" dt="2022-02-01T15:22:43.314" v="1894" actId="207"/>
        <pc:sldMkLst>
          <pc:docMk/>
          <pc:sldMk cId="2757183283" sldId="366"/>
        </pc:sldMkLst>
        <pc:spChg chg="mod">
          <ac:chgData name="CARLOS ARGELIO AREVALO MERCADO" userId="617e9941-3829-4865-96ea-76e0ff965229" providerId="ADAL" clId="{67903D33-F298-4071-AB0C-CF72ECB4F4C6}" dt="2022-01-31T18:16:06.796" v="1331" actId="20577"/>
          <ac:spMkLst>
            <pc:docMk/>
            <pc:sldMk cId="2757183283" sldId="366"/>
            <ac:spMk id="2" creationId="{3B19E9AB-198B-4617-990E-D2561E10C0AE}"/>
          </ac:spMkLst>
        </pc:spChg>
        <pc:spChg chg="mod">
          <ac:chgData name="CARLOS ARGELIO AREVALO MERCADO" userId="617e9941-3829-4865-96ea-76e0ff965229" providerId="ADAL" clId="{67903D33-F298-4071-AB0C-CF72ECB4F4C6}" dt="2022-02-01T15:22:43.314" v="1894" actId="207"/>
          <ac:spMkLst>
            <pc:docMk/>
            <pc:sldMk cId="2757183283" sldId="366"/>
            <ac:spMk id="3" creationId="{BD2FC948-B509-4891-96DC-A735AA57CA62}"/>
          </ac:spMkLst>
        </pc:spChg>
      </pc:sldChg>
      <pc:sldChg chg="addSp delSp modSp new mod modAnim">
        <pc:chgData name="CARLOS ARGELIO AREVALO MERCADO" userId="617e9941-3829-4865-96ea-76e0ff965229" providerId="ADAL" clId="{67903D33-F298-4071-AB0C-CF72ECB4F4C6}" dt="2022-02-17T17:13:12.663" v="2409" actId="1076"/>
        <pc:sldMkLst>
          <pc:docMk/>
          <pc:sldMk cId="1292140203" sldId="367"/>
        </pc:sldMkLst>
        <pc:spChg chg="mod">
          <ac:chgData name="CARLOS ARGELIO AREVALO MERCADO" userId="617e9941-3829-4865-96ea-76e0ff965229" providerId="ADAL" clId="{67903D33-F298-4071-AB0C-CF72ECB4F4C6}" dt="2022-01-31T18:20:32.709" v="1441" actId="20577"/>
          <ac:spMkLst>
            <pc:docMk/>
            <pc:sldMk cId="1292140203" sldId="367"/>
            <ac:spMk id="2" creationId="{D1E9018E-B6E5-42A3-8CD6-9D57C4B6BD90}"/>
          </ac:spMkLst>
        </pc:spChg>
        <pc:spChg chg="del">
          <ac:chgData name="CARLOS ARGELIO AREVALO MERCADO" userId="617e9941-3829-4865-96ea-76e0ff965229" providerId="ADAL" clId="{67903D33-F298-4071-AB0C-CF72ECB4F4C6}" dt="2022-01-31T18:20:37.671" v="1442" actId="478"/>
          <ac:spMkLst>
            <pc:docMk/>
            <pc:sldMk cId="1292140203" sldId="367"/>
            <ac:spMk id="3" creationId="{19CB3BA9-11ED-44D7-A509-81B840761596}"/>
          </ac:spMkLst>
        </pc:spChg>
        <pc:spChg chg="add mod">
          <ac:chgData name="CARLOS ARGELIO AREVALO MERCADO" userId="617e9941-3829-4865-96ea-76e0ff965229" providerId="ADAL" clId="{67903D33-F298-4071-AB0C-CF72ECB4F4C6}" dt="2022-02-17T17:13:12.663" v="2409" actId="1076"/>
          <ac:spMkLst>
            <pc:docMk/>
            <pc:sldMk cId="1292140203" sldId="367"/>
            <ac:spMk id="6" creationId="{5F090020-3780-44C8-ADFD-CE72463C732D}"/>
          </ac:spMkLst>
        </pc:spChg>
        <pc:spChg chg="add mod">
          <ac:chgData name="CARLOS ARGELIO AREVALO MERCADO" userId="617e9941-3829-4865-96ea-76e0ff965229" providerId="ADAL" clId="{67903D33-F298-4071-AB0C-CF72ECB4F4C6}" dt="2022-02-17T17:13:12.663" v="2409" actId="1076"/>
          <ac:spMkLst>
            <pc:docMk/>
            <pc:sldMk cId="1292140203" sldId="367"/>
            <ac:spMk id="7" creationId="{C93C5C6B-BB56-4745-A210-268922E33CF5}"/>
          </ac:spMkLst>
        </pc:spChg>
        <pc:spChg chg="add mod topLvl">
          <ac:chgData name="CARLOS ARGELIO AREVALO MERCADO" userId="617e9941-3829-4865-96ea-76e0ff965229" providerId="ADAL" clId="{67903D33-F298-4071-AB0C-CF72ECB4F4C6}" dt="2022-02-01T16:21:42.901" v="1998" actId="164"/>
          <ac:spMkLst>
            <pc:docMk/>
            <pc:sldMk cId="1292140203" sldId="367"/>
            <ac:spMk id="8" creationId="{007C8D0E-2A5F-403D-98FA-22919C99C02F}"/>
          </ac:spMkLst>
        </pc:spChg>
        <pc:spChg chg="add mod topLvl">
          <ac:chgData name="CARLOS ARGELIO AREVALO MERCADO" userId="617e9941-3829-4865-96ea-76e0ff965229" providerId="ADAL" clId="{67903D33-F298-4071-AB0C-CF72ECB4F4C6}" dt="2022-02-01T16:21:57.444" v="1999" actId="164"/>
          <ac:spMkLst>
            <pc:docMk/>
            <pc:sldMk cId="1292140203" sldId="367"/>
            <ac:spMk id="9" creationId="{812ECC02-EBD5-42F9-B175-2BB2715F7AE3}"/>
          </ac:spMkLst>
        </pc:spChg>
        <pc:spChg chg="add mod topLvl">
          <ac:chgData name="CARLOS ARGELIO AREVALO MERCADO" userId="617e9941-3829-4865-96ea-76e0ff965229" providerId="ADAL" clId="{67903D33-F298-4071-AB0C-CF72ECB4F4C6}" dt="2022-02-01T16:22:34.806" v="2001" actId="164"/>
          <ac:spMkLst>
            <pc:docMk/>
            <pc:sldMk cId="1292140203" sldId="367"/>
            <ac:spMk id="10" creationId="{C370922D-ED54-4C15-8289-F28EA822A4CC}"/>
          </ac:spMkLst>
        </pc:spChg>
        <pc:spChg chg="add mod">
          <ac:chgData name="CARLOS ARGELIO AREVALO MERCADO" userId="617e9941-3829-4865-96ea-76e0ff965229" providerId="ADAL" clId="{67903D33-F298-4071-AB0C-CF72ECB4F4C6}" dt="2022-02-17T17:13:12.663" v="2409" actId="1076"/>
          <ac:spMkLst>
            <pc:docMk/>
            <pc:sldMk cId="1292140203" sldId="367"/>
            <ac:spMk id="11" creationId="{FCBFF266-67F1-41A8-A9AD-84475BA0B76E}"/>
          </ac:spMkLst>
        </pc:spChg>
        <pc:spChg chg="add del mod">
          <ac:chgData name="CARLOS ARGELIO AREVALO MERCADO" userId="617e9941-3829-4865-96ea-76e0ff965229" providerId="ADAL" clId="{67903D33-F298-4071-AB0C-CF72ECB4F4C6}" dt="2022-01-31T18:24:51.952" v="1689"/>
          <ac:spMkLst>
            <pc:docMk/>
            <pc:sldMk cId="1292140203" sldId="367"/>
            <ac:spMk id="13" creationId="{092FA656-0BEA-48B2-A9E4-199602456B93}"/>
          </ac:spMkLst>
        </pc:spChg>
        <pc:spChg chg="add mod">
          <ac:chgData name="CARLOS ARGELIO AREVALO MERCADO" userId="617e9941-3829-4865-96ea-76e0ff965229" providerId="ADAL" clId="{67903D33-F298-4071-AB0C-CF72ECB4F4C6}" dt="2022-02-01T16:16:36.264" v="1958" actId="164"/>
          <ac:spMkLst>
            <pc:docMk/>
            <pc:sldMk cId="1292140203" sldId="367"/>
            <ac:spMk id="13" creationId="{F58D511B-7695-4546-940F-7D9B6A1F2207}"/>
          </ac:spMkLst>
        </pc:spChg>
        <pc:spChg chg="add mod">
          <ac:chgData name="CARLOS ARGELIO AREVALO MERCADO" userId="617e9941-3829-4865-96ea-76e0ff965229" providerId="ADAL" clId="{67903D33-F298-4071-AB0C-CF72ECB4F4C6}" dt="2022-02-17T17:13:12.663" v="2409" actId="1076"/>
          <ac:spMkLst>
            <pc:docMk/>
            <pc:sldMk cId="1292140203" sldId="367"/>
            <ac:spMk id="14" creationId="{2C282CFB-647F-4089-A5B6-6879ED7F1779}"/>
          </ac:spMkLst>
        </pc:spChg>
        <pc:spChg chg="add mod">
          <ac:chgData name="CARLOS ARGELIO AREVALO MERCADO" userId="617e9941-3829-4865-96ea-76e0ff965229" providerId="ADAL" clId="{67903D33-F298-4071-AB0C-CF72ECB4F4C6}" dt="2022-02-17T17:13:12.663" v="2409" actId="1076"/>
          <ac:spMkLst>
            <pc:docMk/>
            <pc:sldMk cId="1292140203" sldId="367"/>
            <ac:spMk id="15" creationId="{74095F71-1C23-4A85-AAB5-99CDABD29EED}"/>
          </ac:spMkLst>
        </pc:spChg>
        <pc:spChg chg="add mod">
          <ac:chgData name="CARLOS ARGELIO AREVALO MERCADO" userId="617e9941-3829-4865-96ea-76e0ff965229" providerId="ADAL" clId="{67903D33-F298-4071-AB0C-CF72ECB4F4C6}" dt="2022-02-01T16:16:36.264" v="1958" actId="164"/>
          <ac:spMkLst>
            <pc:docMk/>
            <pc:sldMk cId="1292140203" sldId="367"/>
            <ac:spMk id="28" creationId="{81D830E7-BB70-4701-AB22-30B872042D1D}"/>
          </ac:spMkLst>
        </pc:spChg>
        <pc:spChg chg="add mod">
          <ac:chgData name="CARLOS ARGELIO AREVALO MERCADO" userId="617e9941-3829-4865-96ea-76e0ff965229" providerId="ADAL" clId="{67903D33-F298-4071-AB0C-CF72ECB4F4C6}" dt="2022-02-01T16:16:36.264" v="1958" actId="164"/>
          <ac:spMkLst>
            <pc:docMk/>
            <pc:sldMk cId="1292140203" sldId="367"/>
            <ac:spMk id="29" creationId="{0EBF89A4-4436-4007-842D-F7656DB40D80}"/>
          </ac:spMkLst>
        </pc:spChg>
        <pc:spChg chg="add mod">
          <ac:chgData name="CARLOS ARGELIO AREVALO MERCADO" userId="617e9941-3829-4865-96ea-76e0ff965229" providerId="ADAL" clId="{67903D33-F298-4071-AB0C-CF72ECB4F4C6}" dt="2022-02-01T16:16:36.264" v="1958" actId="164"/>
          <ac:spMkLst>
            <pc:docMk/>
            <pc:sldMk cId="1292140203" sldId="367"/>
            <ac:spMk id="30" creationId="{0A56801D-4A8F-4654-8F52-315CB1179F35}"/>
          </ac:spMkLst>
        </pc:spChg>
        <pc:spChg chg="mod topLvl">
          <ac:chgData name="CARLOS ARGELIO AREVALO MERCADO" userId="617e9941-3829-4865-96ea-76e0ff965229" providerId="ADAL" clId="{67903D33-F298-4071-AB0C-CF72ECB4F4C6}" dt="2022-02-01T16:22:12.844" v="2000" actId="164"/>
          <ac:spMkLst>
            <pc:docMk/>
            <pc:sldMk cId="1292140203" sldId="367"/>
            <ac:spMk id="34" creationId="{2B893C62-861D-4B10-BBDA-124EFB5BCB85}"/>
          </ac:spMkLst>
        </pc:spChg>
        <pc:spChg chg="mod topLvl">
          <ac:chgData name="CARLOS ARGELIO AREVALO MERCADO" userId="617e9941-3829-4865-96ea-76e0ff965229" providerId="ADAL" clId="{67903D33-F298-4071-AB0C-CF72ECB4F4C6}" dt="2022-02-01T16:22:12.844" v="2000" actId="164"/>
          <ac:spMkLst>
            <pc:docMk/>
            <pc:sldMk cId="1292140203" sldId="367"/>
            <ac:spMk id="38" creationId="{10496C49-CD71-4518-87D7-CFA45F2069C1}"/>
          </ac:spMkLst>
        </pc:spChg>
        <pc:spChg chg="mod topLvl">
          <ac:chgData name="CARLOS ARGELIO AREVALO MERCADO" userId="617e9941-3829-4865-96ea-76e0ff965229" providerId="ADAL" clId="{67903D33-F298-4071-AB0C-CF72ECB4F4C6}" dt="2022-02-01T16:22:51.726" v="2002" actId="164"/>
          <ac:spMkLst>
            <pc:docMk/>
            <pc:sldMk cId="1292140203" sldId="367"/>
            <ac:spMk id="39" creationId="{E9BEC1D0-ECB7-4974-88EA-3D031492F065}"/>
          </ac:spMkLst>
        </pc:spChg>
        <pc:spChg chg="mod topLvl">
          <ac:chgData name="CARLOS ARGELIO AREVALO MERCADO" userId="617e9941-3829-4865-96ea-76e0ff965229" providerId="ADAL" clId="{67903D33-F298-4071-AB0C-CF72ECB4F4C6}" dt="2022-02-01T16:22:12.844" v="2000" actId="164"/>
          <ac:spMkLst>
            <pc:docMk/>
            <pc:sldMk cId="1292140203" sldId="367"/>
            <ac:spMk id="40" creationId="{DC6E66BD-30AC-47BE-9BD7-FC7AE8C99764}"/>
          </ac:spMkLst>
        </pc:spChg>
        <pc:spChg chg="mod topLvl">
          <ac:chgData name="CARLOS ARGELIO AREVALO MERCADO" userId="617e9941-3829-4865-96ea-76e0ff965229" providerId="ADAL" clId="{67903D33-F298-4071-AB0C-CF72ECB4F4C6}" dt="2022-02-01T16:23:08.335" v="2003" actId="164"/>
          <ac:spMkLst>
            <pc:docMk/>
            <pc:sldMk cId="1292140203" sldId="367"/>
            <ac:spMk id="42" creationId="{12BA860B-488B-4087-904C-6E87DDB2915C}"/>
          </ac:spMkLst>
        </pc:spChg>
        <pc:spChg chg="mod topLvl">
          <ac:chgData name="CARLOS ARGELIO AREVALO MERCADO" userId="617e9941-3829-4865-96ea-76e0ff965229" providerId="ADAL" clId="{67903D33-F298-4071-AB0C-CF72ECB4F4C6}" dt="2022-02-01T16:23:08.335" v="2003" actId="164"/>
          <ac:spMkLst>
            <pc:docMk/>
            <pc:sldMk cId="1292140203" sldId="367"/>
            <ac:spMk id="46" creationId="{FBDCE1D0-EB6E-429A-841E-314DA5E3A849}"/>
          </ac:spMkLst>
        </pc:spChg>
        <pc:spChg chg="mod topLvl">
          <ac:chgData name="CARLOS ARGELIO AREVALO MERCADO" userId="617e9941-3829-4865-96ea-76e0ff965229" providerId="ADAL" clId="{67903D33-F298-4071-AB0C-CF72ECB4F4C6}" dt="2022-02-01T16:23:16.028" v="2004" actId="164"/>
          <ac:spMkLst>
            <pc:docMk/>
            <pc:sldMk cId="1292140203" sldId="367"/>
            <ac:spMk id="47" creationId="{173EDDF4-E1F7-463A-AD47-BD12E89C9CB6}"/>
          </ac:spMkLst>
        </pc:spChg>
        <pc:spChg chg="mod topLvl">
          <ac:chgData name="CARLOS ARGELIO AREVALO MERCADO" userId="617e9941-3829-4865-96ea-76e0ff965229" providerId="ADAL" clId="{67903D33-F298-4071-AB0C-CF72ECB4F4C6}" dt="2022-02-01T16:23:08.335" v="2003" actId="164"/>
          <ac:spMkLst>
            <pc:docMk/>
            <pc:sldMk cId="1292140203" sldId="367"/>
            <ac:spMk id="48" creationId="{58F3D732-9EB7-460B-B9C4-2C8B8F64F577}"/>
          </ac:spMkLst>
        </pc:spChg>
        <pc:grpChg chg="add del mod">
          <ac:chgData name="CARLOS ARGELIO AREVALO MERCADO" userId="617e9941-3829-4865-96ea-76e0ff965229" providerId="ADAL" clId="{67903D33-F298-4071-AB0C-CF72ECB4F4C6}" dt="2022-02-01T16:19:59.220" v="1985" actId="165"/>
          <ac:grpSpMkLst>
            <pc:docMk/>
            <pc:sldMk cId="1292140203" sldId="367"/>
            <ac:grpSpMk id="3" creationId="{665ADC94-96E2-4562-8B60-2E3C4E5B93F1}"/>
          </ac:grpSpMkLst>
        </pc:grpChg>
        <pc:grpChg chg="add del mod">
          <ac:chgData name="CARLOS ARGELIO AREVALO MERCADO" userId="617e9941-3829-4865-96ea-76e0ff965229" providerId="ADAL" clId="{67903D33-F298-4071-AB0C-CF72ECB4F4C6}" dt="2022-02-01T16:20:21.993" v="1988" actId="165"/>
          <ac:grpSpMkLst>
            <pc:docMk/>
            <pc:sldMk cId="1292140203" sldId="367"/>
            <ac:grpSpMk id="4" creationId="{6166C2CC-05BE-474F-AA7E-ACB40A8D0D56}"/>
          </ac:grpSpMkLst>
        </pc:grpChg>
        <pc:grpChg chg="add del mod">
          <ac:chgData name="CARLOS ARGELIO AREVALO MERCADO" userId="617e9941-3829-4865-96ea-76e0ff965229" providerId="ADAL" clId="{67903D33-F298-4071-AB0C-CF72ECB4F4C6}" dt="2022-02-01T16:17:55.838" v="1968" actId="165"/>
          <ac:grpSpMkLst>
            <pc:docMk/>
            <pc:sldMk cId="1292140203" sldId="367"/>
            <ac:grpSpMk id="12" creationId="{95CFBD96-F15B-4A3A-9CFD-D08D95C034FC}"/>
          </ac:grpSpMkLst>
        </pc:grpChg>
        <pc:grpChg chg="add mod">
          <ac:chgData name="CARLOS ARGELIO AREVALO MERCADO" userId="617e9941-3829-4865-96ea-76e0ff965229" providerId="ADAL" clId="{67903D33-F298-4071-AB0C-CF72ECB4F4C6}" dt="2022-02-17T17:13:12.663" v="2409" actId="1076"/>
          <ac:grpSpMkLst>
            <pc:docMk/>
            <pc:sldMk cId="1292140203" sldId="367"/>
            <ac:grpSpMk id="32" creationId="{431DEE08-0762-427A-9C9E-141CD6B5A700}"/>
          </ac:grpSpMkLst>
        </pc:grpChg>
        <pc:grpChg chg="add del mod">
          <ac:chgData name="CARLOS ARGELIO AREVALO MERCADO" userId="617e9941-3829-4865-96ea-76e0ff965229" providerId="ADAL" clId="{67903D33-F298-4071-AB0C-CF72ECB4F4C6}" dt="2022-02-01T16:21:17.142" v="1996" actId="165"/>
          <ac:grpSpMkLst>
            <pc:docMk/>
            <pc:sldMk cId="1292140203" sldId="367"/>
            <ac:grpSpMk id="33" creationId="{6FDEAD1F-588B-43EB-B046-4A75A57B2D41}"/>
          </ac:grpSpMkLst>
        </pc:grpChg>
        <pc:grpChg chg="add del mod">
          <ac:chgData name="CARLOS ARGELIO AREVALO MERCADO" userId="617e9941-3829-4865-96ea-76e0ff965229" providerId="ADAL" clId="{67903D33-F298-4071-AB0C-CF72ECB4F4C6}" dt="2022-02-01T16:17:46.888" v="1967" actId="165"/>
          <ac:grpSpMkLst>
            <pc:docMk/>
            <pc:sldMk cId="1292140203" sldId="367"/>
            <ac:grpSpMk id="41" creationId="{715DC311-2813-4092-B5A1-295D081144CF}"/>
          </ac:grpSpMkLst>
        </pc:grpChg>
        <pc:grpChg chg="add mod">
          <ac:chgData name="CARLOS ARGELIO AREVALO MERCADO" userId="617e9941-3829-4865-96ea-76e0ff965229" providerId="ADAL" clId="{67903D33-F298-4071-AB0C-CF72ECB4F4C6}" dt="2022-02-17T17:13:12.663" v="2409" actId="1076"/>
          <ac:grpSpMkLst>
            <pc:docMk/>
            <pc:sldMk cId="1292140203" sldId="367"/>
            <ac:grpSpMk id="66" creationId="{49DF7D56-DA5A-4DA8-AC3B-EEA6C2AAF1E1}"/>
          </ac:grpSpMkLst>
        </pc:grpChg>
        <pc:grpChg chg="add mod">
          <ac:chgData name="CARLOS ARGELIO AREVALO MERCADO" userId="617e9941-3829-4865-96ea-76e0ff965229" providerId="ADAL" clId="{67903D33-F298-4071-AB0C-CF72ECB4F4C6}" dt="2022-02-17T17:13:12.663" v="2409" actId="1076"/>
          <ac:grpSpMkLst>
            <pc:docMk/>
            <pc:sldMk cId="1292140203" sldId="367"/>
            <ac:grpSpMk id="67" creationId="{52E542C9-8569-49FD-B384-1B13DD926610}"/>
          </ac:grpSpMkLst>
        </pc:grpChg>
        <pc:grpChg chg="add mod">
          <ac:chgData name="CARLOS ARGELIO AREVALO MERCADO" userId="617e9941-3829-4865-96ea-76e0ff965229" providerId="ADAL" clId="{67903D33-F298-4071-AB0C-CF72ECB4F4C6}" dt="2022-02-01T16:22:51.726" v="2002" actId="164"/>
          <ac:grpSpMkLst>
            <pc:docMk/>
            <pc:sldMk cId="1292140203" sldId="367"/>
            <ac:grpSpMk id="68" creationId="{458EDA2E-C2DA-4D29-8E6D-306B4E981C9E}"/>
          </ac:grpSpMkLst>
        </pc:grpChg>
        <pc:grpChg chg="add mod">
          <ac:chgData name="CARLOS ARGELIO AREVALO MERCADO" userId="617e9941-3829-4865-96ea-76e0ff965229" providerId="ADAL" clId="{67903D33-F298-4071-AB0C-CF72ECB4F4C6}" dt="2022-02-17T17:13:12.663" v="2409" actId="1076"/>
          <ac:grpSpMkLst>
            <pc:docMk/>
            <pc:sldMk cId="1292140203" sldId="367"/>
            <ac:grpSpMk id="69" creationId="{3B0BAF85-4E45-47F8-BD30-A60D14A93841}"/>
          </ac:grpSpMkLst>
        </pc:grpChg>
        <pc:grpChg chg="add mod">
          <ac:chgData name="CARLOS ARGELIO AREVALO MERCADO" userId="617e9941-3829-4865-96ea-76e0ff965229" providerId="ADAL" clId="{67903D33-F298-4071-AB0C-CF72ECB4F4C6}" dt="2022-02-17T17:13:12.663" v="2409" actId="1076"/>
          <ac:grpSpMkLst>
            <pc:docMk/>
            <pc:sldMk cId="1292140203" sldId="367"/>
            <ac:grpSpMk id="70" creationId="{BDE70BF0-BED9-4AE6-AA8A-32A48571FAD4}"/>
          </ac:grpSpMkLst>
        </pc:grpChg>
        <pc:grpChg chg="add mod">
          <ac:chgData name="CARLOS ARGELIO AREVALO MERCADO" userId="617e9941-3829-4865-96ea-76e0ff965229" providerId="ADAL" clId="{67903D33-F298-4071-AB0C-CF72ECB4F4C6}" dt="2022-02-01T16:23:16.028" v="2004" actId="164"/>
          <ac:grpSpMkLst>
            <pc:docMk/>
            <pc:sldMk cId="1292140203" sldId="367"/>
            <ac:grpSpMk id="71" creationId="{A836CD0A-96A1-426A-9304-EC35052DDE9B}"/>
          </ac:grpSpMkLst>
        </pc:grpChg>
        <pc:grpChg chg="add mod">
          <ac:chgData name="CARLOS ARGELIO AREVALO MERCADO" userId="617e9941-3829-4865-96ea-76e0ff965229" providerId="ADAL" clId="{67903D33-F298-4071-AB0C-CF72ECB4F4C6}" dt="2022-02-17T17:13:12.663" v="2409" actId="1076"/>
          <ac:grpSpMkLst>
            <pc:docMk/>
            <pc:sldMk cId="1292140203" sldId="367"/>
            <ac:grpSpMk id="72" creationId="{AA047479-607F-47EC-A3B0-6F0A57E28DE4}"/>
          </ac:grpSpMkLst>
        </pc:grpChg>
        <pc:cxnChg chg="add mod">
          <ac:chgData name="CARLOS ARGELIO AREVALO MERCADO" userId="617e9941-3829-4865-96ea-76e0ff965229" providerId="ADAL" clId="{67903D33-F298-4071-AB0C-CF72ECB4F4C6}" dt="2022-02-17T17:13:12.663" v="2409" actId="1076"/>
          <ac:cxnSpMkLst>
            <pc:docMk/>
            <pc:sldMk cId="1292140203" sldId="367"/>
            <ac:cxnSpMk id="5" creationId="{04D7E30E-2836-4F42-96E7-362115D3EA9E}"/>
          </ac:cxnSpMkLst>
        </pc:cxnChg>
        <pc:cxnChg chg="add mod topLvl">
          <ac:chgData name="CARLOS ARGELIO AREVALO MERCADO" userId="617e9941-3829-4865-96ea-76e0ff965229" providerId="ADAL" clId="{67903D33-F298-4071-AB0C-CF72ECB4F4C6}" dt="2022-02-01T16:21:42.901" v="1998" actId="164"/>
          <ac:cxnSpMkLst>
            <pc:docMk/>
            <pc:sldMk cId="1292140203" sldId="367"/>
            <ac:cxnSpMk id="17" creationId="{19C6E6FB-9891-4AE9-8D66-07D572F64A75}"/>
          </ac:cxnSpMkLst>
        </pc:cxnChg>
        <pc:cxnChg chg="add mod topLvl">
          <ac:chgData name="CARLOS ARGELIO AREVALO MERCADO" userId="617e9941-3829-4865-96ea-76e0ff965229" providerId="ADAL" clId="{67903D33-F298-4071-AB0C-CF72ECB4F4C6}" dt="2022-02-01T16:21:57.444" v="1999" actId="164"/>
          <ac:cxnSpMkLst>
            <pc:docMk/>
            <pc:sldMk cId="1292140203" sldId="367"/>
            <ac:cxnSpMk id="18" creationId="{D5552066-01E1-49D8-BEC3-5ED2F330C6AB}"/>
          </ac:cxnSpMkLst>
        </pc:cxnChg>
        <pc:cxnChg chg="add mod topLvl">
          <ac:chgData name="CARLOS ARGELIO AREVALO MERCADO" userId="617e9941-3829-4865-96ea-76e0ff965229" providerId="ADAL" clId="{67903D33-F298-4071-AB0C-CF72ECB4F4C6}" dt="2022-02-01T16:22:34.806" v="2001" actId="164"/>
          <ac:cxnSpMkLst>
            <pc:docMk/>
            <pc:sldMk cId="1292140203" sldId="367"/>
            <ac:cxnSpMk id="19" creationId="{EE19FC13-C2D3-4BD1-9492-D840FD5147FB}"/>
          </ac:cxnSpMkLst>
        </pc:cxnChg>
        <pc:cxnChg chg="add mod">
          <ac:chgData name="CARLOS ARGELIO AREVALO MERCADO" userId="617e9941-3829-4865-96ea-76e0ff965229" providerId="ADAL" clId="{67903D33-F298-4071-AB0C-CF72ECB4F4C6}" dt="2022-02-17T17:13:12.663" v="2409" actId="1076"/>
          <ac:cxnSpMkLst>
            <pc:docMk/>
            <pc:sldMk cId="1292140203" sldId="367"/>
            <ac:cxnSpMk id="20" creationId="{B4694579-377F-479C-A591-D470C86D8FD6}"/>
          </ac:cxnSpMkLst>
        </pc:cxnChg>
        <pc:cxnChg chg="add mod">
          <ac:chgData name="CARLOS ARGELIO AREVALO MERCADO" userId="617e9941-3829-4865-96ea-76e0ff965229" providerId="ADAL" clId="{67903D33-F298-4071-AB0C-CF72ECB4F4C6}" dt="2022-02-17T17:13:12.663" v="2409" actId="1076"/>
          <ac:cxnSpMkLst>
            <pc:docMk/>
            <pc:sldMk cId="1292140203" sldId="367"/>
            <ac:cxnSpMk id="23" creationId="{78602ABD-6FFB-459C-BC6E-F2EF1B82C3E8}"/>
          </ac:cxnSpMkLst>
        </pc:cxnChg>
        <pc:cxnChg chg="add mod">
          <ac:chgData name="CARLOS ARGELIO AREVALO MERCADO" userId="617e9941-3829-4865-96ea-76e0ff965229" providerId="ADAL" clId="{67903D33-F298-4071-AB0C-CF72ECB4F4C6}" dt="2022-02-01T16:16:36.264" v="1958" actId="164"/>
          <ac:cxnSpMkLst>
            <pc:docMk/>
            <pc:sldMk cId="1292140203" sldId="367"/>
            <ac:cxnSpMk id="27" creationId="{FA0B437E-E86F-4C2C-AA76-BBCD6EDF00F7}"/>
          </ac:cxnSpMkLst>
        </pc:cxnChg>
        <pc:cxnChg chg="mod topLvl">
          <ac:chgData name="CARLOS ARGELIO AREVALO MERCADO" userId="617e9941-3829-4865-96ea-76e0ff965229" providerId="ADAL" clId="{67903D33-F298-4071-AB0C-CF72ECB4F4C6}" dt="2022-02-17T17:13:12.663" v="2409" actId="1076"/>
          <ac:cxnSpMkLst>
            <pc:docMk/>
            <pc:sldMk cId="1292140203" sldId="367"/>
            <ac:cxnSpMk id="35" creationId="{B1C78094-DE86-40A4-90A7-E7E5D98919C5}"/>
          </ac:cxnSpMkLst>
        </pc:cxnChg>
        <pc:cxnChg chg="mod topLvl">
          <ac:chgData name="CARLOS ARGELIO AREVALO MERCADO" userId="617e9941-3829-4865-96ea-76e0ff965229" providerId="ADAL" clId="{67903D33-F298-4071-AB0C-CF72ECB4F4C6}" dt="2022-02-01T16:22:12.844" v="2000" actId="164"/>
          <ac:cxnSpMkLst>
            <pc:docMk/>
            <pc:sldMk cId="1292140203" sldId="367"/>
            <ac:cxnSpMk id="36" creationId="{CC1AF629-E9C5-4133-B39E-2385F8651064}"/>
          </ac:cxnSpMkLst>
        </pc:cxnChg>
        <pc:cxnChg chg="mod topLvl">
          <ac:chgData name="CARLOS ARGELIO AREVALO MERCADO" userId="617e9941-3829-4865-96ea-76e0ff965229" providerId="ADAL" clId="{67903D33-F298-4071-AB0C-CF72ECB4F4C6}" dt="2022-02-01T16:22:12.844" v="2000" actId="164"/>
          <ac:cxnSpMkLst>
            <pc:docMk/>
            <pc:sldMk cId="1292140203" sldId="367"/>
            <ac:cxnSpMk id="37" creationId="{852C8B8D-622A-4E71-A419-0D7A16DE7747}"/>
          </ac:cxnSpMkLst>
        </pc:cxnChg>
        <pc:cxnChg chg="mod topLvl">
          <ac:chgData name="CARLOS ARGELIO AREVALO MERCADO" userId="617e9941-3829-4865-96ea-76e0ff965229" providerId="ADAL" clId="{67903D33-F298-4071-AB0C-CF72ECB4F4C6}" dt="2022-02-17T17:13:12.663" v="2409" actId="1076"/>
          <ac:cxnSpMkLst>
            <pc:docMk/>
            <pc:sldMk cId="1292140203" sldId="367"/>
            <ac:cxnSpMk id="43" creationId="{15955F2A-3498-4B79-9CBC-89DECFF974B9}"/>
          </ac:cxnSpMkLst>
        </pc:cxnChg>
        <pc:cxnChg chg="del mod topLvl">
          <ac:chgData name="CARLOS ARGELIO AREVALO MERCADO" userId="617e9941-3829-4865-96ea-76e0ff965229" providerId="ADAL" clId="{67903D33-F298-4071-AB0C-CF72ECB4F4C6}" dt="2022-02-01T16:18:35.277" v="1975" actId="478"/>
          <ac:cxnSpMkLst>
            <pc:docMk/>
            <pc:sldMk cId="1292140203" sldId="367"/>
            <ac:cxnSpMk id="44" creationId="{C8943C55-6940-469E-A476-9C16F081F698}"/>
          </ac:cxnSpMkLst>
        </pc:cxnChg>
        <pc:cxnChg chg="mod topLvl">
          <ac:chgData name="CARLOS ARGELIO AREVALO MERCADO" userId="617e9941-3829-4865-96ea-76e0ff965229" providerId="ADAL" clId="{67903D33-F298-4071-AB0C-CF72ECB4F4C6}" dt="2022-02-01T16:23:08.335" v="2003" actId="164"/>
          <ac:cxnSpMkLst>
            <pc:docMk/>
            <pc:sldMk cId="1292140203" sldId="367"/>
            <ac:cxnSpMk id="45" creationId="{EBC37D53-7B13-488F-9591-42EE1E851243}"/>
          </ac:cxnSpMkLst>
        </pc:cxnChg>
        <pc:cxnChg chg="add del">
          <ac:chgData name="CARLOS ARGELIO AREVALO MERCADO" userId="617e9941-3829-4865-96ea-76e0ff965229" providerId="ADAL" clId="{67903D33-F298-4071-AB0C-CF72ECB4F4C6}" dt="2022-02-01T16:19:10.495" v="1980" actId="478"/>
          <ac:cxnSpMkLst>
            <pc:docMk/>
            <pc:sldMk cId="1292140203" sldId="367"/>
            <ac:cxnSpMk id="56" creationId="{892D3920-D83C-41DB-AC8C-DDC29F71D124}"/>
          </ac:cxnSpMkLst>
        </pc:cxnChg>
        <pc:cxnChg chg="add mod">
          <ac:chgData name="CARLOS ARGELIO AREVALO MERCADO" userId="617e9941-3829-4865-96ea-76e0ff965229" providerId="ADAL" clId="{67903D33-F298-4071-AB0C-CF72ECB4F4C6}" dt="2022-02-17T17:13:12.663" v="2409" actId="1076"/>
          <ac:cxnSpMkLst>
            <pc:docMk/>
            <pc:sldMk cId="1292140203" sldId="367"/>
            <ac:cxnSpMk id="59" creationId="{D5D7FAC6-3D79-4FEE-9EAC-5FE37BA035FB}"/>
          </ac:cxnSpMkLst>
        </pc:cxnChg>
      </pc:sldChg>
    </pc:docChg>
  </pc:docChgLst>
  <pc:docChgLst>
    <pc:chgData name="CARLOS ARGELIO AREVALO MERCADO" userId="617e9941-3829-4865-96ea-76e0ff965229" providerId="ADAL" clId="{71ED6348-9699-4428-B196-DB47053E1F7A}"/>
    <pc:docChg chg="undo custSel addSld delSld modSld sldOrd">
      <pc:chgData name="CARLOS ARGELIO AREVALO MERCADO" userId="617e9941-3829-4865-96ea-76e0ff965229" providerId="ADAL" clId="{71ED6348-9699-4428-B196-DB47053E1F7A}" dt="2022-01-24T05:20:54.557" v="181"/>
      <pc:docMkLst>
        <pc:docMk/>
      </pc:docMkLst>
      <pc:sldChg chg="modSp mod">
        <pc:chgData name="CARLOS ARGELIO AREVALO MERCADO" userId="617e9941-3829-4865-96ea-76e0ff965229" providerId="ADAL" clId="{71ED6348-9699-4428-B196-DB47053E1F7A}" dt="2022-01-23T22:29:04.443" v="48" actId="20577"/>
        <pc:sldMkLst>
          <pc:docMk/>
          <pc:sldMk cId="0" sldId="256"/>
        </pc:sldMkLst>
        <pc:spChg chg="mod">
          <ac:chgData name="CARLOS ARGELIO AREVALO MERCADO" userId="617e9941-3829-4865-96ea-76e0ff965229" providerId="ADAL" clId="{71ED6348-9699-4428-B196-DB47053E1F7A}" dt="2022-01-23T22:29:04.443" v="48" actId="20577"/>
          <ac:spMkLst>
            <pc:docMk/>
            <pc:sldMk cId="0" sldId="256"/>
            <ac:spMk id="5" creationId="{928F2883-21F8-4A0E-8953-520E16285417}"/>
          </ac:spMkLst>
        </pc:spChg>
        <pc:spChg chg="mod">
          <ac:chgData name="CARLOS ARGELIO AREVALO MERCADO" userId="617e9941-3829-4865-96ea-76e0ff965229" providerId="ADAL" clId="{71ED6348-9699-4428-B196-DB47053E1F7A}" dt="2022-01-23T22:28:47.822" v="16" actId="20577"/>
          <ac:spMkLst>
            <pc:docMk/>
            <pc:sldMk cId="0" sldId="256"/>
            <ac:spMk id="166" creationId="{00000000-0000-0000-0000-000000000000}"/>
          </ac:spMkLst>
        </pc:spChg>
      </pc:sldChg>
      <pc:sldChg chg="add">
        <pc:chgData name="CARLOS ARGELIO AREVALO MERCADO" userId="617e9941-3829-4865-96ea-76e0ff965229" providerId="ADAL" clId="{71ED6348-9699-4428-B196-DB47053E1F7A}" dt="2022-01-23T22:32:39.490" v="84"/>
        <pc:sldMkLst>
          <pc:docMk/>
          <pc:sldMk cId="3059195786" sldId="263"/>
        </pc:sldMkLst>
      </pc:sldChg>
      <pc:sldChg chg="add setBg">
        <pc:chgData name="CARLOS ARGELIO AREVALO MERCADO" userId="617e9941-3829-4865-96ea-76e0ff965229" providerId="ADAL" clId="{71ED6348-9699-4428-B196-DB47053E1F7A}" dt="2022-01-23T22:32:39.490" v="84"/>
        <pc:sldMkLst>
          <pc:docMk/>
          <pc:sldMk cId="3728923764" sldId="264"/>
        </pc:sldMkLst>
      </pc:sldChg>
      <pc:sldChg chg="add ord">
        <pc:chgData name="CARLOS ARGELIO AREVALO MERCADO" userId="617e9941-3829-4865-96ea-76e0ff965229" providerId="ADAL" clId="{71ED6348-9699-4428-B196-DB47053E1F7A}" dt="2022-01-24T01:19:41.354" v="177"/>
        <pc:sldMkLst>
          <pc:docMk/>
          <pc:sldMk cId="263281761" sldId="265"/>
        </pc:sldMkLst>
      </pc:sldChg>
      <pc:sldChg chg="add">
        <pc:chgData name="CARLOS ARGELIO AREVALO MERCADO" userId="617e9941-3829-4865-96ea-76e0ff965229" providerId="ADAL" clId="{71ED6348-9699-4428-B196-DB47053E1F7A}" dt="2022-01-24T05:20:54.557" v="181"/>
        <pc:sldMkLst>
          <pc:docMk/>
          <pc:sldMk cId="859213208" sldId="271"/>
        </pc:sldMkLst>
      </pc:sldChg>
      <pc:sldChg chg="add ord">
        <pc:chgData name="CARLOS ARGELIO AREVALO MERCADO" userId="617e9941-3829-4865-96ea-76e0ff965229" providerId="ADAL" clId="{71ED6348-9699-4428-B196-DB47053E1F7A}" dt="2022-01-24T01:19:48.699" v="179"/>
        <pc:sldMkLst>
          <pc:docMk/>
          <pc:sldMk cId="3059446620" sldId="273"/>
        </pc:sldMkLst>
      </pc:sldChg>
      <pc:sldChg chg="del">
        <pc:chgData name="CARLOS ARGELIO AREVALO MERCADO" userId="617e9941-3829-4865-96ea-76e0ff965229" providerId="ADAL" clId="{71ED6348-9699-4428-B196-DB47053E1F7A}" dt="2022-01-23T22:30:49.729" v="83" actId="47"/>
        <pc:sldMkLst>
          <pc:docMk/>
          <pc:sldMk cId="940308262" sldId="277"/>
        </pc:sldMkLst>
      </pc:sldChg>
      <pc:sldChg chg="del">
        <pc:chgData name="CARLOS ARGELIO AREVALO MERCADO" userId="617e9941-3829-4865-96ea-76e0ff965229" providerId="ADAL" clId="{71ED6348-9699-4428-B196-DB47053E1F7A}" dt="2022-01-23T22:30:49.729" v="83" actId="47"/>
        <pc:sldMkLst>
          <pc:docMk/>
          <pc:sldMk cId="0" sldId="279"/>
        </pc:sldMkLst>
      </pc:sldChg>
      <pc:sldChg chg="del">
        <pc:chgData name="CARLOS ARGELIO AREVALO MERCADO" userId="617e9941-3829-4865-96ea-76e0ff965229" providerId="ADAL" clId="{71ED6348-9699-4428-B196-DB47053E1F7A}" dt="2022-01-23T22:30:49.729" v="83" actId="47"/>
        <pc:sldMkLst>
          <pc:docMk/>
          <pc:sldMk cId="0" sldId="280"/>
        </pc:sldMkLst>
      </pc:sldChg>
      <pc:sldChg chg="del">
        <pc:chgData name="CARLOS ARGELIO AREVALO MERCADO" userId="617e9941-3829-4865-96ea-76e0ff965229" providerId="ADAL" clId="{71ED6348-9699-4428-B196-DB47053E1F7A}" dt="2022-01-23T22:30:49.729" v="83" actId="47"/>
        <pc:sldMkLst>
          <pc:docMk/>
          <pc:sldMk cId="0" sldId="281"/>
        </pc:sldMkLst>
      </pc:sldChg>
      <pc:sldChg chg="del">
        <pc:chgData name="CARLOS ARGELIO AREVALO MERCADO" userId="617e9941-3829-4865-96ea-76e0ff965229" providerId="ADAL" clId="{71ED6348-9699-4428-B196-DB47053E1F7A}" dt="2022-01-23T22:30:49.729" v="83" actId="47"/>
        <pc:sldMkLst>
          <pc:docMk/>
          <pc:sldMk cId="0" sldId="282"/>
        </pc:sldMkLst>
      </pc:sldChg>
      <pc:sldChg chg="del">
        <pc:chgData name="CARLOS ARGELIO AREVALO MERCADO" userId="617e9941-3829-4865-96ea-76e0ff965229" providerId="ADAL" clId="{71ED6348-9699-4428-B196-DB47053E1F7A}" dt="2022-01-23T22:30:49.729" v="83" actId="47"/>
        <pc:sldMkLst>
          <pc:docMk/>
          <pc:sldMk cId="0" sldId="283"/>
        </pc:sldMkLst>
      </pc:sldChg>
      <pc:sldChg chg="del">
        <pc:chgData name="CARLOS ARGELIO AREVALO MERCADO" userId="617e9941-3829-4865-96ea-76e0ff965229" providerId="ADAL" clId="{71ED6348-9699-4428-B196-DB47053E1F7A}" dt="2022-01-23T22:30:49.729" v="83" actId="47"/>
        <pc:sldMkLst>
          <pc:docMk/>
          <pc:sldMk cId="0" sldId="284"/>
        </pc:sldMkLst>
      </pc:sldChg>
      <pc:sldChg chg="del">
        <pc:chgData name="CARLOS ARGELIO AREVALO MERCADO" userId="617e9941-3829-4865-96ea-76e0ff965229" providerId="ADAL" clId="{71ED6348-9699-4428-B196-DB47053E1F7A}" dt="2022-01-23T22:30:49.729" v="83" actId="47"/>
        <pc:sldMkLst>
          <pc:docMk/>
          <pc:sldMk cId="0" sldId="285"/>
        </pc:sldMkLst>
      </pc:sldChg>
      <pc:sldChg chg="del">
        <pc:chgData name="CARLOS ARGELIO AREVALO MERCADO" userId="617e9941-3829-4865-96ea-76e0ff965229" providerId="ADAL" clId="{71ED6348-9699-4428-B196-DB47053E1F7A}" dt="2022-01-23T22:30:49.729" v="83" actId="47"/>
        <pc:sldMkLst>
          <pc:docMk/>
          <pc:sldMk cId="0" sldId="286"/>
        </pc:sldMkLst>
      </pc:sldChg>
      <pc:sldChg chg="del">
        <pc:chgData name="CARLOS ARGELIO AREVALO MERCADO" userId="617e9941-3829-4865-96ea-76e0ff965229" providerId="ADAL" clId="{71ED6348-9699-4428-B196-DB47053E1F7A}" dt="2022-01-23T22:30:49.729" v="83" actId="47"/>
        <pc:sldMkLst>
          <pc:docMk/>
          <pc:sldMk cId="0" sldId="287"/>
        </pc:sldMkLst>
      </pc:sldChg>
      <pc:sldChg chg="del">
        <pc:chgData name="CARLOS ARGELIO AREVALO MERCADO" userId="617e9941-3829-4865-96ea-76e0ff965229" providerId="ADAL" clId="{71ED6348-9699-4428-B196-DB47053E1F7A}" dt="2022-01-23T22:30:49.729" v="83" actId="47"/>
        <pc:sldMkLst>
          <pc:docMk/>
          <pc:sldMk cId="0" sldId="288"/>
        </pc:sldMkLst>
      </pc:sldChg>
      <pc:sldChg chg="del">
        <pc:chgData name="CARLOS ARGELIO AREVALO MERCADO" userId="617e9941-3829-4865-96ea-76e0ff965229" providerId="ADAL" clId="{71ED6348-9699-4428-B196-DB47053E1F7A}" dt="2022-01-23T22:30:49.729" v="83" actId="47"/>
        <pc:sldMkLst>
          <pc:docMk/>
          <pc:sldMk cId="0" sldId="289"/>
        </pc:sldMkLst>
      </pc:sldChg>
      <pc:sldChg chg="del">
        <pc:chgData name="CARLOS ARGELIO AREVALO MERCADO" userId="617e9941-3829-4865-96ea-76e0ff965229" providerId="ADAL" clId="{71ED6348-9699-4428-B196-DB47053E1F7A}" dt="2022-01-23T22:30:49.729" v="83" actId="47"/>
        <pc:sldMkLst>
          <pc:docMk/>
          <pc:sldMk cId="0" sldId="290"/>
        </pc:sldMkLst>
      </pc:sldChg>
      <pc:sldChg chg="del">
        <pc:chgData name="CARLOS ARGELIO AREVALO MERCADO" userId="617e9941-3829-4865-96ea-76e0ff965229" providerId="ADAL" clId="{71ED6348-9699-4428-B196-DB47053E1F7A}" dt="2022-01-23T22:30:49.729" v="83" actId="47"/>
        <pc:sldMkLst>
          <pc:docMk/>
          <pc:sldMk cId="0" sldId="291"/>
        </pc:sldMkLst>
      </pc:sldChg>
      <pc:sldChg chg="modSp add del mod">
        <pc:chgData name="CARLOS ARGELIO AREVALO MERCADO" userId="617e9941-3829-4865-96ea-76e0ff965229" providerId="ADAL" clId="{71ED6348-9699-4428-B196-DB47053E1F7A}" dt="2022-01-23T22:34:42.382" v="120" actId="255"/>
        <pc:sldMkLst>
          <pc:docMk/>
          <pc:sldMk cId="0" sldId="292"/>
        </pc:sldMkLst>
        <pc:spChg chg="mod">
          <ac:chgData name="CARLOS ARGELIO AREVALO MERCADO" userId="617e9941-3829-4865-96ea-76e0ff965229" providerId="ADAL" clId="{71ED6348-9699-4428-B196-DB47053E1F7A}" dt="2022-01-23T22:34:42.382" v="120" actId="255"/>
          <ac:spMkLst>
            <pc:docMk/>
            <pc:sldMk cId="0" sldId="292"/>
            <ac:spMk id="19459" creationId="{00000000-0000-0000-0000-000000000000}"/>
          </ac:spMkLst>
        </pc:spChg>
      </pc:sldChg>
      <pc:sldChg chg="del">
        <pc:chgData name="CARLOS ARGELIO AREVALO MERCADO" userId="617e9941-3829-4865-96ea-76e0ff965229" providerId="ADAL" clId="{71ED6348-9699-4428-B196-DB47053E1F7A}" dt="2022-01-23T22:30:49.729" v="83" actId="47"/>
        <pc:sldMkLst>
          <pc:docMk/>
          <pc:sldMk cId="0" sldId="293"/>
        </pc:sldMkLst>
      </pc:sldChg>
      <pc:sldChg chg="del">
        <pc:chgData name="CARLOS ARGELIO AREVALO MERCADO" userId="617e9941-3829-4865-96ea-76e0ff965229" providerId="ADAL" clId="{71ED6348-9699-4428-B196-DB47053E1F7A}" dt="2022-01-23T22:30:49.729" v="83" actId="47"/>
        <pc:sldMkLst>
          <pc:docMk/>
          <pc:sldMk cId="0" sldId="294"/>
        </pc:sldMkLst>
      </pc:sldChg>
      <pc:sldChg chg="del">
        <pc:chgData name="CARLOS ARGELIO AREVALO MERCADO" userId="617e9941-3829-4865-96ea-76e0ff965229" providerId="ADAL" clId="{71ED6348-9699-4428-B196-DB47053E1F7A}" dt="2022-01-23T22:30:49.729" v="83" actId="47"/>
        <pc:sldMkLst>
          <pc:docMk/>
          <pc:sldMk cId="0" sldId="295"/>
        </pc:sldMkLst>
      </pc:sldChg>
      <pc:sldChg chg="add del">
        <pc:chgData name="CARLOS ARGELIO AREVALO MERCADO" userId="617e9941-3829-4865-96ea-76e0ff965229" providerId="ADAL" clId="{71ED6348-9699-4428-B196-DB47053E1F7A}" dt="2022-01-23T22:34:19.834" v="114"/>
        <pc:sldMkLst>
          <pc:docMk/>
          <pc:sldMk cId="0" sldId="296"/>
        </pc:sldMkLst>
      </pc:sldChg>
      <pc:sldChg chg="modSp add del mod chgLayout">
        <pc:chgData name="CARLOS ARGELIO AREVALO MERCADO" userId="617e9941-3829-4865-96ea-76e0ff965229" providerId="ADAL" clId="{71ED6348-9699-4428-B196-DB47053E1F7A}" dt="2022-01-23T22:35:20.636" v="129" actId="700"/>
        <pc:sldMkLst>
          <pc:docMk/>
          <pc:sldMk cId="0" sldId="297"/>
        </pc:sldMkLst>
        <pc:spChg chg="mod ord">
          <ac:chgData name="CARLOS ARGELIO AREVALO MERCADO" userId="617e9941-3829-4865-96ea-76e0ff965229" providerId="ADAL" clId="{71ED6348-9699-4428-B196-DB47053E1F7A}" dt="2022-01-23T22:35:20.636" v="129" actId="700"/>
          <ac:spMkLst>
            <pc:docMk/>
            <pc:sldMk cId="0" sldId="297"/>
            <ac:spMk id="14338" creationId="{00000000-0000-0000-0000-000000000000}"/>
          </ac:spMkLst>
        </pc:spChg>
        <pc:spChg chg="mod ord">
          <ac:chgData name="CARLOS ARGELIO AREVALO MERCADO" userId="617e9941-3829-4865-96ea-76e0ff965229" providerId="ADAL" clId="{71ED6348-9699-4428-B196-DB47053E1F7A}" dt="2022-01-23T22:35:20.636" v="129" actId="700"/>
          <ac:spMkLst>
            <pc:docMk/>
            <pc:sldMk cId="0" sldId="297"/>
            <ac:spMk id="22531" creationId="{00000000-0000-0000-0000-000000000000}"/>
          </ac:spMkLst>
        </pc:spChg>
        <pc:spChg chg="mod ord">
          <ac:chgData name="CARLOS ARGELIO AREVALO MERCADO" userId="617e9941-3829-4865-96ea-76e0ff965229" providerId="ADAL" clId="{71ED6348-9699-4428-B196-DB47053E1F7A}" dt="2022-01-23T22:35:20.636" v="129" actId="700"/>
          <ac:spMkLst>
            <pc:docMk/>
            <pc:sldMk cId="0" sldId="297"/>
            <ac:spMk id="22532" creationId="{00000000-0000-0000-0000-000000000000}"/>
          </ac:spMkLst>
        </pc:spChg>
      </pc:sldChg>
      <pc:sldChg chg="modSp add del mod chgLayout">
        <pc:chgData name="CARLOS ARGELIO AREVALO MERCADO" userId="617e9941-3829-4865-96ea-76e0ff965229" providerId="ADAL" clId="{71ED6348-9699-4428-B196-DB47053E1F7A}" dt="2022-01-23T22:35:08.857" v="128" actId="700"/>
        <pc:sldMkLst>
          <pc:docMk/>
          <pc:sldMk cId="0" sldId="298"/>
        </pc:sldMkLst>
        <pc:spChg chg="mod ord">
          <ac:chgData name="CARLOS ARGELIO AREVALO MERCADO" userId="617e9941-3829-4865-96ea-76e0ff965229" providerId="ADAL" clId="{71ED6348-9699-4428-B196-DB47053E1F7A}" dt="2022-01-23T22:35:08.857" v="128" actId="700"/>
          <ac:spMkLst>
            <pc:docMk/>
            <pc:sldMk cId="0" sldId="298"/>
            <ac:spMk id="14338" creationId="{00000000-0000-0000-0000-000000000000}"/>
          </ac:spMkLst>
        </pc:spChg>
        <pc:spChg chg="mod ord">
          <ac:chgData name="CARLOS ARGELIO AREVALO MERCADO" userId="617e9941-3829-4865-96ea-76e0ff965229" providerId="ADAL" clId="{71ED6348-9699-4428-B196-DB47053E1F7A}" dt="2022-01-23T22:35:08.857" v="128" actId="700"/>
          <ac:spMkLst>
            <pc:docMk/>
            <pc:sldMk cId="0" sldId="298"/>
            <ac:spMk id="21507" creationId="{00000000-0000-0000-0000-000000000000}"/>
          </ac:spMkLst>
        </pc:spChg>
        <pc:spChg chg="mod ord">
          <ac:chgData name="CARLOS ARGELIO AREVALO MERCADO" userId="617e9941-3829-4865-96ea-76e0ff965229" providerId="ADAL" clId="{71ED6348-9699-4428-B196-DB47053E1F7A}" dt="2022-01-23T22:35:08.857" v="128" actId="700"/>
          <ac:spMkLst>
            <pc:docMk/>
            <pc:sldMk cId="0" sldId="298"/>
            <ac:spMk id="21508" creationId="{00000000-0000-0000-0000-000000000000}"/>
          </ac:spMkLst>
        </pc:spChg>
      </pc:sldChg>
      <pc:sldChg chg="modSp add del mod chgLayout">
        <pc:chgData name="CARLOS ARGELIO AREVALO MERCADO" userId="617e9941-3829-4865-96ea-76e0ff965229" providerId="ADAL" clId="{71ED6348-9699-4428-B196-DB47053E1F7A}" dt="2022-01-23T22:35:52.342" v="145" actId="20577"/>
        <pc:sldMkLst>
          <pc:docMk/>
          <pc:sldMk cId="0" sldId="299"/>
        </pc:sldMkLst>
        <pc:spChg chg="mod ord">
          <ac:chgData name="CARLOS ARGELIO AREVALO MERCADO" userId="617e9941-3829-4865-96ea-76e0ff965229" providerId="ADAL" clId="{71ED6348-9699-4428-B196-DB47053E1F7A}" dt="2022-01-23T22:35:27.197" v="130" actId="700"/>
          <ac:spMkLst>
            <pc:docMk/>
            <pc:sldMk cId="0" sldId="299"/>
            <ac:spMk id="14338" creationId="{00000000-0000-0000-0000-000000000000}"/>
          </ac:spMkLst>
        </pc:spChg>
        <pc:spChg chg="mod ord">
          <ac:chgData name="CARLOS ARGELIO AREVALO MERCADO" userId="617e9941-3829-4865-96ea-76e0ff965229" providerId="ADAL" clId="{71ED6348-9699-4428-B196-DB47053E1F7A}" dt="2022-01-23T22:35:52.342" v="145" actId="20577"/>
          <ac:spMkLst>
            <pc:docMk/>
            <pc:sldMk cId="0" sldId="299"/>
            <ac:spMk id="23555" creationId="{00000000-0000-0000-0000-000000000000}"/>
          </ac:spMkLst>
        </pc:spChg>
        <pc:spChg chg="mod ord">
          <ac:chgData name="CARLOS ARGELIO AREVALO MERCADO" userId="617e9941-3829-4865-96ea-76e0ff965229" providerId="ADAL" clId="{71ED6348-9699-4428-B196-DB47053E1F7A}" dt="2022-01-23T22:35:27.197" v="130" actId="700"/>
          <ac:spMkLst>
            <pc:docMk/>
            <pc:sldMk cId="0" sldId="299"/>
            <ac:spMk id="23556" creationId="{00000000-0000-0000-0000-000000000000}"/>
          </ac:spMkLst>
        </pc:spChg>
      </pc:sldChg>
      <pc:sldChg chg="del">
        <pc:chgData name="CARLOS ARGELIO AREVALO MERCADO" userId="617e9941-3829-4865-96ea-76e0ff965229" providerId="ADAL" clId="{71ED6348-9699-4428-B196-DB47053E1F7A}" dt="2022-01-23T22:30:49.729" v="83" actId="47"/>
        <pc:sldMkLst>
          <pc:docMk/>
          <pc:sldMk cId="0" sldId="300"/>
        </pc:sldMkLst>
      </pc:sldChg>
      <pc:sldChg chg="del">
        <pc:chgData name="CARLOS ARGELIO AREVALO MERCADO" userId="617e9941-3829-4865-96ea-76e0ff965229" providerId="ADAL" clId="{71ED6348-9699-4428-B196-DB47053E1F7A}" dt="2022-01-23T22:30:49.729" v="83" actId="47"/>
        <pc:sldMkLst>
          <pc:docMk/>
          <pc:sldMk cId="0" sldId="301"/>
        </pc:sldMkLst>
      </pc:sldChg>
      <pc:sldChg chg="del">
        <pc:chgData name="CARLOS ARGELIO AREVALO MERCADO" userId="617e9941-3829-4865-96ea-76e0ff965229" providerId="ADAL" clId="{71ED6348-9699-4428-B196-DB47053E1F7A}" dt="2022-01-23T22:30:49.729" v="83" actId="47"/>
        <pc:sldMkLst>
          <pc:docMk/>
          <pc:sldMk cId="0" sldId="302"/>
        </pc:sldMkLst>
      </pc:sldChg>
      <pc:sldChg chg="del">
        <pc:chgData name="CARLOS ARGELIO AREVALO MERCADO" userId="617e9941-3829-4865-96ea-76e0ff965229" providerId="ADAL" clId="{71ED6348-9699-4428-B196-DB47053E1F7A}" dt="2022-01-23T22:30:49.729" v="83" actId="47"/>
        <pc:sldMkLst>
          <pc:docMk/>
          <pc:sldMk cId="0" sldId="303"/>
        </pc:sldMkLst>
      </pc:sldChg>
      <pc:sldChg chg="del">
        <pc:chgData name="CARLOS ARGELIO AREVALO MERCADO" userId="617e9941-3829-4865-96ea-76e0ff965229" providerId="ADAL" clId="{71ED6348-9699-4428-B196-DB47053E1F7A}" dt="2022-01-23T22:30:49.729" v="83" actId="47"/>
        <pc:sldMkLst>
          <pc:docMk/>
          <pc:sldMk cId="0" sldId="304"/>
        </pc:sldMkLst>
      </pc:sldChg>
      <pc:sldChg chg="del">
        <pc:chgData name="CARLOS ARGELIO AREVALO MERCADO" userId="617e9941-3829-4865-96ea-76e0ff965229" providerId="ADAL" clId="{71ED6348-9699-4428-B196-DB47053E1F7A}" dt="2022-01-23T22:30:49.729" v="83" actId="47"/>
        <pc:sldMkLst>
          <pc:docMk/>
          <pc:sldMk cId="0" sldId="305"/>
        </pc:sldMkLst>
      </pc:sldChg>
      <pc:sldChg chg="del">
        <pc:chgData name="CARLOS ARGELIO AREVALO MERCADO" userId="617e9941-3829-4865-96ea-76e0ff965229" providerId="ADAL" clId="{71ED6348-9699-4428-B196-DB47053E1F7A}" dt="2022-01-23T22:30:49.729" v="83" actId="47"/>
        <pc:sldMkLst>
          <pc:docMk/>
          <pc:sldMk cId="0" sldId="306"/>
        </pc:sldMkLst>
      </pc:sldChg>
      <pc:sldChg chg="del">
        <pc:chgData name="CARLOS ARGELIO AREVALO MERCADO" userId="617e9941-3829-4865-96ea-76e0ff965229" providerId="ADAL" clId="{71ED6348-9699-4428-B196-DB47053E1F7A}" dt="2022-01-23T22:30:49.729" v="83" actId="47"/>
        <pc:sldMkLst>
          <pc:docMk/>
          <pc:sldMk cId="0" sldId="307"/>
        </pc:sldMkLst>
      </pc:sldChg>
      <pc:sldChg chg="del">
        <pc:chgData name="CARLOS ARGELIO AREVALO MERCADO" userId="617e9941-3829-4865-96ea-76e0ff965229" providerId="ADAL" clId="{71ED6348-9699-4428-B196-DB47053E1F7A}" dt="2022-01-23T22:30:49.729" v="83" actId="47"/>
        <pc:sldMkLst>
          <pc:docMk/>
          <pc:sldMk cId="0" sldId="308"/>
        </pc:sldMkLst>
      </pc:sldChg>
      <pc:sldChg chg="del">
        <pc:chgData name="CARLOS ARGELIO AREVALO MERCADO" userId="617e9941-3829-4865-96ea-76e0ff965229" providerId="ADAL" clId="{71ED6348-9699-4428-B196-DB47053E1F7A}" dt="2022-01-23T22:30:49.729" v="83" actId="47"/>
        <pc:sldMkLst>
          <pc:docMk/>
          <pc:sldMk cId="0" sldId="309"/>
        </pc:sldMkLst>
      </pc:sldChg>
      <pc:sldChg chg="modSp add del mod chgLayout">
        <pc:chgData name="CARLOS ARGELIO AREVALO MERCADO" userId="617e9941-3829-4865-96ea-76e0ff965229" providerId="ADAL" clId="{71ED6348-9699-4428-B196-DB47053E1F7A}" dt="2022-01-23T22:36:40.121" v="149" actId="20577"/>
        <pc:sldMkLst>
          <pc:docMk/>
          <pc:sldMk cId="0" sldId="310"/>
        </pc:sldMkLst>
        <pc:spChg chg="mod ord">
          <ac:chgData name="CARLOS ARGELIO AREVALO MERCADO" userId="617e9941-3829-4865-96ea-76e0ff965229" providerId="ADAL" clId="{71ED6348-9699-4428-B196-DB47053E1F7A}" dt="2022-01-23T22:36:18.728" v="146" actId="700"/>
          <ac:spMkLst>
            <pc:docMk/>
            <pc:sldMk cId="0" sldId="310"/>
            <ac:spMk id="14338" creationId="{00000000-0000-0000-0000-000000000000}"/>
          </ac:spMkLst>
        </pc:spChg>
        <pc:spChg chg="mod ord">
          <ac:chgData name="CARLOS ARGELIO AREVALO MERCADO" userId="617e9941-3829-4865-96ea-76e0ff965229" providerId="ADAL" clId="{71ED6348-9699-4428-B196-DB47053E1F7A}" dt="2022-01-23T22:36:40.121" v="149" actId="20577"/>
          <ac:spMkLst>
            <pc:docMk/>
            <pc:sldMk cId="0" sldId="310"/>
            <ac:spMk id="24579" creationId="{00000000-0000-0000-0000-000000000000}"/>
          </ac:spMkLst>
        </pc:spChg>
        <pc:spChg chg="mod ord">
          <ac:chgData name="CARLOS ARGELIO AREVALO MERCADO" userId="617e9941-3829-4865-96ea-76e0ff965229" providerId="ADAL" clId="{71ED6348-9699-4428-B196-DB47053E1F7A}" dt="2022-01-23T22:36:18.728" v="146" actId="700"/>
          <ac:spMkLst>
            <pc:docMk/>
            <pc:sldMk cId="0" sldId="310"/>
            <ac:spMk id="24580" creationId="{00000000-0000-0000-0000-000000000000}"/>
          </ac:spMkLst>
        </pc:spChg>
      </pc:sldChg>
      <pc:sldChg chg="modSp add del mod">
        <pc:chgData name="CARLOS ARGELIO AREVALO MERCADO" userId="617e9941-3829-4865-96ea-76e0ff965229" providerId="ADAL" clId="{71ED6348-9699-4428-B196-DB47053E1F7A}" dt="2022-01-23T22:36:56.766" v="150" actId="20577"/>
        <pc:sldMkLst>
          <pc:docMk/>
          <pc:sldMk cId="0" sldId="311"/>
        </pc:sldMkLst>
        <pc:spChg chg="mod">
          <ac:chgData name="CARLOS ARGELIO AREVALO MERCADO" userId="617e9941-3829-4865-96ea-76e0ff965229" providerId="ADAL" clId="{71ED6348-9699-4428-B196-DB47053E1F7A}" dt="2022-01-23T22:36:56.766" v="150" actId="20577"/>
          <ac:spMkLst>
            <pc:docMk/>
            <pc:sldMk cId="0" sldId="311"/>
            <ac:spMk id="25603" creationId="{00000000-0000-0000-0000-000000000000}"/>
          </ac:spMkLst>
        </pc:spChg>
      </pc:sldChg>
      <pc:sldChg chg="modSp add del mod chgLayout modNotesTx">
        <pc:chgData name="CARLOS ARGELIO AREVALO MERCADO" userId="617e9941-3829-4865-96ea-76e0ff965229" providerId="ADAL" clId="{71ED6348-9699-4428-B196-DB47053E1F7A}" dt="2022-01-23T22:38:18.183" v="156" actId="113"/>
        <pc:sldMkLst>
          <pc:docMk/>
          <pc:sldMk cId="0" sldId="312"/>
        </pc:sldMkLst>
        <pc:spChg chg="mod ord">
          <ac:chgData name="CARLOS ARGELIO AREVALO MERCADO" userId="617e9941-3829-4865-96ea-76e0ff965229" providerId="ADAL" clId="{71ED6348-9699-4428-B196-DB47053E1F7A}" dt="2022-01-23T22:37:18.561" v="151" actId="700"/>
          <ac:spMkLst>
            <pc:docMk/>
            <pc:sldMk cId="0" sldId="312"/>
            <ac:spMk id="2" creationId="{00000000-0000-0000-0000-000000000000}"/>
          </ac:spMkLst>
        </pc:spChg>
        <pc:spChg chg="mod ord">
          <ac:chgData name="CARLOS ARGELIO AREVALO MERCADO" userId="617e9941-3829-4865-96ea-76e0ff965229" providerId="ADAL" clId="{71ED6348-9699-4428-B196-DB47053E1F7A}" dt="2022-01-23T22:37:30.786" v="153" actId="113"/>
          <ac:spMkLst>
            <pc:docMk/>
            <pc:sldMk cId="0" sldId="312"/>
            <ac:spMk id="27651" creationId="{00000000-0000-0000-0000-000000000000}"/>
          </ac:spMkLst>
        </pc:spChg>
        <pc:spChg chg="mod ord">
          <ac:chgData name="CARLOS ARGELIO AREVALO MERCADO" userId="617e9941-3829-4865-96ea-76e0ff965229" providerId="ADAL" clId="{71ED6348-9699-4428-B196-DB47053E1F7A}" dt="2022-01-23T22:37:18.561" v="151" actId="700"/>
          <ac:spMkLst>
            <pc:docMk/>
            <pc:sldMk cId="0" sldId="312"/>
            <ac:spMk id="27652" creationId="{00000000-0000-0000-0000-000000000000}"/>
          </ac:spMkLst>
        </pc:spChg>
      </pc:sldChg>
      <pc:sldChg chg="add del">
        <pc:chgData name="CARLOS ARGELIO AREVALO MERCADO" userId="617e9941-3829-4865-96ea-76e0ff965229" providerId="ADAL" clId="{71ED6348-9699-4428-B196-DB47053E1F7A}" dt="2022-01-23T22:34:19.834" v="114"/>
        <pc:sldMkLst>
          <pc:docMk/>
          <pc:sldMk cId="0" sldId="313"/>
        </pc:sldMkLst>
      </pc:sldChg>
      <pc:sldChg chg="modSp add del">
        <pc:chgData name="CARLOS ARGELIO AREVALO MERCADO" userId="617e9941-3829-4865-96ea-76e0ff965229" providerId="ADAL" clId="{71ED6348-9699-4428-B196-DB47053E1F7A}" dt="2022-01-23T22:34:58.240" v="127" actId="1076"/>
        <pc:sldMkLst>
          <pc:docMk/>
          <pc:sldMk cId="0" sldId="314"/>
        </pc:sldMkLst>
        <pc:picChg chg="mod">
          <ac:chgData name="CARLOS ARGELIO AREVALO MERCADO" userId="617e9941-3829-4865-96ea-76e0ff965229" providerId="ADAL" clId="{71ED6348-9699-4428-B196-DB47053E1F7A}" dt="2022-01-23T22:34:58.240" v="127" actId="1076"/>
          <ac:picMkLst>
            <pc:docMk/>
            <pc:sldMk cId="0" sldId="314"/>
            <ac:picMk id="20484" creationId="{00000000-0000-0000-0000-000000000000}"/>
          </ac:picMkLst>
        </pc:picChg>
        <pc:picChg chg="mod">
          <ac:chgData name="CARLOS ARGELIO AREVALO MERCADO" userId="617e9941-3829-4865-96ea-76e0ff965229" providerId="ADAL" clId="{71ED6348-9699-4428-B196-DB47053E1F7A}" dt="2022-01-23T22:34:52.712" v="124" actId="1076"/>
          <ac:picMkLst>
            <pc:docMk/>
            <pc:sldMk cId="0" sldId="314"/>
            <ac:picMk id="20486" creationId="{00000000-0000-0000-0000-000000000000}"/>
          </ac:picMkLst>
        </pc:picChg>
      </pc:sldChg>
      <pc:sldChg chg="add del">
        <pc:chgData name="CARLOS ARGELIO AREVALO MERCADO" userId="617e9941-3829-4865-96ea-76e0ff965229" providerId="ADAL" clId="{71ED6348-9699-4428-B196-DB47053E1F7A}" dt="2022-01-23T22:34:19.834" v="114"/>
        <pc:sldMkLst>
          <pc:docMk/>
          <pc:sldMk cId="0" sldId="315"/>
        </pc:sldMkLst>
      </pc:sldChg>
      <pc:sldChg chg="add del">
        <pc:chgData name="CARLOS ARGELIO AREVALO MERCADO" userId="617e9941-3829-4865-96ea-76e0ff965229" providerId="ADAL" clId="{71ED6348-9699-4428-B196-DB47053E1F7A}" dt="2022-01-23T22:34:19.834" v="114"/>
        <pc:sldMkLst>
          <pc:docMk/>
          <pc:sldMk cId="0" sldId="316"/>
        </pc:sldMkLst>
      </pc:sldChg>
      <pc:sldChg chg="modSp add del mod chgLayout">
        <pc:chgData name="CARLOS ARGELIO AREVALO MERCADO" userId="617e9941-3829-4865-96ea-76e0ff965229" providerId="ADAL" clId="{71ED6348-9699-4428-B196-DB47053E1F7A}" dt="2022-01-23T22:38:58.475" v="157" actId="700"/>
        <pc:sldMkLst>
          <pc:docMk/>
          <pc:sldMk cId="0" sldId="317"/>
        </pc:sldMkLst>
        <pc:spChg chg="mod ord">
          <ac:chgData name="CARLOS ARGELIO AREVALO MERCADO" userId="617e9941-3829-4865-96ea-76e0ff965229" providerId="ADAL" clId="{71ED6348-9699-4428-B196-DB47053E1F7A}" dt="2022-01-23T22:38:58.475" v="157" actId="700"/>
          <ac:spMkLst>
            <pc:docMk/>
            <pc:sldMk cId="0" sldId="317"/>
            <ac:spMk id="5" creationId="{00000000-0000-0000-0000-000000000000}"/>
          </ac:spMkLst>
        </pc:spChg>
        <pc:spChg chg="mod ord">
          <ac:chgData name="CARLOS ARGELIO AREVALO MERCADO" userId="617e9941-3829-4865-96ea-76e0ff965229" providerId="ADAL" clId="{71ED6348-9699-4428-B196-DB47053E1F7A}" dt="2022-01-23T22:38:58.475" v="157" actId="700"/>
          <ac:spMkLst>
            <pc:docMk/>
            <pc:sldMk cId="0" sldId="317"/>
            <ac:spMk id="31746" creationId="{00000000-0000-0000-0000-000000000000}"/>
          </ac:spMkLst>
        </pc:spChg>
        <pc:spChg chg="mod ord">
          <ac:chgData name="CARLOS ARGELIO AREVALO MERCADO" userId="617e9941-3829-4865-96ea-76e0ff965229" providerId="ADAL" clId="{71ED6348-9699-4428-B196-DB47053E1F7A}" dt="2022-01-23T22:38:58.475" v="157" actId="700"/>
          <ac:spMkLst>
            <pc:docMk/>
            <pc:sldMk cId="0" sldId="317"/>
            <ac:spMk id="31747" creationId="{00000000-0000-0000-0000-000000000000}"/>
          </ac:spMkLst>
        </pc:spChg>
      </pc:sldChg>
      <pc:sldChg chg="add del">
        <pc:chgData name="CARLOS ARGELIO AREVALO MERCADO" userId="617e9941-3829-4865-96ea-76e0ff965229" providerId="ADAL" clId="{71ED6348-9699-4428-B196-DB47053E1F7A}" dt="2022-01-23T22:34:19.834" v="114"/>
        <pc:sldMkLst>
          <pc:docMk/>
          <pc:sldMk cId="0" sldId="318"/>
        </pc:sldMkLst>
      </pc:sldChg>
      <pc:sldChg chg="modSp add del mod">
        <pc:chgData name="CARLOS ARGELIO AREVALO MERCADO" userId="617e9941-3829-4865-96ea-76e0ff965229" providerId="ADAL" clId="{71ED6348-9699-4428-B196-DB47053E1F7A}" dt="2022-01-24T01:08:18.313" v="162" actId="255"/>
        <pc:sldMkLst>
          <pc:docMk/>
          <pc:sldMk cId="0" sldId="319"/>
        </pc:sldMkLst>
        <pc:spChg chg="mod">
          <ac:chgData name="CARLOS ARGELIO AREVALO MERCADO" userId="617e9941-3829-4865-96ea-76e0ff965229" providerId="ADAL" clId="{71ED6348-9699-4428-B196-DB47053E1F7A}" dt="2022-01-24T01:08:18.313" v="162" actId="255"/>
          <ac:spMkLst>
            <pc:docMk/>
            <pc:sldMk cId="0" sldId="319"/>
            <ac:spMk id="33795" creationId="{00000000-0000-0000-0000-000000000000}"/>
          </ac:spMkLst>
        </pc:spChg>
      </pc:sldChg>
      <pc:sldChg chg="modSp add del mod chgLayout">
        <pc:chgData name="CARLOS ARGELIO AREVALO MERCADO" userId="617e9941-3829-4865-96ea-76e0ff965229" providerId="ADAL" clId="{71ED6348-9699-4428-B196-DB47053E1F7A}" dt="2022-01-24T01:08:08.028" v="161" actId="255"/>
        <pc:sldMkLst>
          <pc:docMk/>
          <pc:sldMk cId="0" sldId="320"/>
        </pc:sldMkLst>
        <pc:spChg chg="mod ord">
          <ac:chgData name="CARLOS ARGELIO AREVALO MERCADO" userId="617e9941-3829-4865-96ea-76e0ff965229" providerId="ADAL" clId="{71ED6348-9699-4428-B196-DB47053E1F7A}" dt="2022-01-24T01:07:42.817" v="160" actId="700"/>
          <ac:spMkLst>
            <pc:docMk/>
            <pc:sldMk cId="0" sldId="320"/>
            <ac:spMk id="2" creationId="{00000000-0000-0000-0000-000000000000}"/>
          </ac:spMkLst>
        </pc:spChg>
        <pc:spChg chg="mod ord">
          <ac:chgData name="CARLOS ARGELIO AREVALO MERCADO" userId="617e9941-3829-4865-96ea-76e0ff965229" providerId="ADAL" clId="{71ED6348-9699-4428-B196-DB47053E1F7A}" dt="2022-01-24T01:08:08.028" v="161" actId="255"/>
          <ac:spMkLst>
            <pc:docMk/>
            <pc:sldMk cId="0" sldId="320"/>
            <ac:spMk id="34819" creationId="{00000000-0000-0000-0000-000000000000}"/>
          </ac:spMkLst>
        </pc:spChg>
        <pc:spChg chg="mod ord">
          <ac:chgData name="CARLOS ARGELIO AREVALO MERCADO" userId="617e9941-3829-4865-96ea-76e0ff965229" providerId="ADAL" clId="{71ED6348-9699-4428-B196-DB47053E1F7A}" dt="2022-01-24T01:07:42.817" v="160" actId="700"/>
          <ac:spMkLst>
            <pc:docMk/>
            <pc:sldMk cId="0" sldId="320"/>
            <ac:spMk id="34820" creationId="{00000000-0000-0000-0000-000000000000}"/>
          </ac:spMkLst>
        </pc:spChg>
      </pc:sldChg>
      <pc:sldChg chg="modSp add del mod">
        <pc:chgData name="CARLOS ARGELIO AREVALO MERCADO" userId="617e9941-3829-4865-96ea-76e0ff965229" providerId="ADAL" clId="{71ED6348-9699-4428-B196-DB47053E1F7A}" dt="2022-01-24T01:07:34.016" v="159" actId="255"/>
        <pc:sldMkLst>
          <pc:docMk/>
          <pc:sldMk cId="0" sldId="321"/>
        </pc:sldMkLst>
        <pc:spChg chg="mod">
          <ac:chgData name="CARLOS ARGELIO AREVALO MERCADO" userId="617e9941-3829-4865-96ea-76e0ff965229" providerId="ADAL" clId="{71ED6348-9699-4428-B196-DB47053E1F7A}" dt="2022-01-24T01:07:34.016" v="159" actId="255"/>
          <ac:spMkLst>
            <pc:docMk/>
            <pc:sldMk cId="0" sldId="321"/>
            <ac:spMk id="35843" creationId="{00000000-0000-0000-0000-000000000000}"/>
          </ac:spMkLst>
        </pc:spChg>
      </pc:sldChg>
      <pc:sldChg chg="modSp add del mod">
        <pc:chgData name="CARLOS ARGELIO AREVALO MERCADO" userId="617e9941-3829-4865-96ea-76e0ff965229" providerId="ADAL" clId="{71ED6348-9699-4428-B196-DB47053E1F7A}" dt="2022-01-24T01:08:35.146" v="163" actId="255"/>
        <pc:sldMkLst>
          <pc:docMk/>
          <pc:sldMk cId="0" sldId="322"/>
        </pc:sldMkLst>
        <pc:spChg chg="mod">
          <ac:chgData name="CARLOS ARGELIO AREVALO MERCADO" userId="617e9941-3829-4865-96ea-76e0ff965229" providerId="ADAL" clId="{71ED6348-9699-4428-B196-DB47053E1F7A}" dt="2022-01-24T01:08:35.146" v="163" actId="255"/>
          <ac:spMkLst>
            <pc:docMk/>
            <pc:sldMk cId="0" sldId="322"/>
            <ac:spMk id="36867" creationId="{00000000-0000-0000-0000-000000000000}"/>
          </ac:spMkLst>
        </pc:spChg>
      </pc:sldChg>
      <pc:sldChg chg="add del">
        <pc:chgData name="CARLOS ARGELIO AREVALO MERCADO" userId="617e9941-3829-4865-96ea-76e0ff965229" providerId="ADAL" clId="{71ED6348-9699-4428-B196-DB47053E1F7A}" dt="2022-01-23T22:34:19.834" v="114"/>
        <pc:sldMkLst>
          <pc:docMk/>
          <pc:sldMk cId="0" sldId="323"/>
        </pc:sldMkLst>
      </pc:sldChg>
      <pc:sldChg chg="add del">
        <pc:chgData name="CARLOS ARGELIO AREVALO MERCADO" userId="617e9941-3829-4865-96ea-76e0ff965229" providerId="ADAL" clId="{71ED6348-9699-4428-B196-DB47053E1F7A}" dt="2022-01-23T22:34:19.834" v="114"/>
        <pc:sldMkLst>
          <pc:docMk/>
          <pc:sldMk cId="0" sldId="324"/>
        </pc:sldMkLst>
      </pc:sldChg>
      <pc:sldChg chg="add del">
        <pc:chgData name="CARLOS ARGELIO AREVALO MERCADO" userId="617e9941-3829-4865-96ea-76e0ff965229" providerId="ADAL" clId="{71ED6348-9699-4428-B196-DB47053E1F7A}" dt="2022-01-23T22:34:19.834" v="114"/>
        <pc:sldMkLst>
          <pc:docMk/>
          <pc:sldMk cId="0" sldId="325"/>
        </pc:sldMkLst>
      </pc:sldChg>
      <pc:sldChg chg="del">
        <pc:chgData name="CARLOS ARGELIO AREVALO MERCADO" userId="617e9941-3829-4865-96ea-76e0ff965229" providerId="ADAL" clId="{71ED6348-9699-4428-B196-DB47053E1F7A}" dt="2022-01-23T22:30:49.729" v="83" actId="47"/>
        <pc:sldMkLst>
          <pc:docMk/>
          <pc:sldMk cId="0" sldId="326"/>
        </pc:sldMkLst>
      </pc:sldChg>
      <pc:sldChg chg="modSp add del mod">
        <pc:chgData name="CARLOS ARGELIO AREVALO MERCADO" userId="617e9941-3829-4865-96ea-76e0ff965229" providerId="ADAL" clId="{71ED6348-9699-4428-B196-DB47053E1F7A}" dt="2022-01-24T01:09:22.074" v="165" actId="255"/>
        <pc:sldMkLst>
          <pc:docMk/>
          <pc:sldMk cId="0" sldId="327"/>
        </pc:sldMkLst>
        <pc:spChg chg="mod">
          <ac:chgData name="CARLOS ARGELIO AREVALO MERCADO" userId="617e9941-3829-4865-96ea-76e0ff965229" providerId="ADAL" clId="{71ED6348-9699-4428-B196-DB47053E1F7A}" dt="2022-01-24T01:09:16.591" v="164" actId="255"/>
          <ac:spMkLst>
            <pc:docMk/>
            <pc:sldMk cId="0" sldId="327"/>
            <ac:spMk id="2" creationId="{00000000-0000-0000-0000-000000000000}"/>
          </ac:spMkLst>
        </pc:spChg>
        <pc:spChg chg="mod">
          <ac:chgData name="CARLOS ARGELIO AREVALO MERCADO" userId="617e9941-3829-4865-96ea-76e0ff965229" providerId="ADAL" clId="{71ED6348-9699-4428-B196-DB47053E1F7A}" dt="2022-01-24T01:09:22.074" v="165" actId="255"/>
          <ac:spMkLst>
            <pc:docMk/>
            <pc:sldMk cId="0" sldId="327"/>
            <ac:spMk id="40963" creationId="{00000000-0000-0000-0000-000000000000}"/>
          </ac:spMkLst>
        </pc:spChg>
      </pc:sldChg>
      <pc:sldChg chg="modSp add del mod">
        <pc:chgData name="CARLOS ARGELIO AREVALO MERCADO" userId="617e9941-3829-4865-96ea-76e0ff965229" providerId="ADAL" clId="{71ED6348-9699-4428-B196-DB47053E1F7A}" dt="2022-01-24T01:09:36.911" v="167" actId="255"/>
        <pc:sldMkLst>
          <pc:docMk/>
          <pc:sldMk cId="0" sldId="328"/>
        </pc:sldMkLst>
        <pc:spChg chg="mod">
          <ac:chgData name="CARLOS ARGELIO AREVALO MERCADO" userId="617e9941-3829-4865-96ea-76e0ff965229" providerId="ADAL" clId="{71ED6348-9699-4428-B196-DB47053E1F7A}" dt="2022-01-24T01:09:31.319" v="166" actId="255"/>
          <ac:spMkLst>
            <pc:docMk/>
            <pc:sldMk cId="0" sldId="328"/>
            <ac:spMk id="2" creationId="{00000000-0000-0000-0000-000000000000}"/>
          </ac:spMkLst>
        </pc:spChg>
        <pc:spChg chg="mod">
          <ac:chgData name="CARLOS ARGELIO AREVALO MERCADO" userId="617e9941-3829-4865-96ea-76e0ff965229" providerId="ADAL" clId="{71ED6348-9699-4428-B196-DB47053E1F7A}" dt="2022-01-24T01:09:36.911" v="167" actId="255"/>
          <ac:spMkLst>
            <pc:docMk/>
            <pc:sldMk cId="0" sldId="328"/>
            <ac:spMk id="41987" creationId="{00000000-0000-0000-0000-000000000000}"/>
          </ac:spMkLst>
        </pc:spChg>
      </pc:sldChg>
      <pc:sldChg chg="del">
        <pc:chgData name="CARLOS ARGELIO AREVALO MERCADO" userId="617e9941-3829-4865-96ea-76e0ff965229" providerId="ADAL" clId="{71ED6348-9699-4428-B196-DB47053E1F7A}" dt="2022-01-23T22:30:49.729" v="83" actId="47"/>
        <pc:sldMkLst>
          <pc:docMk/>
          <pc:sldMk cId="0" sldId="329"/>
        </pc:sldMkLst>
      </pc:sldChg>
      <pc:sldChg chg="modSp add del mod">
        <pc:chgData name="CARLOS ARGELIO AREVALO MERCADO" userId="617e9941-3829-4865-96ea-76e0ff965229" providerId="ADAL" clId="{71ED6348-9699-4428-B196-DB47053E1F7A}" dt="2022-01-24T01:09:56.890" v="172" actId="255"/>
        <pc:sldMkLst>
          <pc:docMk/>
          <pc:sldMk cId="0" sldId="330"/>
        </pc:sldMkLst>
        <pc:spChg chg="mod">
          <ac:chgData name="CARLOS ARGELIO AREVALO MERCADO" userId="617e9941-3829-4865-96ea-76e0ff965229" providerId="ADAL" clId="{71ED6348-9699-4428-B196-DB47053E1F7A}" dt="2022-01-24T01:09:56.890" v="172" actId="255"/>
          <ac:spMkLst>
            <pc:docMk/>
            <pc:sldMk cId="0" sldId="330"/>
            <ac:spMk id="44035" creationId="{00000000-0000-0000-0000-000000000000}"/>
          </ac:spMkLst>
        </pc:spChg>
      </pc:sldChg>
      <pc:sldChg chg="modSp add del">
        <pc:chgData name="CARLOS ARGELIO AREVALO MERCADO" userId="617e9941-3829-4865-96ea-76e0ff965229" providerId="ADAL" clId="{71ED6348-9699-4428-B196-DB47053E1F7A}" dt="2022-01-24T01:09:47.463" v="171" actId="1076"/>
        <pc:sldMkLst>
          <pc:docMk/>
          <pc:sldMk cId="0" sldId="331"/>
        </pc:sldMkLst>
        <pc:picChg chg="mod">
          <ac:chgData name="CARLOS ARGELIO AREVALO MERCADO" userId="617e9941-3829-4865-96ea-76e0ff965229" providerId="ADAL" clId="{71ED6348-9699-4428-B196-DB47053E1F7A}" dt="2022-01-24T01:09:43.699" v="169" actId="1076"/>
          <ac:picMkLst>
            <pc:docMk/>
            <pc:sldMk cId="0" sldId="331"/>
            <ac:picMk id="43012" creationId="{00000000-0000-0000-0000-000000000000}"/>
          </ac:picMkLst>
        </pc:picChg>
        <pc:picChg chg="mod">
          <ac:chgData name="CARLOS ARGELIO AREVALO MERCADO" userId="617e9941-3829-4865-96ea-76e0ff965229" providerId="ADAL" clId="{71ED6348-9699-4428-B196-DB47053E1F7A}" dt="2022-01-24T01:09:47.463" v="171" actId="1076"/>
          <ac:picMkLst>
            <pc:docMk/>
            <pc:sldMk cId="0" sldId="331"/>
            <ac:picMk id="43013" creationId="{00000000-0000-0000-0000-000000000000}"/>
          </ac:picMkLst>
        </pc:picChg>
      </pc:sldChg>
      <pc:sldChg chg="modSp add del mod">
        <pc:chgData name="CARLOS ARGELIO AREVALO MERCADO" userId="617e9941-3829-4865-96ea-76e0ff965229" providerId="ADAL" clId="{71ED6348-9699-4428-B196-DB47053E1F7A}" dt="2022-01-23T22:34:35.839" v="119" actId="27636"/>
        <pc:sldMkLst>
          <pc:docMk/>
          <pc:sldMk cId="0" sldId="332"/>
        </pc:sldMkLst>
        <pc:spChg chg="mod">
          <ac:chgData name="CARLOS ARGELIO AREVALO MERCADO" userId="617e9941-3829-4865-96ea-76e0ff965229" providerId="ADAL" clId="{71ED6348-9699-4428-B196-DB47053E1F7A}" dt="2022-01-23T22:34:35.839" v="119" actId="27636"/>
          <ac:spMkLst>
            <pc:docMk/>
            <pc:sldMk cId="0" sldId="332"/>
            <ac:spMk id="58371" creationId="{00000000-0000-0000-0000-000000000000}"/>
          </ac:spMkLst>
        </pc:spChg>
      </pc:sldChg>
      <pc:sldChg chg="add del">
        <pc:chgData name="CARLOS ARGELIO AREVALO MERCADO" userId="617e9941-3829-4865-96ea-76e0ff965229" providerId="ADAL" clId="{71ED6348-9699-4428-B196-DB47053E1F7A}" dt="2022-01-23T22:34:19.834" v="114"/>
        <pc:sldMkLst>
          <pc:docMk/>
          <pc:sldMk cId="0" sldId="333"/>
        </pc:sldMkLst>
      </pc:sldChg>
      <pc:sldChg chg="add del">
        <pc:chgData name="CARLOS ARGELIO AREVALO MERCADO" userId="617e9941-3829-4865-96ea-76e0ff965229" providerId="ADAL" clId="{71ED6348-9699-4428-B196-DB47053E1F7A}" dt="2022-01-23T22:34:19.834" v="114"/>
        <pc:sldMkLst>
          <pc:docMk/>
          <pc:sldMk cId="0" sldId="334"/>
        </pc:sldMkLst>
      </pc:sldChg>
      <pc:sldChg chg="add del">
        <pc:chgData name="CARLOS ARGELIO AREVALO MERCADO" userId="617e9941-3829-4865-96ea-76e0ff965229" providerId="ADAL" clId="{71ED6348-9699-4428-B196-DB47053E1F7A}" dt="2022-01-23T22:34:19.834" v="114"/>
        <pc:sldMkLst>
          <pc:docMk/>
          <pc:sldMk cId="0" sldId="335"/>
        </pc:sldMkLst>
      </pc:sldChg>
      <pc:sldChg chg="add del">
        <pc:chgData name="CARLOS ARGELIO AREVALO MERCADO" userId="617e9941-3829-4865-96ea-76e0ff965229" providerId="ADAL" clId="{71ED6348-9699-4428-B196-DB47053E1F7A}" dt="2022-01-23T22:34:19.834" v="114"/>
        <pc:sldMkLst>
          <pc:docMk/>
          <pc:sldMk cId="0" sldId="336"/>
        </pc:sldMkLst>
      </pc:sldChg>
      <pc:sldChg chg="add del">
        <pc:chgData name="CARLOS ARGELIO AREVALO MERCADO" userId="617e9941-3829-4865-96ea-76e0ff965229" providerId="ADAL" clId="{71ED6348-9699-4428-B196-DB47053E1F7A}" dt="2022-01-23T22:34:19.834" v="114"/>
        <pc:sldMkLst>
          <pc:docMk/>
          <pc:sldMk cId="0" sldId="337"/>
        </pc:sldMkLst>
      </pc:sldChg>
      <pc:sldChg chg="modSp add del mod">
        <pc:chgData name="CARLOS ARGELIO AREVALO MERCADO" userId="617e9941-3829-4865-96ea-76e0ff965229" providerId="ADAL" clId="{71ED6348-9699-4428-B196-DB47053E1F7A}" dt="2022-01-23T22:34:35.792" v="116" actId="27636"/>
        <pc:sldMkLst>
          <pc:docMk/>
          <pc:sldMk cId="0" sldId="338"/>
        </pc:sldMkLst>
        <pc:spChg chg="mod">
          <ac:chgData name="CARLOS ARGELIO AREVALO MERCADO" userId="617e9941-3829-4865-96ea-76e0ff965229" providerId="ADAL" clId="{71ED6348-9699-4428-B196-DB47053E1F7A}" dt="2022-01-23T22:34:35.792" v="116" actId="27636"/>
          <ac:spMkLst>
            <pc:docMk/>
            <pc:sldMk cId="0" sldId="338"/>
            <ac:spMk id="49154" creationId="{00000000-0000-0000-0000-000000000000}"/>
          </ac:spMkLst>
        </pc:spChg>
      </pc:sldChg>
      <pc:sldChg chg="add del">
        <pc:chgData name="CARLOS ARGELIO AREVALO MERCADO" userId="617e9941-3829-4865-96ea-76e0ff965229" providerId="ADAL" clId="{71ED6348-9699-4428-B196-DB47053E1F7A}" dt="2022-01-23T22:34:19.834" v="114"/>
        <pc:sldMkLst>
          <pc:docMk/>
          <pc:sldMk cId="0" sldId="339"/>
        </pc:sldMkLst>
      </pc:sldChg>
      <pc:sldChg chg="add del">
        <pc:chgData name="CARLOS ARGELIO AREVALO MERCADO" userId="617e9941-3829-4865-96ea-76e0ff965229" providerId="ADAL" clId="{71ED6348-9699-4428-B196-DB47053E1F7A}" dt="2022-01-23T22:34:19.834" v="114"/>
        <pc:sldMkLst>
          <pc:docMk/>
          <pc:sldMk cId="0" sldId="340"/>
        </pc:sldMkLst>
      </pc:sldChg>
      <pc:sldChg chg="addSp delSp modSp mod modClrScheme chgLayout">
        <pc:chgData name="CARLOS ARGELIO AREVALO MERCADO" userId="617e9941-3829-4865-96ea-76e0ff965229" providerId="ADAL" clId="{71ED6348-9699-4428-B196-DB47053E1F7A}" dt="2022-01-23T22:33:17.142" v="113" actId="20577"/>
        <pc:sldMkLst>
          <pc:docMk/>
          <pc:sldMk cId="306226211" sldId="341"/>
        </pc:sldMkLst>
        <pc:spChg chg="mod ord">
          <ac:chgData name="CARLOS ARGELIO AREVALO MERCADO" userId="617e9941-3829-4865-96ea-76e0ff965229" providerId="ADAL" clId="{71ED6348-9699-4428-B196-DB47053E1F7A}" dt="2022-01-23T22:33:17.142" v="113" actId="20577"/>
          <ac:spMkLst>
            <pc:docMk/>
            <pc:sldMk cId="306226211" sldId="341"/>
            <ac:spMk id="2" creationId="{4480B030-F601-4272-AD5F-B5C7428D3558}"/>
          </ac:spMkLst>
        </pc:spChg>
        <pc:spChg chg="mod ord">
          <ac:chgData name="CARLOS ARGELIO AREVALO MERCADO" userId="617e9941-3829-4865-96ea-76e0ff965229" providerId="ADAL" clId="{71ED6348-9699-4428-B196-DB47053E1F7A}" dt="2022-01-23T22:30:34.341" v="82" actId="113"/>
          <ac:spMkLst>
            <pc:docMk/>
            <pc:sldMk cId="306226211" sldId="341"/>
            <ac:spMk id="4" creationId="{18AA4087-4A6F-4D88-97A1-D5A0B1A52B63}"/>
          </ac:spMkLst>
        </pc:spChg>
        <pc:spChg chg="del mod">
          <ac:chgData name="CARLOS ARGELIO AREVALO MERCADO" userId="617e9941-3829-4865-96ea-76e0ff965229" providerId="ADAL" clId="{71ED6348-9699-4428-B196-DB47053E1F7A}" dt="2022-01-23T22:29:36.763" v="52" actId="478"/>
          <ac:spMkLst>
            <pc:docMk/>
            <pc:sldMk cId="306226211" sldId="341"/>
            <ac:spMk id="5" creationId="{18D53DC6-A5E2-4BF9-866D-859BA8C90CF2}"/>
          </ac:spMkLst>
        </pc:spChg>
        <pc:spChg chg="add del mod">
          <ac:chgData name="CARLOS ARGELIO AREVALO MERCADO" userId="617e9941-3829-4865-96ea-76e0ff965229" providerId="ADAL" clId="{71ED6348-9699-4428-B196-DB47053E1F7A}" dt="2022-01-23T22:29:40.555" v="53" actId="478"/>
          <ac:spMkLst>
            <pc:docMk/>
            <pc:sldMk cId="306226211" sldId="341"/>
            <ac:spMk id="6" creationId="{CC76C086-F21D-43F6-A5A0-9C321DC9802D}"/>
          </ac:spMkLst>
        </pc:spChg>
      </pc:sldChg>
      <pc:sldChg chg="modSp add mod">
        <pc:chgData name="CARLOS ARGELIO AREVALO MERCADO" userId="617e9941-3829-4865-96ea-76e0ff965229" providerId="ADAL" clId="{71ED6348-9699-4428-B196-DB47053E1F7A}" dt="2022-01-23T22:34:35.808" v="117" actId="27636"/>
        <pc:sldMkLst>
          <pc:docMk/>
          <pc:sldMk cId="0" sldId="342"/>
        </pc:sldMkLst>
        <pc:spChg chg="mod">
          <ac:chgData name="CARLOS ARGELIO AREVALO MERCADO" userId="617e9941-3829-4865-96ea-76e0ff965229" providerId="ADAL" clId="{71ED6348-9699-4428-B196-DB47053E1F7A}" dt="2022-01-23T22:34:35.808" v="117" actId="27636"/>
          <ac:spMkLst>
            <pc:docMk/>
            <pc:sldMk cId="0" sldId="342"/>
            <ac:spMk id="54274" creationId="{00000000-0000-0000-0000-000000000000}"/>
          </ac:spMkLst>
        </pc:spChg>
      </pc:sldChg>
      <pc:sldChg chg="add">
        <pc:chgData name="CARLOS ARGELIO AREVALO MERCADO" userId="617e9941-3829-4865-96ea-76e0ff965229" providerId="ADAL" clId="{71ED6348-9699-4428-B196-DB47053E1F7A}" dt="2022-01-23T22:34:19.834" v="114"/>
        <pc:sldMkLst>
          <pc:docMk/>
          <pc:sldMk cId="0" sldId="343"/>
        </pc:sldMkLst>
      </pc:sldChg>
      <pc:sldChg chg="add">
        <pc:chgData name="CARLOS ARGELIO AREVALO MERCADO" userId="617e9941-3829-4865-96ea-76e0ff965229" providerId="ADAL" clId="{71ED6348-9699-4428-B196-DB47053E1F7A}" dt="2022-01-23T22:34:19.834" v="114"/>
        <pc:sldMkLst>
          <pc:docMk/>
          <pc:sldMk cId="0" sldId="344"/>
        </pc:sldMkLst>
      </pc:sldChg>
      <pc:sldChg chg="addSp delSp modSp add mod setBg chgLayout">
        <pc:chgData name="CARLOS ARGELIO AREVALO MERCADO" userId="617e9941-3829-4865-96ea-76e0ff965229" providerId="ADAL" clId="{71ED6348-9699-4428-B196-DB47053E1F7A}" dt="2022-01-24T01:10:44.426" v="175" actId="26606"/>
        <pc:sldMkLst>
          <pc:docMk/>
          <pc:sldMk cId="0" sldId="345"/>
        </pc:sldMkLst>
        <pc:spChg chg="add del">
          <ac:chgData name="CARLOS ARGELIO AREVALO MERCADO" userId="617e9941-3829-4865-96ea-76e0ff965229" providerId="ADAL" clId="{71ED6348-9699-4428-B196-DB47053E1F7A}" dt="2022-01-24T01:10:44.426" v="175" actId="26606"/>
          <ac:spMkLst>
            <pc:docMk/>
            <pc:sldMk cId="0" sldId="345"/>
            <ac:spMk id="135" creationId="{3741B58E-3B65-4A01-A276-975AB2CF8A08}"/>
          </ac:spMkLst>
        </pc:spChg>
        <pc:spChg chg="add del">
          <ac:chgData name="CARLOS ARGELIO AREVALO MERCADO" userId="617e9941-3829-4865-96ea-76e0ff965229" providerId="ADAL" clId="{71ED6348-9699-4428-B196-DB47053E1F7A}" dt="2022-01-24T01:10:44.426" v="175" actId="26606"/>
          <ac:spMkLst>
            <pc:docMk/>
            <pc:sldMk cId="0" sldId="345"/>
            <ac:spMk id="137" creationId="{7AAC67C3-831B-4AB1-A259-DFB839CAFAFC}"/>
          </ac:spMkLst>
        </pc:spChg>
        <pc:spChg chg="add del">
          <ac:chgData name="CARLOS ARGELIO AREVALO MERCADO" userId="617e9941-3829-4865-96ea-76e0ff965229" providerId="ADAL" clId="{71ED6348-9699-4428-B196-DB47053E1F7A}" dt="2022-01-24T01:10:44.426" v="175" actId="26606"/>
          <ac:spMkLst>
            <pc:docMk/>
            <pc:sldMk cId="0" sldId="345"/>
            <ac:spMk id="139" creationId="{054B3F04-9EAC-45C0-B3CE-0387EEA10A0C}"/>
          </ac:spMkLst>
        </pc:spChg>
        <pc:spChg chg="mod ord">
          <ac:chgData name="CARLOS ARGELIO AREVALO MERCADO" userId="617e9941-3829-4865-96ea-76e0ff965229" providerId="ADAL" clId="{71ED6348-9699-4428-B196-DB47053E1F7A}" dt="2022-01-24T01:10:44.426" v="175" actId="26606"/>
          <ac:spMkLst>
            <pc:docMk/>
            <pc:sldMk cId="0" sldId="345"/>
            <ac:spMk id="57347" creationId="{00000000-0000-0000-0000-000000000000}"/>
          </ac:spMkLst>
        </pc:spChg>
        <pc:spChg chg="mod ord">
          <ac:chgData name="CARLOS ARGELIO AREVALO MERCADO" userId="617e9941-3829-4865-96ea-76e0ff965229" providerId="ADAL" clId="{71ED6348-9699-4428-B196-DB47053E1F7A}" dt="2022-01-24T01:10:44.426" v="175" actId="26606"/>
          <ac:spMkLst>
            <pc:docMk/>
            <pc:sldMk cId="0" sldId="345"/>
            <ac:spMk id="91138" creationId="{00000000-0000-0000-0000-000000000000}"/>
          </ac:spMkLst>
        </pc:spChg>
      </pc:sldChg>
      <pc:sldChg chg="add">
        <pc:chgData name="CARLOS ARGELIO AREVALO MERCADO" userId="617e9941-3829-4865-96ea-76e0ff965229" providerId="ADAL" clId="{71ED6348-9699-4428-B196-DB47053E1F7A}" dt="2022-01-24T05:20:54.557" v="181"/>
        <pc:sldMkLst>
          <pc:docMk/>
          <pc:sldMk cId="398624476" sldId="346"/>
        </pc:sldMkLst>
      </pc:sldChg>
      <pc:sldChg chg="add">
        <pc:chgData name="CARLOS ARGELIO AREVALO MERCADO" userId="617e9941-3829-4865-96ea-76e0ff965229" providerId="ADAL" clId="{71ED6348-9699-4428-B196-DB47053E1F7A}" dt="2022-01-23T22:34:19.834" v="114"/>
        <pc:sldMkLst>
          <pc:docMk/>
          <pc:sldMk cId="2540356771" sldId="348"/>
        </pc:sldMkLst>
      </pc:sldChg>
      <pc:sldChg chg="add">
        <pc:chgData name="CARLOS ARGELIO AREVALO MERCADO" userId="617e9941-3829-4865-96ea-76e0ff965229" providerId="ADAL" clId="{71ED6348-9699-4428-B196-DB47053E1F7A}" dt="2022-01-23T22:34:19.834" v="114"/>
        <pc:sldMkLst>
          <pc:docMk/>
          <pc:sldMk cId="735520542" sldId="349"/>
        </pc:sldMkLst>
      </pc:sldChg>
      <pc:sldChg chg="modSp add mod">
        <pc:chgData name="CARLOS ARGELIO AREVALO MERCADO" userId="617e9941-3829-4865-96ea-76e0ff965229" providerId="ADAL" clId="{71ED6348-9699-4428-B196-DB47053E1F7A}" dt="2022-01-23T22:34:35.732" v="115" actId="27636"/>
        <pc:sldMkLst>
          <pc:docMk/>
          <pc:sldMk cId="3963727068" sldId="350"/>
        </pc:sldMkLst>
        <pc:spChg chg="mod">
          <ac:chgData name="CARLOS ARGELIO AREVALO MERCADO" userId="617e9941-3829-4865-96ea-76e0ff965229" providerId="ADAL" clId="{71ED6348-9699-4428-B196-DB47053E1F7A}" dt="2022-01-23T22:34:35.732" v="115" actId="27636"/>
          <ac:spMkLst>
            <pc:docMk/>
            <pc:sldMk cId="3963727068" sldId="350"/>
            <ac:spMk id="3" creationId="{582ADDE8-C0DF-47A6-A762-799447B9940C}"/>
          </ac:spMkLst>
        </pc:spChg>
      </pc:sldChg>
      <pc:sldChg chg="add del">
        <pc:chgData name="CARLOS ARGELIO AREVALO MERCADO" userId="617e9941-3829-4865-96ea-76e0ff965229" providerId="ADAL" clId="{71ED6348-9699-4428-B196-DB47053E1F7A}" dt="2022-01-24T01:07:19.804" v="158" actId="47"/>
        <pc:sldMkLst>
          <pc:docMk/>
          <pc:sldMk cId="3015920117" sldId="351"/>
        </pc:sldMkLst>
      </pc:sldChg>
      <pc:sldChg chg="add del">
        <pc:chgData name="CARLOS ARGELIO AREVALO MERCADO" userId="617e9941-3829-4865-96ea-76e0ff965229" providerId="ADAL" clId="{71ED6348-9699-4428-B196-DB47053E1F7A}" dt="2022-01-24T01:07:19.804" v="158" actId="47"/>
        <pc:sldMkLst>
          <pc:docMk/>
          <pc:sldMk cId="3036401233" sldId="352"/>
        </pc:sldMkLst>
      </pc:sldChg>
      <pc:sldChg chg="add del">
        <pc:chgData name="CARLOS ARGELIO AREVALO MERCADO" userId="617e9941-3829-4865-96ea-76e0ff965229" providerId="ADAL" clId="{71ED6348-9699-4428-B196-DB47053E1F7A}" dt="2022-01-24T01:07:19.804" v="158" actId="47"/>
        <pc:sldMkLst>
          <pc:docMk/>
          <pc:sldMk cId="364052304" sldId="353"/>
        </pc:sldMkLst>
      </pc:sldChg>
      <pc:sldChg chg="add">
        <pc:chgData name="CARLOS ARGELIO AREVALO MERCADO" userId="617e9941-3829-4865-96ea-76e0ff965229" providerId="ADAL" clId="{71ED6348-9699-4428-B196-DB47053E1F7A}" dt="2022-01-23T22:34:19.834" v="114"/>
        <pc:sldMkLst>
          <pc:docMk/>
          <pc:sldMk cId="0" sldId="354"/>
        </pc:sldMkLst>
      </pc:sldChg>
      <pc:sldChg chg="add">
        <pc:chgData name="CARLOS ARGELIO AREVALO MERCADO" userId="617e9941-3829-4865-96ea-76e0ff965229" providerId="ADAL" clId="{71ED6348-9699-4428-B196-DB47053E1F7A}" dt="2022-01-24T05:19:37.082" v="180"/>
        <pc:sldMkLst>
          <pc:docMk/>
          <pc:sldMk cId="3715552751" sldId="355"/>
        </pc:sldMkLst>
      </pc:sldChg>
      <pc:sldChg chg="add">
        <pc:chgData name="CARLOS ARGELIO AREVALO MERCADO" userId="617e9941-3829-4865-96ea-76e0ff965229" providerId="ADAL" clId="{71ED6348-9699-4428-B196-DB47053E1F7A}" dt="2022-01-24T05:20:54.557" v="181"/>
        <pc:sldMkLst>
          <pc:docMk/>
          <pc:sldMk cId="2010296772" sldId="356"/>
        </pc:sldMkLst>
      </pc:sldChg>
      <pc:sldChg chg="add">
        <pc:chgData name="CARLOS ARGELIO AREVALO MERCADO" userId="617e9941-3829-4865-96ea-76e0ff965229" providerId="ADAL" clId="{71ED6348-9699-4428-B196-DB47053E1F7A}" dt="2022-01-24T05:20:54.557" v="181"/>
        <pc:sldMkLst>
          <pc:docMk/>
          <pc:sldMk cId="3335248378" sldId="357"/>
        </pc:sldMkLst>
      </pc:sldChg>
      <pc:sldChg chg="add">
        <pc:chgData name="CARLOS ARGELIO AREVALO MERCADO" userId="617e9941-3829-4865-96ea-76e0ff965229" providerId="ADAL" clId="{71ED6348-9699-4428-B196-DB47053E1F7A}" dt="2022-01-24T05:20:54.557" v="181"/>
        <pc:sldMkLst>
          <pc:docMk/>
          <pc:sldMk cId="2575375588" sldId="358"/>
        </pc:sldMkLst>
      </pc:sldChg>
      <pc:sldChg chg="add">
        <pc:chgData name="CARLOS ARGELIO AREVALO MERCADO" userId="617e9941-3829-4865-96ea-76e0ff965229" providerId="ADAL" clId="{71ED6348-9699-4428-B196-DB47053E1F7A}" dt="2022-01-24T05:20:54.557" v="181"/>
        <pc:sldMkLst>
          <pc:docMk/>
          <pc:sldMk cId="2206432947" sldId="359"/>
        </pc:sldMkLst>
      </pc:sldChg>
      <pc:sldMasterChg chg="delSldLayout">
        <pc:chgData name="CARLOS ARGELIO AREVALO MERCADO" userId="617e9941-3829-4865-96ea-76e0ff965229" providerId="ADAL" clId="{71ED6348-9699-4428-B196-DB47053E1F7A}" dt="2022-01-23T22:30:49.729" v="83" actId="47"/>
        <pc:sldMasterMkLst>
          <pc:docMk/>
          <pc:sldMasterMk cId="1734524190" sldId="2147483712"/>
        </pc:sldMasterMkLst>
        <pc:sldLayoutChg chg="del">
          <pc:chgData name="CARLOS ARGELIO AREVALO MERCADO" userId="617e9941-3829-4865-96ea-76e0ff965229" providerId="ADAL" clId="{71ED6348-9699-4428-B196-DB47053E1F7A}" dt="2022-01-23T22:30:49.729" v="83" actId="47"/>
          <pc:sldLayoutMkLst>
            <pc:docMk/>
            <pc:sldMasterMk cId="1734524190" sldId="2147483712"/>
            <pc:sldLayoutMk cId="2539591139" sldId="2147483724"/>
          </pc:sldLayoutMkLst>
        </pc:sldLayoutChg>
      </pc:sldMasterChg>
    </pc:docChg>
  </pc:docChgLst>
  <pc:docChgLst>
    <pc:chgData name="CARLOS ARGELIO AREVALO MERCADO" userId="617e9941-3829-4865-96ea-76e0ff965229" providerId="ADAL" clId="{D1FE6308-FDFC-4D0F-ABAD-167725009121}"/>
    <pc:docChg chg="custSel delSld modSld">
      <pc:chgData name="CARLOS ARGELIO AREVALO MERCADO" userId="617e9941-3829-4865-96ea-76e0ff965229" providerId="ADAL" clId="{D1FE6308-FDFC-4D0F-ABAD-167725009121}" dt="2023-01-25T19:29:02.280" v="91" actId="14100"/>
      <pc:docMkLst>
        <pc:docMk/>
      </pc:docMkLst>
      <pc:sldChg chg="modSp mod">
        <pc:chgData name="CARLOS ARGELIO AREVALO MERCADO" userId="617e9941-3829-4865-96ea-76e0ff965229" providerId="ADAL" clId="{D1FE6308-FDFC-4D0F-ABAD-167725009121}" dt="2023-01-23T18:42:27.584" v="1" actId="20577"/>
        <pc:sldMkLst>
          <pc:docMk/>
          <pc:sldMk cId="0" sldId="256"/>
        </pc:sldMkLst>
        <pc:spChg chg="mod">
          <ac:chgData name="CARLOS ARGELIO AREVALO MERCADO" userId="617e9941-3829-4865-96ea-76e0ff965229" providerId="ADAL" clId="{D1FE6308-FDFC-4D0F-ABAD-167725009121}" dt="2023-01-23T18:42:27.584" v="1" actId="20577"/>
          <ac:spMkLst>
            <pc:docMk/>
            <pc:sldMk cId="0" sldId="256"/>
            <ac:spMk id="5" creationId="{928F2883-21F8-4A0E-8953-520E16285417}"/>
          </ac:spMkLst>
        </pc:spChg>
      </pc:sldChg>
      <pc:sldChg chg="del">
        <pc:chgData name="CARLOS ARGELIO AREVALO MERCADO" userId="617e9941-3829-4865-96ea-76e0ff965229" providerId="ADAL" clId="{D1FE6308-FDFC-4D0F-ABAD-167725009121}" dt="2023-01-24T18:50:09.152" v="3" actId="47"/>
        <pc:sldMkLst>
          <pc:docMk/>
          <pc:sldMk cId="838534581" sldId="266"/>
        </pc:sldMkLst>
      </pc:sldChg>
      <pc:sldChg chg="del">
        <pc:chgData name="CARLOS ARGELIO AREVALO MERCADO" userId="617e9941-3829-4865-96ea-76e0ff965229" providerId="ADAL" clId="{D1FE6308-FDFC-4D0F-ABAD-167725009121}" dt="2023-01-24T18:50:09.873" v="4" actId="47"/>
        <pc:sldMkLst>
          <pc:docMk/>
          <pc:sldMk cId="3233097320" sldId="268"/>
        </pc:sldMkLst>
      </pc:sldChg>
      <pc:sldChg chg="modSp mod">
        <pc:chgData name="CARLOS ARGELIO AREVALO MERCADO" userId="617e9941-3829-4865-96ea-76e0ff965229" providerId="ADAL" clId="{D1FE6308-FDFC-4D0F-ABAD-167725009121}" dt="2023-01-25T18:41:41.116" v="5" actId="255"/>
        <pc:sldMkLst>
          <pc:docMk/>
          <pc:sldMk cId="1541544931" sldId="272"/>
        </pc:sldMkLst>
        <pc:spChg chg="mod">
          <ac:chgData name="CARLOS ARGELIO AREVALO MERCADO" userId="617e9941-3829-4865-96ea-76e0ff965229" providerId="ADAL" clId="{D1FE6308-FDFC-4D0F-ABAD-167725009121}" dt="2023-01-25T18:41:41.116" v="5" actId="255"/>
          <ac:spMkLst>
            <pc:docMk/>
            <pc:sldMk cId="1541544931" sldId="272"/>
            <ac:spMk id="3" creationId="{59A65B00-D83A-4F02-9673-4859CC57D1AD}"/>
          </ac:spMkLst>
        </pc:spChg>
      </pc:sldChg>
      <pc:sldChg chg="modSp mod">
        <pc:chgData name="CARLOS ARGELIO AREVALO MERCADO" userId="617e9941-3829-4865-96ea-76e0ff965229" providerId="ADAL" clId="{D1FE6308-FDFC-4D0F-ABAD-167725009121}" dt="2023-01-25T19:26:29.568" v="7" actId="207"/>
        <pc:sldMkLst>
          <pc:docMk/>
          <pc:sldMk cId="0" sldId="297"/>
        </pc:sldMkLst>
        <pc:spChg chg="mod">
          <ac:chgData name="CARLOS ARGELIO AREVALO MERCADO" userId="617e9941-3829-4865-96ea-76e0ff965229" providerId="ADAL" clId="{D1FE6308-FDFC-4D0F-ABAD-167725009121}" dt="2023-01-25T19:26:29.568" v="7" actId="207"/>
          <ac:spMkLst>
            <pc:docMk/>
            <pc:sldMk cId="0" sldId="297"/>
            <ac:spMk id="22531" creationId="{00000000-0000-0000-0000-000000000000}"/>
          </ac:spMkLst>
        </pc:spChg>
      </pc:sldChg>
      <pc:sldChg chg="modSp mod">
        <pc:chgData name="CARLOS ARGELIO AREVALO MERCADO" userId="617e9941-3829-4865-96ea-76e0ff965229" providerId="ADAL" clId="{D1FE6308-FDFC-4D0F-ABAD-167725009121}" dt="2023-01-25T19:26:21.103" v="6" actId="207"/>
        <pc:sldMkLst>
          <pc:docMk/>
          <pc:sldMk cId="0" sldId="298"/>
        </pc:sldMkLst>
        <pc:spChg chg="mod">
          <ac:chgData name="CARLOS ARGELIO AREVALO MERCADO" userId="617e9941-3829-4865-96ea-76e0ff965229" providerId="ADAL" clId="{D1FE6308-FDFC-4D0F-ABAD-167725009121}" dt="2023-01-25T19:26:21.103" v="6" actId="207"/>
          <ac:spMkLst>
            <pc:docMk/>
            <pc:sldMk cId="0" sldId="298"/>
            <ac:spMk id="21507" creationId="{00000000-0000-0000-0000-000000000000}"/>
          </ac:spMkLst>
        </pc:spChg>
      </pc:sldChg>
      <pc:sldChg chg="modSp mod">
        <pc:chgData name="CARLOS ARGELIO AREVALO MERCADO" userId="617e9941-3829-4865-96ea-76e0ff965229" providerId="ADAL" clId="{D1FE6308-FDFC-4D0F-ABAD-167725009121}" dt="2023-01-25T19:26:52.358" v="8" actId="207"/>
        <pc:sldMkLst>
          <pc:docMk/>
          <pc:sldMk cId="0" sldId="310"/>
        </pc:sldMkLst>
        <pc:spChg chg="mod">
          <ac:chgData name="CARLOS ARGELIO AREVALO MERCADO" userId="617e9941-3829-4865-96ea-76e0ff965229" providerId="ADAL" clId="{D1FE6308-FDFC-4D0F-ABAD-167725009121}" dt="2023-01-25T19:26:52.358" v="8" actId="207"/>
          <ac:spMkLst>
            <pc:docMk/>
            <pc:sldMk cId="0" sldId="310"/>
            <ac:spMk id="24579" creationId="{00000000-0000-0000-0000-000000000000}"/>
          </ac:spMkLst>
        </pc:spChg>
      </pc:sldChg>
      <pc:sldChg chg="modSp mod">
        <pc:chgData name="CARLOS ARGELIO AREVALO MERCADO" userId="617e9941-3829-4865-96ea-76e0ff965229" providerId="ADAL" clId="{D1FE6308-FDFC-4D0F-ABAD-167725009121}" dt="2023-01-25T19:27:04.942" v="9" actId="207"/>
        <pc:sldMkLst>
          <pc:docMk/>
          <pc:sldMk cId="0" sldId="311"/>
        </pc:sldMkLst>
        <pc:spChg chg="mod">
          <ac:chgData name="CARLOS ARGELIO AREVALO MERCADO" userId="617e9941-3829-4865-96ea-76e0ff965229" providerId="ADAL" clId="{D1FE6308-FDFC-4D0F-ABAD-167725009121}" dt="2023-01-25T19:27:04.942" v="9" actId="207"/>
          <ac:spMkLst>
            <pc:docMk/>
            <pc:sldMk cId="0" sldId="311"/>
            <ac:spMk id="25603" creationId="{00000000-0000-0000-0000-000000000000}"/>
          </ac:spMkLst>
        </pc:spChg>
      </pc:sldChg>
      <pc:sldChg chg="del">
        <pc:chgData name="CARLOS ARGELIO AREVALO MERCADO" userId="617e9941-3829-4865-96ea-76e0ff965229" providerId="ADAL" clId="{D1FE6308-FDFC-4D0F-ABAD-167725009121}" dt="2023-01-23T18:42:33.128" v="2" actId="47"/>
        <pc:sldMkLst>
          <pc:docMk/>
          <pc:sldMk cId="3715552751" sldId="355"/>
        </pc:sldMkLst>
      </pc:sldChg>
      <pc:sldChg chg="modSp mod">
        <pc:chgData name="CARLOS ARGELIO AREVALO MERCADO" userId="617e9941-3829-4865-96ea-76e0ff965229" providerId="ADAL" clId="{D1FE6308-FDFC-4D0F-ABAD-167725009121}" dt="2023-01-25T19:29:02.280" v="91" actId="14100"/>
        <pc:sldMkLst>
          <pc:docMk/>
          <pc:sldMk cId="1345360605" sldId="597"/>
        </pc:sldMkLst>
        <pc:spChg chg="mod">
          <ac:chgData name="CARLOS ARGELIO AREVALO MERCADO" userId="617e9941-3829-4865-96ea-76e0ff965229" providerId="ADAL" clId="{D1FE6308-FDFC-4D0F-ABAD-167725009121}" dt="2023-01-25T19:29:02.280" v="91" actId="14100"/>
          <ac:spMkLst>
            <pc:docMk/>
            <pc:sldMk cId="1345360605" sldId="597"/>
            <ac:spMk id="3" creationId="{B91A7BAA-969E-3FBE-8DBF-6D944D60608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xfrm>
            <a:off x="381000" y="685800"/>
            <a:ext cx="6096000" cy="3429000"/>
          </a:xfrm>
          <a:prstGeom prst="rect">
            <a:avLst/>
          </a:prstGeom>
        </p:spPr>
        <p:txBody>
          <a:bodyPr/>
          <a:lstStyle/>
          <a:p>
            <a:endParaRPr/>
          </a:p>
        </p:txBody>
      </p:sp>
      <p:sp>
        <p:nvSpPr>
          <p:cNvPr id="163" name="Shape 16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300480" latinLnBrk="0">
      <a:defRPr sz="1600">
        <a:latin typeface="+mj-lt"/>
        <a:ea typeface="+mj-ea"/>
        <a:cs typeface="+mj-cs"/>
        <a:sym typeface="Calibri"/>
      </a:defRPr>
    </a:lvl1pPr>
    <a:lvl2pPr indent="228600" defTabSz="1300480" latinLnBrk="0">
      <a:defRPr sz="1600">
        <a:latin typeface="+mj-lt"/>
        <a:ea typeface="+mj-ea"/>
        <a:cs typeface="+mj-cs"/>
        <a:sym typeface="Calibri"/>
      </a:defRPr>
    </a:lvl2pPr>
    <a:lvl3pPr indent="457200" defTabSz="1300480" latinLnBrk="0">
      <a:defRPr sz="1600">
        <a:latin typeface="+mj-lt"/>
        <a:ea typeface="+mj-ea"/>
        <a:cs typeface="+mj-cs"/>
        <a:sym typeface="Calibri"/>
      </a:defRPr>
    </a:lvl3pPr>
    <a:lvl4pPr indent="685800" defTabSz="1300480" latinLnBrk="0">
      <a:defRPr sz="1600">
        <a:latin typeface="+mj-lt"/>
        <a:ea typeface="+mj-ea"/>
        <a:cs typeface="+mj-cs"/>
        <a:sym typeface="Calibri"/>
      </a:defRPr>
    </a:lvl4pPr>
    <a:lvl5pPr indent="914400" defTabSz="1300480" latinLnBrk="0">
      <a:defRPr sz="1600">
        <a:latin typeface="+mj-lt"/>
        <a:ea typeface="+mj-ea"/>
        <a:cs typeface="+mj-cs"/>
        <a:sym typeface="Calibri"/>
      </a:defRPr>
    </a:lvl5pPr>
    <a:lvl6pPr indent="1143000" defTabSz="1300480" latinLnBrk="0">
      <a:defRPr sz="1600">
        <a:latin typeface="+mj-lt"/>
        <a:ea typeface="+mj-ea"/>
        <a:cs typeface="+mj-cs"/>
        <a:sym typeface="Calibri"/>
      </a:defRPr>
    </a:lvl6pPr>
    <a:lvl7pPr indent="1371600" defTabSz="1300480" latinLnBrk="0">
      <a:defRPr sz="1600">
        <a:latin typeface="+mj-lt"/>
        <a:ea typeface="+mj-ea"/>
        <a:cs typeface="+mj-cs"/>
        <a:sym typeface="Calibri"/>
      </a:defRPr>
    </a:lvl7pPr>
    <a:lvl8pPr indent="1600200" defTabSz="1300480" latinLnBrk="0">
      <a:defRPr sz="1600">
        <a:latin typeface="+mj-lt"/>
        <a:ea typeface="+mj-ea"/>
        <a:cs typeface="+mj-cs"/>
        <a:sym typeface="Calibri"/>
      </a:defRPr>
    </a:lvl8pPr>
    <a:lvl9pPr indent="1828800" defTabSz="1300480" latinLnBrk="0">
      <a:defRPr sz="16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posibilidad de poder pagar colegiaturas en </a:t>
            </a:r>
            <a:r>
              <a:rPr lang="es-MX" dirty="0" err="1"/>
              <a:t>oxxo</a:t>
            </a:r>
            <a:r>
              <a:rPr lang="es-MX" dirty="0"/>
              <a:t> y bancos, es mejora</a:t>
            </a:r>
          </a:p>
          <a:p>
            <a:r>
              <a:rPr lang="es-MX" dirty="0"/>
              <a:t>La captura de calificaciones en linea (antes actas verdes)</a:t>
            </a:r>
          </a:p>
          <a:p>
            <a:r>
              <a:rPr lang="es-MX" dirty="0"/>
              <a:t>El uso de </a:t>
            </a:r>
            <a:r>
              <a:rPr lang="es-MX" dirty="0" err="1"/>
              <a:t>moodle</a:t>
            </a:r>
            <a:r>
              <a:rPr lang="es-MX" dirty="0"/>
              <a:t> asociado con inscripciones y cargas</a:t>
            </a:r>
          </a:p>
          <a:p>
            <a:r>
              <a:rPr lang="es-MX" dirty="0"/>
              <a:t>* Alguna sugerencia?</a:t>
            </a:r>
          </a:p>
        </p:txBody>
      </p:sp>
      <p:sp>
        <p:nvSpPr>
          <p:cNvPr id="4" name="Marcador de número de diapositiva 3"/>
          <p:cNvSpPr>
            <a:spLocks noGrp="1"/>
          </p:cNvSpPr>
          <p:nvPr>
            <p:ph type="sldNum" sz="quarter" idx="5"/>
          </p:nvPr>
        </p:nvSpPr>
        <p:spPr/>
        <p:txBody>
          <a:bodyPr/>
          <a:lstStyle/>
          <a:p>
            <a:fld id="{0CDC264E-C39E-4164-9DCB-F011ECAF03FF}" type="slidenum">
              <a:rPr lang="es-ES" altLang="es-MX" smtClean="0"/>
              <a:pPr/>
              <a:t>16</a:t>
            </a:fld>
            <a:endParaRPr lang="es-ES" altLang="es-MX"/>
          </a:p>
        </p:txBody>
      </p:sp>
    </p:spTree>
    <p:extLst>
      <p:ext uri="{BB962C8B-B14F-4D97-AF65-F5344CB8AC3E}">
        <p14:creationId xmlns:p14="http://schemas.microsoft.com/office/powerpoint/2010/main" val="1053412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ltLang="es-MX" dirty="0">
                <a:latin typeface="Arial" panose="020B0604020202020204" pitchFamily="34" charset="0"/>
              </a:rPr>
              <a:t>Si la petición de sistemas implica el desarrollo de un sistema nuevo o el cambio sustancial en un sistema existente, el analista de sistemas requiere desarrollar un “perfil de negocios” que </a:t>
            </a:r>
            <a:r>
              <a:rPr lang="es-MX" altLang="es-MX" b="1" dirty="0">
                <a:latin typeface="Arial" panose="020B0604020202020204" pitchFamily="34" charset="0"/>
              </a:rPr>
              <a:t>describa las funciones y los procesos de negocio</a:t>
            </a:r>
          </a:p>
          <a:p>
            <a:endParaRPr lang="es-MX" altLang="es-MX" dirty="0">
              <a:latin typeface="Arial" panose="020B0604020202020204" pitchFamily="34" charset="0"/>
            </a:endParaRPr>
          </a:p>
          <a:p>
            <a:r>
              <a:rPr lang="es-MX" altLang="es-MX" dirty="0">
                <a:latin typeface="Arial" panose="020B0604020202020204" pitchFamily="34" charset="0"/>
              </a:rPr>
              <a:t>En muchos casos, la solicitud de sistemas no revela el problema subyacente, sino solo un síntoma. Por ejemplo, se puede recibir una petición para investigar retrasos en el procesamiento en un mainframe y encontrar que realmente se debe a malas prácticas de programación de la producción, en lugar de problemas de hardware. Similarmente, una petición para analizar las quejas de los clientes, puede mostrar en realidad </a:t>
            </a:r>
            <a:r>
              <a:rPr lang="es-MX" altLang="es-MX" b="1" dirty="0">
                <a:latin typeface="Arial" panose="020B0604020202020204" pitchFamily="34" charset="0"/>
              </a:rPr>
              <a:t>una mala capacitación de los agentes de ventas</a:t>
            </a:r>
            <a:r>
              <a:rPr lang="es-MX" altLang="es-MX" dirty="0">
                <a:latin typeface="Arial" panose="020B0604020202020204" pitchFamily="34" charset="0"/>
              </a:rPr>
              <a:t>, en lugar de problemas del producto.</a:t>
            </a:r>
            <a:endParaRPr lang="es-ES" altLang="es-MX" dirty="0">
              <a:latin typeface="Arial" panose="020B0604020202020204" pitchFamily="34" charset="0"/>
            </a:endParaRPr>
          </a:p>
          <a:p>
            <a:endParaRPr lang="es-ES" altLang="es-MX" dirty="0">
              <a:latin typeface="Arial" panose="020B0604020202020204" pitchFamily="34" charset="0"/>
            </a:endParaRPr>
          </a:p>
          <a:p>
            <a:endParaRPr lang="es-ES" altLang="es-MX"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ltLang="es-MX">
                <a:latin typeface="Arial" panose="020B0604020202020204" pitchFamily="34" charset="0"/>
              </a:rPr>
              <a:t>Otro ejemplo es: “El alcance del proyecto es modificar el sistema de cuentas por cobrar” no es tan específico como “permitir a los clientes generar en línea el detalle de sus transacciones”</a:t>
            </a:r>
          </a:p>
          <a:p>
            <a:endParaRPr lang="es-MX" altLang="es-MX">
              <a:latin typeface="Arial" panose="020B0604020202020204" pitchFamily="34" charset="0"/>
            </a:endParaRPr>
          </a:p>
          <a:p>
            <a:endParaRPr lang="es-ES" altLang="es-MX">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ltLang="es-MX">
                <a:latin typeface="Arial" panose="020B0604020202020204" pitchFamily="34" charset="0"/>
              </a:rPr>
              <a:t>Otros ejemplos de restricciones pueden ser: el sistema de captura de órdenes debe aceptar entradas de 15 sites remotos; el departamento de recursos humanos debe producir estadísticas sobre las prácticas de contratación; el sitio web debe estar fucionando para el próximo 1º de Marzo.</a:t>
            </a:r>
            <a:endParaRPr lang="es-ES" altLang="es-MX">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ltLang="es-MX">
                <a:latin typeface="Arial" panose="020B0604020202020204" pitchFamily="34" charset="0"/>
              </a:rPr>
              <a:t>Un error común es listar todas restricciones como obligatorias, lo cual resulta en un aumento en el tiempo de desarrollo y en el costo.</a:t>
            </a:r>
          </a:p>
          <a:p>
            <a:r>
              <a:rPr lang="es-MX" altLang="es-MX">
                <a:latin typeface="Arial" panose="020B0604020202020204" pitchFamily="34" charset="0"/>
              </a:rPr>
              <a:t>Los requerimientos presentes, externos y obligatorios frecuentemente son fijos y deben ser cubiertos por el sistema cuando este se desarrolle o modifique. Las restricciones futuras, internas o deseables con frecuencia pueden posponerse</a:t>
            </a:r>
            <a:endParaRPr lang="es-ES" altLang="es-MX">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ltLang="es-MX">
                <a:latin typeface="Arial" panose="020B0604020202020204" pitchFamily="34" charset="0"/>
              </a:rPr>
              <a:t>El analista podría querer ver como los trabajadores llevan a cabo sus tareas cotidianas. O el analista podría querer ver la ruta que siguen los documentos de entrada y de salida</a:t>
            </a:r>
            <a:endParaRPr lang="es-ES" altLang="es-MX">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Mejora de </a:t>
            </a:r>
            <a:r>
              <a:rPr lang="es-MX" dirty="0" err="1"/>
              <a:t>codigo</a:t>
            </a:r>
            <a:r>
              <a:rPr lang="es-MX" dirty="0"/>
              <a:t>, </a:t>
            </a:r>
            <a:r>
              <a:rPr lang="es-MX" dirty="0" err="1"/>
              <a:t>optimizacion</a:t>
            </a:r>
            <a:r>
              <a:rPr lang="es-MX" dirty="0"/>
              <a:t> de consultas</a:t>
            </a:r>
          </a:p>
          <a:p>
            <a:r>
              <a:rPr lang="es-MX" dirty="0"/>
              <a:t>Mejora sistemas de capturas de solicitud de ingreso a la uaa (antes se caía los primeros días)</a:t>
            </a:r>
          </a:p>
          <a:p>
            <a:r>
              <a:rPr lang="es-MX" dirty="0"/>
              <a:t>Iniciativa de rector de mejorar procesos</a:t>
            </a:r>
          </a:p>
          <a:p>
            <a:r>
              <a:rPr lang="es-MX" dirty="0"/>
              <a:t>Mi iniciativa de cargas académicas</a:t>
            </a:r>
          </a:p>
        </p:txBody>
      </p:sp>
      <p:sp>
        <p:nvSpPr>
          <p:cNvPr id="4" name="Marcador de número de diapositiva 3"/>
          <p:cNvSpPr>
            <a:spLocks noGrp="1"/>
          </p:cNvSpPr>
          <p:nvPr>
            <p:ph type="sldNum" sz="quarter" idx="5"/>
          </p:nvPr>
        </p:nvSpPr>
        <p:spPr/>
        <p:txBody>
          <a:bodyPr/>
          <a:lstStyle/>
          <a:p>
            <a:fld id="{0CDC264E-C39E-4164-9DCB-F011ECAF03FF}" type="slidenum">
              <a:rPr lang="es-ES" altLang="es-MX" smtClean="0"/>
              <a:pPr/>
              <a:t>17</a:t>
            </a:fld>
            <a:endParaRPr lang="es-ES" altLang="es-MX"/>
          </a:p>
        </p:txBody>
      </p:sp>
    </p:spTree>
    <p:extLst>
      <p:ext uri="{BB962C8B-B14F-4D97-AF65-F5344CB8AC3E}">
        <p14:creationId xmlns:p14="http://schemas.microsoft.com/office/powerpoint/2010/main" val="3776853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INDICADORES DE REPROBACIÓN</a:t>
            </a:r>
          </a:p>
        </p:txBody>
      </p:sp>
      <p:sp>
        <p:nvSpPr>
          <p:cNvPr id="4" name="Marcador de número de diapositiva 3"/>
          <p:cNvSpPr>
            <a:spLocks noGrp="1"/>
          </p:cNvSpPr>
          <p:nvPr>
            <p:ph type="sldNum" sz="quarter" idx="5"/>
          </p:nvPr>
        </p:nvSpPr>
        <p:spPr/>
        <p:txBody>
          <a:bodyPr/>
          <a:lstStyle/>
          <a:p>
            <a:fld id="{0CDC264E-C39E-4164-9DCB-F011ECAF03FF}" type="slidenum">
              <a:rPr lang="es-ES" altLang="es-MX" smtClean="0"/>
              <a:pPr/>
              <a:t>18</a:t>
            </a:fld>
            <a:endParaRPr lang="es-ES" altLang="es-MX"/>
          </a:p>
        </p:txBody>
      </p:sp>
    </p:spTree>
    <p:extLst>
      <p:ext uri="{BB962C8B-B14F-4D97-AF65-F5344CB8AC3E}">
        <p14:creationId xmlns:p14="http://schemas.microsoft.com/office/powerpoint/2010/main" val="745555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Nuevas </a:t>
            </a:r>
            <a:r>
              <a:rPr lang="es-MX" dirty="0"/>
              <a:t>apps bancarias con acceso </a:t>
            </a:r>
            <a:r>
              <a:rPr lang="es-MX" dirty="0" err="1"/>
              <a:t>biometrico</a:t>
            </a:r>
            <a:endParaRPr lang="es-MX" dirty="0"/>
          </a:p>
          <a:p>
            <a:r>
              <a:rPr lang="es-MX" dirty="0"/>
              <a:t>Aplicaciones de IA </a:t>
            </a:r>
          </a:p>
        </p:txBody>
      </p:sp>
      <p:sp>
        <p:nvSpPr>
          <p:cNvPr id="4" name="Marcador de número de diapositiva 3"/>
          <p:cNvSpPr>
            <a:spLocks noGrp="1"/>
          </p:cNvSpPr>
          <p:nvPr>
            <p:ph type="sldNum" sz="quarter" idx="5"/>
          </p:nvPr>
        </p:nvSpPr>
        <p:spPr/>
        <p:txBody>
          <a:bodyPr/>
          <a:lstStyle/>
          <a:p>
            <a:fld id="{0CDC264E-C39E-4164-9DCB-F011ECAF03FF}" type="slidenum">
              <a:rPr lang="es-ES" altLang="es-MX" smtClean="0"/>
              <a:pPr/>
              <a:t>19</a:t>
            </a:fld>
            <a:endParaRPr lang="es-ES" altLang="es-MX"/>
          </a:p>
        </p:txBody>
      </p:sp>
    </p:spTree>
    <p:extLst>
      <p:ext uri="{BB962C8B-B14F-4D97-AF65-F5344CB8AC3E}">
        <p14:creationId xmlns:p14="http://schemas.microsoft.com/office/powerpoint/2010/main" val="1390144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Impresión de actas </a:t>
            </a:r>
          </a:p>
          <a:p>
            <a:r>
              <a:rPr lang="es-MX" dirty="0"/>
              <a:t>Ahorro de horas / hombre = menor costo</a:t>
            </a:r>
          </a:p>
        </p:txBody>
      </p:sp>
      <p:sp>
        <p:nvSpPr>
          <p:cNvPr id="4" name="Marcador de número de diapositiva 3"/>
          <p:cNvSpPr>
            <a:spLocks noGrp="1"/>
          </p:cNvSpPr>
          <p:nvPr>
            <p:ph type="sldNum" sz="quarter" idx="5"/>
          </p:nvPr>
        </p:nvSpPr>
        <p:spPr/>
        <p:txBody>
          <a:bodyPr/>
          <a:lstStyle/>
          <a:p>
            <a:fld id="{0CDC264E-C39E-4164-9DCB-F011ECAF03FF}" type="slidenum">
              <a:rPr lang="es-ES" altLang="es-MX" smtClean="0"/>
              <a:pPr/>
              <a:t>20</a:t>
            </a:fld>
            <a:endParaRPr lang="es-ES" altLang="es-MX"/>
          </a:p>
        </p:txBody>
      </p:sp>
    </p:spTree>
    <p:extLst>
      <p:ext uri="{BB962C8B-B14F-4D97-AF65-F5344CB8AC3E}">
        <p14:creationId xmlns:p14="http://schemas.microsoft.com/office/powerpoint/2010/main" val="1143777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¿Que </a:t>
            </a:r>
            <a:r>
              <a:rPr lang="es-MX" dirty="0"/>
              <a:t>criterios seguir para </a:t>
            </a:r>
            <a:r>
              <a:rPr lang="es-MX"/>
              <a:t>seleccionar propuestas?</a:t>
            </a:r>
          </a:p>
          <a:p>
            <a:endParaRPr lang="es-MX"/>
          </a:p>
        </p:txBody>
      </p:sp>
      <p:sp>
        <p:nvSpPr>
          <p:cNvPr id="4" name="Marcador de número de diapositiva 3"/>
          <p:cNvSpPr>
            <a:spLocks noGrp="1"/>
          </p:cNvSpPr>
          <p:nvPr>
            <p:ph type="sldNum" sz="quarter" idx="5"/>
          </p:nvPr>
        </p:nvSpPr>
        <p:spPr/>
        <p:txBody>
          <a:bodyPr/>
          <a:lstStyle/>
          <a:p>
            <a:fld id="{0CDC264E-C39E-4164-9DCB-F011ECAF03FF}" type="slidenum">
              <a:rPr lang="es-ES" altLang="es-MX" smtClean="0"/>
              <a:pPr/>
              <a:t>23</a:t>
            </a:fld>
            <a:endParaRPr lang="es-ES" altLang="es-MX"/>
          </a:p>
        </p:txBody>
      </p:sp>
    </p:spTree>
    <p:extLst>
      <p:ext uri="{BB962C8B-B14F-4D97-AF65-F5344CB8AC3E}">
        <p14:creationId xmlns:p14="http://schemas.microsoft.com/office/powerpoint/2010/main" val="3350081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0CDC264E-C39E-4164-9DCB-F011ECAF03FF}" type="slidenum">
              <a:rPr lang="es-ES" altLang="es-MX" smtClean="0"/>
              <a:pPr/>
              <a:t>24</a:t>
            </a:fld>
            <a:endParaRPr lang="es-ES" altLang="es-MX"/>
          </a:p>
        </p:txBody>
      </p:sp>
    </p:spTree>
    <p:extLst>
      <p:ext uri="{BB962C8B-B14F-4D97-AF65-F5344CB8AC3E}">
        <p14:creationId xmlns:p14="http://schemas.microsoft.com/office/powerpoint/2010/main" val="236090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1 Marcador de imagen de diapositiva"/>
          <p:cNvSpPr>
            <a:spLocks noGrp="1" noRot="1" noChangeAspect="1" noTextEdit="1"/>
          </p:cNvSpPr>
          <p:nvPr>
            <p:ph type="sldImg"/>
          </p:nvPr>
        </p:nvSpPr>
        <p:spPr>
          <a:ln/>
        </p:spPr>
      </p:sp>
      <p:sp>
        <p:nvSpPr>
          <p:cNvPr id="6963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s-MX" altLang="es-MX" sz="1800">
                <a:latin typeface="Arial" panose="020B0604020202020204" pitchFamily="34" charset="0"/>
              </a:rPr>
              <a:t>¿Es deseable la propuesta desde el punto de vista operativo? ¿es un enfoque práctico para resolver un problema o aprovechar una oportunidad para alcanzar los objetivos de la empresa?</a:t>
            </a:r>
          </a:p>
          <a:p>
            <a:pPr lvl="1"/>
            <a:r>
              <a:rPr lang="es-MX" altLang="es-MX" sz="1800">
                <a:latin typeface="Arial" panose="020B0604020202020204" pitchFamily="34" charset="0"/>
              </a:rPr>
              <a:t>¿La propuesta es técnicamente factible? Están disponibles los recursos y las personas requeridas por el proyecto?</a:t>
            </a:r>
          </a:p>
          <a:p>
            <a:pPr lvl="1"/>
            <a:r>
              <a:rPr lang="es-MX" altLang="es-MX" sz="1800">
                <a:latin typeface="Arial" panose="020B0604020202020204" pitchFamily="34" charset="0"/>
              </a:rPr>
              <a:t>¿Es la propuesta económicamente deseable? ¿Cuales son los ahorros y los costos implicados? ¿hay otros factores intangibles tales como la satisfacción del cliente o la imagen de la compañía? ¿vale la pena resolver el problema y esto se reflejará en una buena inversión por parte de la compañía?</a:t>
            </a:r>
          </a:p>
          <a:p>
            <a:pPr lvl="1"/>
            <a:endParaRPr lang="es-MX" altLang="es-MX" sz="1800">
              <a:latin typeface="Arial" panose="020B0604020202020204" pitchFamily="34" charset="0"/>
            </a:endParaRPr>
          </a:p>
          <a:p>
            <a:pPr lvl="1"/>
            <a:r>
              <a:rPr lang="es-MX" altLang="es-MX" sz="1800">
                <a:latin typeface="Arial" panose="020B0604020202020204" pitchFamily="34" charset="0"/>
              </a:rPr>
              <a:t>El resto de la unidad incluye técnicas para la recolección de datos que pueden ayudar a contestar estas preguntas (revisión de documentos de la compañía, entrevistas con administradores y revisión de la documentación del sistema actual)</a:t>
            </a:r>
            <a:endParaRPr lang="en-US" altLang="es-MX" sz="1800">
              <a:latin typeface="Arial" panose="020B0604020202020204" pitchFamily="34" charset="0"/>
            </a:endParaRPr>
          </a:p>
          <a:p>
            <a:pPr lvl="1"/>
            <a:endParaRPr lang="es-MX" altLang="es-MX" sz="1800">
              <a:latin typeface="Arial" panose="020B0604020202020204" pitchFamily="34" charset="0"/>
            </a:endParaRPr>
          </a:p>
          <a:p>
            <a:endParaRPr lang="en-US" altLang="es-MX">
              <a:latin typeface="Arial" panose="020B0604020202020204" pitchFamily="34" charset="0"/>
            </a:endParaRPr>
          </a:p>
        </p:txBody>
      </p:sp>
      <p:sp>
        <p:nvSpPr>
          <p:cNvPr id="6963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anose="020B0604020202020204" pitchFamily="34" charset="0"/>
              </a:defRPr>
            </a:lvl1pPr>
            <a:lvl2pPr marL="742950" indent="-285750" defTabSz="931863" eaLnBrk="0" hangingPunct="0">
              <a:defRPr>
                <a:solidFill>
                  <a:schemeClr val="tx1"/>
                </a:solidFill>
                <a:latin typeface="Arial" panose="020B0604020202020204" pitchFamily="34" charset="0"/>
              </a:defRPr>
            </a:lvl2pPr>
            <a:lvl3pPr marL="1143000" indent="-228600" defTabSz="931863" eaLnBrk="0" hangingPunct="0">
              <a:defRPr>
                <a:solidFill>
                  <a:schemeClr val="tx1"/>
                </a:solidFill>
                <a:latin typeface="Arial" panose="020B0604020202020204" pitchFamily="34" charset="0"/>
              </a:defRPr>
            </a:lvl3pPr>
            <a:lvl4pPr marL="1600200" indent="-228600" defTabSz="931863" eaLnBrk="0" hangingPunct="0">
              <a:defRPr>
                <a:solidFill>
                  <a:schemeClr val="tx1"/>
                </a:solidFill>
                <a:latin typeface="Arial" panose="020B0604020202020204" pitchFamily="34" charset="0"/>
              </a:defRPr>
            </a:lvl4pPr>
            <a:lvl5pPr marL="2057400" indent="-228600" defTabSz="931863" eaLnBrk="0" hangingPunct="0">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322DCCE-82EA-4F46-970F-DA61500223F2}" type="slidenum">
              <a:rPr lang="es-ES" altLang="es-MX"/>
              <a:pPr eaLnBrk="1" hangingPunct="1"/>
              <a:t>26</a:t>
            </a:fld>
            <a:endParaRPr lang="es-ES" altLang="es-MX"/>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1 Marcador de imagen de diapositiva"/>
          <p:cNvSpPr>
            <a:spLocks noGrp="1" noRot="1" noChangeAspect="1" noTextEdit="1"/>
          </p:cNvSpPr>
          <p:nvPr>
            <p:ph type="sldImg"/>
          </p:nvPr>
        </p:nvSpPr>
        <p:spPr>
          <a:ln/>
        </p:spPr>
      </p:sp>
      <p:sp>
        <p:nvSpPr>
          <p:cNvPr id="7065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ltLang="es-MX">
                <a:latin typeface="Arial" panose="020B0604020202020204" pitchFamily="34" charset="0"/>
              </a:rPr>
              <a:t>Algunas personas creen que es innecesario hacer esperar el desarrollo de sistemas no discrecionales críticos.</a:t>
            </a:r>
          </a:p>
          <a:p>
            <a:r>
              <a:rPr lang="es-MX" altLang="es-MX">
                <a:latin typeface="Arial" panose="020B0604020202020204" pitchFamily="34" charset="0"/>
              </a:rPr>
              <a:t>Otros creen que enviando todas las peticiones de sistemas, incluyendo las no discrecionales, permite que el comité este consiente de todos los proyectos que están compitiendo por recursos de TI. Como resultado, el comité puede evaluar la prioridad de los proyectos discrecionales y puede programarlos de una forma más realista. Adicionalmente, el comité podría necesitar priorizar los proyectos no discrecionales cuando los recursos o el personal sean limitados.</a:t>
            </a:r>
          </a:p>
          <a:p>
            <a:endParaRPr lang="es-MX" altLang="es-MX">
              <a:latin typeface="Arial" panose="020B0604020202020204" pitchFamily="34" charset="0"/>
            </a:endParaRPr>
          </a:p>
          <a:p>
            <a:r>
              <a:rPr lang="es-MX" altLang="es-MX">
                <a:latin typeface="Arial" panose="020B0604020202020204" pitchFamily="34" charset="0"/>
              </a:rPr>
              <a:t>Muchos proyectos no discrecionales son predecibles. Por ejemplo actualizaciones anuales a la nómina o cambios en los porcentajes de impuestos. Al poder planear los cambios en proyectos no discrecionales, el departamento de TI puede administrar mejor sus recursos y mantiene al comité bien informado, sin necesidad de pedir aprovación anticipada para cada caso.</a:t>
            </a:r>
            <a:endParaRPr lang="en-US" altLang="es-MX">
              <a:latin typeface="Arial" panose="020B0604020202020204" pitchFamily="34" charset="0"/>
            </a:endParaRPr>
          </a:p>
        </p:txBody>
      </p:sp>
      <p:sp>
        <p:nvSpPr>
          <p:cNvPr id="7066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anose="020B0604020202020204" pitchFamily="34" charset="0"/>
              </a:defRPr>
            </a:lvl1pPr>
            <a:lvl2pPr marL="742950" indent="-285750" defTabSz="931863" eaLnBrk="0" hangingPunct="0">
              <a:defRPr>
                <a:solidFill>
                  <a:schemeClr val="tx1"/>
                </a:solidFill>
                <a:latin typeface="Arial" panose="020B0604020202020204" pitchFamily="34" charset="0"/>
              </a:defRPr>
            </a:lvl2pPr>
            <a:lvl3pPr marL="1143000" indent="-228600" defTabSz="931863" eaLnBrk="0" hangingPunct="0">
              <a:defRPr>
                <a:solidFill>
                  <a:schemeClr val="tx1"/>
                </a:solidFill>
                <a:latin typeface="Arial" panose="020B0604020202020204" pitchFamily="34" charset="0"/>
              </a:defRPr>
            </a:lvl3pPr>
            <a:lvl4pPr marL="1600200" indent="-228600" defTabSz="931863" eaLnBrk="0" hangingPunct="0">
              <a:defRPr>
                <a:solidFill>
                  <a:schemeClr val="tx1"/>
                </a:solidFill>
                <a:latin typeface="Arial" panose="020B0604020202020204" pitchFamily="34" charset="0"/>
              </a:defRPr>
            </a:lvl4pPr>
            <a:lvl5pPr marL="2057400" indent="-228600" defTabSz="931863" eaLnBrk="0" hangingPunct="0">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C1DA2B-D700-4624-B972-854713B7F855}" type="slidenum">
              <a:rPr lang="es-ES" altLang="es-MX"/>
              <a:pPr eaLnBrk="1" hangingPunct="1"/>
              <a:t>37</a:t>
            </a:fld>
            <a:endParaRPr lang="es-ES" alt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9103360"/>
            <a:ext cx="17340263" cy="650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9008805"/>
            <a:ext cx="17340263" cy="945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60624" y="1079398"/>
            <a:ext cx="14305717" cy="5071872"/>
          </a:xfrm>
        </p:spPr>
        <p:txBody>
          <a:bodyPr anchor="b">
            <a:normAutofit/>
          </a:bodyPr>
          <a:lstStyle>
            <a:lvl1pPr algn="l">
              <a:lnSpc>
                <a:spcPct val="85000"/>
              </a:lnSpc>
              <a:defRPr sz="11378" spc="-71"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64565" y="6336883"/>
            <a:ext cx="14305717" cy="1625600"/>
          </a:xfrm>
        </p:spPr>
        <p:txBody>
          <a:bodyPr lIns="91440" rIns="91440">
            <a:normAutofit/>
          </a:bodyPr>
          <a:lstStyle>
            <a:lvl1pPr marL="0" indent="0" algn="l">
              <a:buNone/>
              <a:defRPr sz="3413" cap="all" spc="284" baseline="0">
                <a:solidFill>
                  <a:schemeClr val="tx2"/>
                </a:solidFill>
                <a:latin typeface="+mj-lt"/>
              </a:defRPr>
            </a:lvl1pPr>
            <a:lvl2pPr marL="650230" indent="0" algn="ctr">
              <a:buNone/>
              <a:defRPr sz="3413"/>
            </a:lvl2pPr>
            <a:lvl3pPr marL="1300460" indent="0" algn="ctr">
              <a:buNone/>
              <a:defRPr sz="3413"/>
            </a:lvl3pPr>
            <a:lvl4pPr marL="1950690" indent="0" algn="ctr">
              <a:buNone/>
              <a:defRPr sz="2844"/>
            </a:lvl4pPr>
            <a:lvl5pPr marL="2600919" indent="0" algn="ctr">
              <a:buNone/>
              <a:defRPr sz="2844"/>
            </a:lvl5pPr>
            <a:lvl6pPr marL="3251149" indent="0" algn="ctr">
              <a:buNone/>
              <a:defRPr sz="2844"/>
            </a:lvl6pPr>
            <a:lvl7pPr marL="3901379" indent="0" algn="ctr">
              <a:buNone/>
              <a:defRPr sz="2844"/>
            </a:lvl7pPr>
            <a:lvl8pPr marL="4551609" indent="0" algn="ctr">
              <a:buNone/>
              <a:defRPr sz="2844"/>
            </a:lvl8pPr>
            <a:lvl9pPr marL="5201839" indent="0" algn="ctr">
              <a:buNone/>
              <a:defRPr sz="2844"/>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s-MX" smtClean="0"/>
              <a:t>‹Nº›</a:t>
            </a:fld>
            <a:endParaRPr lang="es-MX"/>
          </a:p>
        </p:txBody>
      </p:sp>
      <p:cxnSp>
        <p:nvCxnSpPr>
          <p:cNvPr id="9" name="Straight Connector 8"/>
          <p:cNvCxnSpPr/>
          <p:nvPr/>
        </p:nvCxnSpPr>
        <p:spPr>
          <a:xfrm>
            <a:off x="1717611" y="6177280"/>
            <a:ext cx="1404561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489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s-MX" smtClean="0"/>
              <a:t>‹Nº›</a:t>
            </a:fld>
            <a:endParaRPr lang="es-MX"/>
          </a:p>
        </p:txBody>
      </p:sp>
    </p:spTree>
    <p:extLst>
      <p:ext uri="{BB962C8B-B14F-4D97-AF65-F5344CB8AC3E}">
        <p14:creationId xmlns:p14="http://schemas.microsoft.com/office/powerpoint/2010/main" val="92442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4517" y="9103360"/>
            <a:ext cx="17335747" cy="650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2" y="9008805"/>
            <a:ext cx="17335747" cy="910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2409126" y="586385"/>
            <a:ext cx="3738994" cy="819185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92143" y="586385"/>
            <a:ext cx="11000229" cy="8191855"/>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s-MX" smtClean="0"/>
              <a:t>‹Nº›</a:t>
            </a:fld>
            <a:endParaRPr lang="es-MX"/>
          </a:p>
        </p:txBody>
      </p:sp>
    </p:spTree>
    <p:extLst>
      <p:ext uri="{BB962C8B-B14F-4D97-AF65-F5344CB8AC3E}">
        <p14:creationId xmlns:p14="http://schemas.microsoft.com/office/powerpoint/2010/main" val="414544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s-MX" smtClean="0"/>
              <a:t>‹Nº›</a:t>
            </a:fld>
            <a:endParaRPr lang="es-MX"/>
          </a:p>
        </p:txBody>
      </p:sp>
    </p:spTree>
    <p:extLst>
      <p:ext uri="{BB962C8B-B14F-4D97-AF65-F5344CB8AC3E}">
        <p14:creationId xmlns:p14="http://schemas.microsoft.com/office/powerpoint/2010/main" val="3039144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517" y="9103360"/>
            <a:ext cx="17335747" cy="650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2" y="9008805"/>
            <a:ext cx="17335747" cy="910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560624" y="1079398"/>
            <a:ext cx="14305717" cy="5071872"/>
          </a:xfrm>
        </p:spPr>
        <p:txBody>
          <a:bodyPr anchor="b" anchorCtr="0">
            <a:normAutofit/>
          </a:bodyPr>
          <a:lstStyle>
            <a:lvl1pPr>
              <a:lnSpc>
                <a:spcPct val="85000"/>
              </a:lnSpc>
              <a:defRPr sz="11378"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560624" y="6333338"/>
            <a:ext cx="14305717" cy="1625600"/>
          </a:xfrm>
        </p:spPr>
        <p:txBody>
          <a:bodyPr lIns="91440" rIns="91440" anchor="t" anchorCtr="0">
            <a:normAutofit/>
          </a:bodyPr>
          <a:lstStyle>
            <a:lvl1pPr marL="0" indent="0">
              <a:buNone/>
              <a:defRPr sz="3413" cap="all" spc="284" baseline="0">
                <a:solidFill>
                  <a:schemeClr val="tx2"/>
                </a:solidFill>
                <a:latin typeface="+mj-lt"/>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s-MX" smtClean="0"/>
              <a:t>‹Nº›</a:t>
            </a:fld>
            <a:endParaRPr lang="es-MX"/>
          </a:p>
        </p:txBody>
      </p:sp>
      <p:cxnSp>
        <p:nvCxnSpPr>
          <p:cNvPr id="9" name="Straight Connector 8"/>
          <p:cNvCxnSpPr/>
          <p:nvPr/>
        </p:nvCxnSpPr>
        <p:spPr>
          <a:xfrm>
            <a:off x="1717611" y="6177280"/>
            <a:ext cx="1404561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708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560624" y="407614"/>
            <a:ext cx="14305717" cy="20632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60623" y="2625044"/>
            <a:ext cx="7022807" cy="57221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8843534" y="2625045"/>
            <a:ext cx="7022807" cy="57221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s-MX" smtClean="0"/>
              <a:t>‹Nº›</a:t>
            </a:fld>
            <a:endParaRPr lang="es-MX"/>
          </a:p>
        </p:txBody>
      </p:sp>
    </p:spTree>
    <p:extLst>
      <p:ext uri="{BB962C8B-B14F-4D97-AF65-F5344CB8AC3E}">
        <p14:creationId xmlns:p14="http://schemas.microsoft.com/office/powerpoint/2010/main" val="421565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560624" y="407614"/>
            <a:ext cx="14305717" cy="206329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60623" y="2625496"/>
            <a:ext cx="7022807" cy="1047157"/>
          </a:xfrm>
        </p:spPr>
        <p:txBody>
          <a:bodyPr lIns="91440" rIns="91440" anchor="ctr">
            <a:normAutofit/>
          </a:bodyPr>
          <a:lstStyle>
            <a:lvl1pPr marL="0" indent="0">
              <a:buNone/>
              <a:defRPr sz="2844" b="0" cap="all" baseline="0">
                <a:solidFill>
                  <a:schemeClr val="tx2"/>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s-ES"/>
              <a:t>Haga clic para modificar los estilos de texto del patrón</a:t>
            </a:r>
          </a:p>
        </p:txBody>
      </p:sp>
      <p:sp>
        <p:nvSpPr>
          <p:cNvPr id="4" name="Content Placeholder 3"/>
          <p:cNvSpPr>
            <a:spLocks noGrp="1"/>
          </p:cNvSpPr>
          <p:nvPr>
            <p:ph sz="half" idx="2"/>
          </p:nvPr>
        </p:nvSpPr>
        <p:spPr>
          <a:xfrm>
            <a:off x="1560623" y="3672654"/>
            <a:ext cx="7022807" cy="46745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8843534" y="2625496"/>
            <a:ext cx="7022807" cy="1047157"/>
          </a:xfrm>
        </p:spPr>
        <p:txBody>
          <a:bodyPr lIns="91440" rIns="91440" anchor="ctr">
            <a:normAutofit/>
          </a:bodyPr>
          <a:lstStyle>
            <a:lvl1pPr marL="0" indent="0">
              <a:buNone/>
              <a:defRPr sz="2844" b="0" cap="all" baseline="0">
                <a:solidFill>
                  <a:schemeClr val="tx2"/>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s-ES"/>
              <a:t>Haga clic para modificar los estilos de texto del patrón</a:t>
            </a:r>
          </a:p>
        </p:txBody>
      </p:sp>
      <p:sp>
        <p:nvSpPr>
          <p:cNvPr id="6" name="Content Placeholder 5"/>
          <p:cNvSpPr>
            <a:spLocks noGrp="1"/>
          </p:cNvSpPr>
          <p:nvPr>
            <p:ph sz="quarter" idx="4"/>
          </p:nvPr>
        </p:nvSpPr>
        <p:spPr>
          <a:xfrm>
            <a:off x="8843534" y="3672653"/>
            <a:ext cx="7022807" cy="46745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s-MX" smtClean="0"/>
              <a:t>‹Nº›</a:t>
            </a:fld>
            <a:endParaRPr lang="es-MX"/>
          </a:p>
        </p:txBody>
      </p:sp>
    </p:spTree>
    <p:extLst>
      <p:ext uri="{BB962C8B-B14F-4D97-AF65-F5344CB8AC3E}">
        <p14:creationId xmlns:p14="http://schemas.microsoft.com/office/powerpoint/2010/main" val="214128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s-MX" smtClean="0"/>
              <a:t>‹Nº›</a:t>
            </a:fld>
            <a:endParaRPr lang="es-MX"/>
          </a:p>
        </p:txBody>
      </p:sp>
    </p:spTree>
    <p:extLst>
      <p:ext uri="{BB962C8B-B14F-4D97-AF65-F5344CB8AC3E}">
        <p14:creationId xmlns:p14="http://schemas.microsoft.com/office/powerpoint/2010/main" val="4011264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4517" y="9103360"/>
            <a:ext cx="17335747" cy="650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2" y="9008805"/>
            <a:ext cx="17335747" cy="910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pPr/>
              <a:t>2/2/2023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s-MX" smtClean="0"/>
              <a:t>‹Nº›</a:t>
            </a:fld>
            <a:endParaRPr lang="es-MX"/>
          </a:p>
        </p:txBody>
      </p:sp>
    </p:spTree>
    <p:extLst>
      <p:ext uri="{BB962C8B-B14F-4D97-AF65-F5344CB8AC3E}">
        <p14:creationId xmlns:p14="http://schemas.microsoft.com/office/powerpoint/2010/main" val="881959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23" y="0"/>
            <a:ext cx="5761301" cy="975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5746054" y="0"/>
            <a:ext cx="91036" cy="975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50260" y="845311"/>
            <a:ext cx="4551819" cy="3251200"/>
          </a:xfrm>
        </p:spPr>
        <p:txBody>
          <a:bodyPr anchor="b">
            <a:normAutofit/>
          </a:bodyPr>
          <a:lstStyle>
            <a:lvl1pPr>
              <a:defRPr sz="512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27729" y="1040384"/>
            <a:ext cx="9233690" cy="7477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50260" y="4161536"/>
            <a:ext cx="4551819" cy="4805865"/>
          </a:xfrm>
        </p:spPr>
        <p:txBody>
          <a:bodyPr lIns="91440" rIns="91440">
            <a:normAutofit/>
          </a:bodyPr>
          <a:lstStyle>
            <a:lvl1pPr marL="0" indent="0">
              <a:buNone/>
              <a:defRPr sz="2133">
                <a:solidFill>
                  <a:srgbClr val="FFFFFF"/>
                </a:solidFill>
              </a:defRPr>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s-ES"/>
              <a:t>Haga clic para modificar los estilos de texto del patrón</a:t>
            </a:r>
          </a:p>
        </p:txBody>
      </p:sp>
      <p:sp>
        <p:nvSpPr>
          <p:cNvPr id="5" name="Date Placeholder 4"/>
          <p:cNvSpPr>
            <a:spLocks noGrp="1"/>
          </p:cNvSpPr>
          <p:nvPr>
            <p:ph type="dt" sz="half" idx="10"/>
          </p:nvPr>
        </p:nvSpPr>
        <p:spPr>
          <a:xfrm>
            <a:off x="662082" y="9187250"/>
            <a:ext cx="3724217" cy="519289"/>
          </a:xfrm>
        </p:spPr>
        <p:txBody>
          <a:bodyPr/>
          <a:lstStyle>
            <a:lvl1pPr algn="l">
              <a:defRPr/>
            </a:lvl1pPr>
          </a:lstStyle>
          <a:p>
            <a:fld id="{96DFF08F-DC6B-4601-B491-B0F83F6DD2DA}" type="datetimeFigureOut">
              <a:rPr lang="en-US" smtClean="0"/>
              <a:pPr/>
              <a:t>2/2/2023</a:t>
            </a:fld>
            <a:endParaRPr lang="en-US" dirty="0"/>
          </a:p>
        </p:txBody>
      </p:sp>
      <p:sp>
        <p:nvSpPr>
          <p:cNvPr id="6" name="Footer Placeholder 5"/>
          <p:cNvSpPr>
            <a:spLocks noGrp="1"/>
          </p:cNvSpPr>
          <p:nvPr>
            <p:ph type="ftr" sz="quarter" idx="11"/>
          </p:nvPr>
        </p:nvSpPr>
        <p:spPr>
          <a:xfrm>
            <a:off x="6827729" y="9187250"/>
            <a:ext cx="6610975" cy="519289"/>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6CB4B4D-7CA3-9044-876B-883B54F8677D}" type="slidenum">
              <a:rPr lang="es-MX" smtClean="0"/>
              <a:t>‹Nº›</a:t>
            </a:fld>
            <a:endParaRPr lang="es-MX"/>
          </a:p>
        </p:txBody>
      </p:sp>
    </p:spTree>
    <p:extLst>
      <p:ext uri="{BB962C8B-B14F-4D97-AF65-F5344CB8AC3E}">
        <p14:creationId xmlns:p14="http://schemas.microsoft.com/office/powerpoint/2010/main" val="249678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1" y="7044267"/>
            <a:ext cx="17335747" cy="2709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2" y="6990330"/>
            <a:ext cx="17335747" cy="910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560624" y="7217664"/>
            <a:ext cx="14384290" cy="1170432"/>
          </a:xfrm>
        </p:spPr>
        <p:txBody>
          <a:bodyPr tIns="0" bIns="0" anchor="b">
            <a:noAutofit/>
          </a:bodyPr>
          <a:lstStyle>
            <a:lvl1pPr>
              <a:defRPr sz="512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2" y="0"/>
            <a:ext cx="17340242" cy="6990330"/>
          </a:xfrm>
          <a:solidFill>
            <a:schemeClr val="bg2">
              <a:lumMod val="90000"/>
            </a:schemeClr>
          </a:solidFill>
        </p:spPr>
        <p:txBody>
          <a:bodyPr lIns="457200" tIns="457200" anchor="t"/>
          <a:lstStyle>
            <a:lvl1pPr marL="0" indent="0">
              <a:buNone/>
              <a:defRPr sz="4551"/>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560624" y="8401101"/>
            <a:ext cx="14383748" cy="845312"/>
          </a:xfrm>
        </p:spPr>
        <p:txBody>
          <a:bodyPr lIns="91440" tIns="0" rIns="91440" bIns="0">
            <a:normAutofit/>
          </a:bodyPr>
          <a:lstStyle>
            <a:lvl1pPr marL="0" indent="0">
              <a:spcBef>
                <a:spcPts val="0"/>
              </a:spcBef>
              <a:spcAft>
                <a:spcPts val="853"/>
              </a:spcAft>
              <a:buNone/>
              <a:defRPr sz="2133">
                <a:solidFill>
                  <a:srgbClr val="FFFFFF"/>
                </a:solidFill>
              </a:defRPr>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s-MX" smtClean="0"/>
              <a:t>‹Nº›</a:t>
            </a:fld>
            <a:endParaRPr lang="es-MX"/>
          </a:p>
        </p:txBody>
      </p:sp>
    </p:spTree>
    <p:extLst>
      <p:ext uri="{BB962C8B-B14F-4D97-AF65-F5344CB8AC3E}">
        <p14:creationId xmlns:p14="http://schemas.microsoft.com/office/powerpoint/2010/main" val="17251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4517" y="9103360"/>
            <a:ext cx="17335747" cy="650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2" y="9008805"/>
            <a:ext cx="17335747" cy="910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560624" y="407614"/>
            <a:ext cx="14305717" cy="2063299"/>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60624" y="2625044"/>
            <a:ext cx="14305717" cy="5722112"/>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560624" y="9187250"/>
            <a:ext cx="3516226" cy="519289"/>
          </a:xfrm>
          <a:prstGeom prst="rect">
            <a:avLst/>
          </a:prstGeom>
        </p:spPr>
        <p:txBody>
          <a:bodyPr vert="horz" lIns="91440" tIns="45720" rIns="91440" bIns="45720" rtlCol="0" anchor="ctr"/>
          <a:lstStyle>
            <a:lvl1pPr algn="l">
              <a:defRPr sz="1280">
                <a:solidFill>
                  <a:srgbClr val="FFFFFF"/>
                </a:solidFill>
              </a:defRPr>
            </a:lvl1pPr>
          </a:lstStyle>
          <a:p>
            <a:fld id="{96DFF08F-DC6B-4601-B491-B0F83F6DD2DA}" type="datetimeFigureOut">
              <a:rPr lang="en-US" smtClean="0"/>
              <a:pPr/>
              <a:t>2/2/2023</a:t>
            </a:fld>
            <a:endParaRPr lang="en-US" dirty="0"/>
          </a:p>
        </p:txBody>
      </p:sp>
      <p:sp>
        <p:nvSpPr>
          <p:cNvPr id="5" name="Footer Placeholder 4"/>
          <p:cNvSpPr>
            <a:spLocks noGrp="1"/>
          </p:cNvSpPr>
          <p:nvPr>
            <p:ph type="ftr" sz="quarter" idx="3"/>
          </p:nvPr>
        </p:nvSpPr>
        <p:spPr>
          <a:xfrm>
            <a:off x="5242734" y="9187250"/>
            <a:ext cx="6859309" cy="519289"/>
          </a:xfrm>
          <a:prstGeom prst="rect">
            <a:avLst/>
          </a:prstGeom>
        </p:spPr>
        <p:txBody>
          <a:bodyPr vert="horz" lIns="91440" tIns="45720" rIns="91440" bIns="45720" rtlCol="0" anchor="ctr"/>
          <a:lstStyle>
            <a:lvl1pPr algn="ctr">
              <a:defRPr sz="128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4081082" y="9187250"/>
            <a:ext cx="1866048" cy="519289"/>
          </a:xfrm>
          <a:prstGeom prst="rect">
            <a:avLst/>
          </a:prstGeom>
        </p:spPr>
        <p:txBody>
          <a:bodyPr vert="horz" lIns="91440" tIns="45720" rIns="91440" bIns="45720" rtlCol="0" anchor="ctr"/>
          <a:lstStyle>
            <a:lvl1pPr algn="r">
              <a:defRPr sz="1493">
                <a:solidFill>
                  <a:srgbClr val="FFFFFF"/>
                </a:solidFill>
              </a:defRPr>
            </a:lvl1pPr>
          </a:lstStyle>
          <a:p>
            <a:fld id="{86CB4B4D-7CA3-9044-876B-883B54F8677D}" type="slidenum">
              <a:rPr lang="es-MX" smtClean="0"/>
              <a:t>‹Nº›</a:t>
            </a:fld>
            <a:endParaRPr lang="es-MX"/>
          </a:p>
        </p:txBody>
      </p:sp>
      <p:cxnSp>
        <p:nvCxnSpPr>
          <p:cNvPr id="10" name="Straight Connector 9"/>
          <p:cNvCxnSpPr/>
          <p:nvPr/>
        </p:nvCxnSpPr>
        <p:spPr>
          <a:xfrm>
            <a:off x="1697520" y="2471602"/>
            <a:ext cx="1417566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52419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1300460" rtl="0" eaLnBrk="1" latinLnBrk="0" hangingPunct="1">
        <a:lnSpc>
          <a:spcPct val="85000"/>
        </a:lnSpc>
        <a:spcBef>
          <a:spcPct val="0"/>
        </a:spcBef>
        <a:buNone/>
        <a:defRPr sz="6827" kern="1200" spc="-71" baseline="0">
          <a:solidFill>
            <a:schemeClr val="tx1">
              <a:lumMod val="75000"/>
              <a:lumOff val="25000"/>
            </a:schemeClr>
          </a:solidFill>
          <a:latin typeface="+mj-lt"/>
          <a:ea typeface="+mj-ea"/>
          <a:cs typeface="+mj-cs"/>
        </a:defRPr>
      </a:lvl1pPr>
    </p:titleStyle>
    <p:bodyStyle>
      <a:lvl1pPr marL="130046" indent="-130046" algn="l" defTabSz="1300460" rtl="0" eaLnBrk="1" latinLnBrk="0" hangingPunct="1">
        <a:lnSpc>
          <a:spcPct val="90000"/>
        </a:lnSpc>
        <a:spcBef>
          <a:spcPts val="1707"/>
        </a:spcBef>
        <a:spcAft>
          <a:spcPts val="284"/>
        </a:spcAft>
        <a:buClr>
          <a:schemeClr val="accent1"/>
        </a:buClr>
        <a:buSzPct val="100000"/>
        <a:buFont typeface="Calibri" panose="020F0502020204030204" pitchFamily="34" charset="0"/>
        <a:buChar char=" "/>
        <a:defRPr sz="2844" kern="1200">
          <a:solidFill>
            <a:schemeClr val="tx1">
              <a:lumMod val="75000"/>
              <a:lumOff val="25000"/>
            </a:schemeClr>
          </a:solidFill>
          <a:latin typeface="+mn-lt"/>
          <a:ea typeface="+mn-ea"/>
          <a:cs typeface="+mn-cs"/>
        </a:defRPr>
      </a:lvl1pPr>
      <a:lvl2pPr marL="546193" indent="-260092" algn="l" defTabSz="1300460" rtl="0" eaLnBrk="1" latinLnBrk="0" hangingPunct="1">
        <a:lnSpc>
          <a:spcPct val="90000"/>
        </a:lnSpc>
        <a:spcBef>
          <a:spcPts val="284"/>
        </a:spcBef>
        <a:spcAft>
          <a:spcPts val="569"/>
        </a:spcAft>
        <a:buClr>
          <a:schemeClr val="accent1"/>
        </a:buClr>
        <a:buFont typeface="Calibri" pitchFamily="34" charset="0"/>
        <a:buChar char="◦"/>
        <a:defRPr sz="2560" kern="1200">
          <a:solidFill>
            <a:schemeClr val="tx1">
              <a:lumMod val="75000"/>
              <a:lumOff val="25000"/>
            </a:schemeClr>
          </a:solidFill>
          <a:latin typeface="+mn-lt"/>
          <a:ea typeface="+mn-ea"/>
          <a:cs typeface="+mn-cs"/>
        </a:defRPr>
      </a:lvl2pPr>
      <a:lvl3pPr marL="806285" indent="-260092" algn="l" defTabSz="1300460" rtl="0" eaLnBrk="1" latinLnBrk="0" hangingPunct="1">
        <a:lnSpc>
          <a:spcPct val="90000"/>
        </a:lnSpc>
        <a:spcBef>
          <a:spcPts val="284"/>
        </a:spcBef>
        <a:spcAft>
          <a:spcPts val="569"/>
        </a:spcAft>
        <a:buClr>
          <a:schemeClr val="accent1"/>
        </a:buClr>
        <a:buFont typeface="Calibri" pitchFamily="34" charset="0"/>
        <a:buChar char="◦"/>
        <a:defRPr sz="1991" kern="1200">
          <a:solidFill>
            <a:schemeClr val="tx1">
              <a:lumMod val="75000"/>
              <a:lumOff val="25000"/>
            </a:schemeClr>
          </a:solidFill>
          <a:latin typeface="+mn-lt"/>
          <a:ea typeface="+mn-ea"/>
          <a:cs typeface="+mn-cs"/>
        </a:defRPr>
      </a:lvl3pPr>
      <a:lvl4pPr marL="1066377" indent="-260092" algn="l" defTabSz="1300460" rtl="0" eaLnBrk="1" latinLnBrk="0" hangingPunct="1">
        <a:lnSpc>
          <a:spcPct val="90000"/>
        </a:lnSpc>
        <a:spcBef>
          <a:spcPts val="284"/>
        </a:spcBef>
        <a:spcAft>
          <a:spcPts val="569"/>
        </a:spcAft>
        <a:buClr>
          <a:schemeClr val="accent1"/>
        </a:buClr>
        <a:buFont typeface="Calibri" pitchFamily="34" charset="0"/>
        <a:buChar char="◦"/>
        <a:defRPr sz="1991" kern="1200">
          <a:solidFill>
            <a:schemeClr val="tx1">
              <a:lumMod val="75000"/>
              <a:lumOff val="25000"/>
            </a:schemeClr>
          </a:solidFill>
          <a:latin typeface="+mn-lt"/>
          <a:ea typeface="+mn-ea"/>
          <a:cs typeface="+mn-cs"/>
        </a:defRPr>
      </a:lvl4pPr>
      <a:lvl5pPr marL="1326469" indent="-260092" algn="l" defTabSz="1300460" rtl="0" eaLnBrk="1" latinLnBrk="0" hangingPunct="1">
        <a:lnSpc>
          <a:spcPct val="90000"/>
        </a:lnSpc>
        <a:spcBef>
          <a:spcPts val="284"/>
        </a:spcBef>
        <a:spcAft>
          <a:spcPts val="569"/>
        </a:spcAft>
        <a:buClr>
          <a:schemeClr val="accent1"/>
        </a:buClr>
        <a:buFont typeface="Calibri" pitchFamily="34" charset="0"/>
        <a:buChar char="◦"/>
        <a:defRPr sz="1991" kern="1200">
          <a:solidFill>
            <a:schemeClr val="tx1">
              <a:lumMod val="75000"/>
              <a:lumOff val="25000"/>
            </a:schemeClr>
          </a:solidFill>
          <a:latin typeface="+mn-lt"/>
          <a:ea typeface="+mn-ea"/>
          <a:cs typeface="+mn-cs"/>
        </a:defRPr>
      </a:lvl5pPr>
      <a:lvl6pPr marL="1564420" indent="-325115" algn="l" defTabSz="1300460" rtl="0" eaLnBrk="1" latinLnBrk="0" hangingPunct="1">
        <a:lnSpc>
          <a:spcPct val="90000"/>
        </a:lnSpc>
        <a:spcBef>
          <a:spcPts val="284"/>
        </a:spcBef>
        <a:spcAft>
          <a:spcPts val="569"/>
        </a:spcAft>
        <a:buClr>
          <a:schemeClr val="accent1"/>
        </a:buClr>
        <a:buFont typeface="Calibri" pitchFamily="34" charset="0"/>
        <a:buChar char="◦"/>
        <a:defRPr sz="1991" kern="1200">
          <a:solidFill>
            <a:schemeClr val="tx1">
              <a:lumMod val="75000"/>
              <a:lumOff val="25000"/>
            </a:schemeClr>
          </a:solidFill>
          <a:latin typeface="+mn-lt"/>
          <a:ea typeface="+mn-ea"/>
          <a:cs typeface="+mn-cs"/>
        </a:defRPr>
      </a:lvl6pPr>
      <a:lvl7pPr marL="1848860" indent="-325115" algn="l" defTabSz="1300460" rtl="0" eaLnBrk="1" latinLnBrk="0" hangingPunct="1">
        <a:lnSpc>
          <a:spcPct val="90000"/>
        </a:lnSpc>
        <a:spcBef>
          <a:spcPts val="284"/>
        </a:spcBef>
        <a:spcAft>
          <a:spcPts val="569"/>
        </a:spcAft>
        <a:buClr>
          <a:schemeClr val="accent1"/>
        </a:buClr>
        <a:buFont typeface="Calibri" pitchFamily="34" charset="0"/>
        <a:buChar char="◦"/>
        <a:defRPr sz="1991" kern="1200">
          <a:solidFill>
            <a:schemeClr val="tx1">
              <a:lumMod val="75000"/>
              <a:lumOff val="25000"/>
            </a:schemeClr>
          </a:solidFill>
          <a:latin typeface="+mn-lt"/>
          <a:ea typeface="+mn-ea"/>
          <a:cs typeface="+mn-cs"/>
        </a:defRPr>
      </a:lvl7pPr>
      <a:lvl8pPr marL="2133300" indent="-325115" algn="l" defTabSz="1300460" rtl="0" eaLnBrk="1" latinLnBrk="0" hangingPunct="1">
        <a:lnSpc>
          <a:spcPct val="90000"/>
        </a:lnSpc>
        <a:spcBef>
          <a:spcPts val="284"/>
        </a:spcBef>
        <a:spcAft>
          <a:spcPts val="569"/>
        </a:spcAft>
        <a:buClr>
          <a:schemeClr val="accent1"/>
        </a:buClr>
        <a:buFont typeface="Calibri" pitchFamily="34" charset="0"/>
        <a:buChar char="◦"/>
        <a:defRPr sz="1991" kern="1200">
          <a:solidFill>
            <a:schemeClr val="tx1">
              <a:lumMod val="75000"/>
              <a:lumOff val="25000"/>
            </a:schemeClr>
          </a:solidFill>
          <a:latin typeface="+mn-lt"/>
          <a:ea typeface="+mn-ea"/>
          <a:cs typeface="+mn-cs"/>
        </a:defRPr>
      </a:lvl8pPr>
      <a:lvl9pPr marL="2417740" indent="-325115" algn="l" defTabSz="1300460" rtl="0" eaLnBrk="1" latinLnBrk="0" hangingPunct="1">
        <a:lnSpc>
          <a:spcPct val="90000"/>
        </a:lnSpc>
        <a:spcBef>
          <a:spcPts val="284"/>
        </a:spcBef>
        <a:spcAft>
          <a:spcPts val="569"/>
        </a:spcAft>
        <a:buClr>
          <a:schemeClr val="accent1"/>
        </a:buClr>
        <a:buFont typeface="Calibri" pitchFamily="34" charset="0"/>
        <a:buChar char="◦"/>
        <a:defRPr sz="1991" kern="1200">
          <a:solidFill>
            <a:schemeClr val="tx1">
              <a:lumMod val="75000"/>
              <a:lumOff val="25000"/>
            </a:schemeClr>
          </a:solidFill>
          <a:latin typeface="+mn-lt"/>
          <a:ea typeface="+mn-ea"/>
          <a:cs typeface="+mn-cs"/>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9.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eduuaa-my.sharepoint.com/:x:/g/personal/carlos_arevalo_edu_uaa_mx/EfzFqhGYH-1CnBkjtYAguB4Bmk2oo7ktPHe4CTPNmEy-Og?e=ivpZoZ"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1 Título"/>
          <p:cNvSpPr txBox="1">
            <a:spLocks noGrp="1"/>
          </p:cNvSpPr>
          <p:nvPr>
            <p:ph type="ctrTitle"/>
          </p:nvPr>
        </p:nvSpPr>
        <p:spPr>
          <a:prstGeom prst="rect">
            <a:avLst/>
          </a:prstGeom>
        </p:spPr>
        <p:txBody>
          <a:bodyPr/>
          <a:lstStyle>
            <a:lvl1pPr defTabSz="1040384">
              <a:defRPr sz="6240">
                <a:effectLst>
                  <a:outerShdw blurRad="30480" dist="20320" dir="5400000" rotWithShape="0">
                    <a:srgbClr val="000000">
                      <a:alpha val="43000"/>
                    </a:srgbClr>
                  </a:outerShdw>
                </a:effectLst>
              </a:defRPr>
            </a:lvl1pPr>
          </a:lstStyle>
          <a:p>
            <a:r>
              <a:rPr lang="es-MX" dirty="0"/>
              <a:t>Análisis y Diseño</a:t>
            </a:r>
          </a:p>
        </p:txBody>
      </p:sp>
      <p:sp>
        <p:nvSpPr>
          <p:cNvPr id="168" name="4 Marcador de número de diapositiva"/>
          <p:cNvSpPr txBox="1">
            <a:spLocks noGrp="1"/>
          </p:cNvSpPr>
          <p:nvPr>
            <p:ph type="sldNum" sz="quarter" idx="12"/>
          </p:nvPr>
        </p:nvSpPr>
        <p:spPr>
          <a:xfrm>
            <a:off x="14395292" y="10556789"/>
            <a:ext cx="127001" cy="22195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pic>
        <p:nvPicPr>
          <p:cNvPr id="12" name="Imagen 11">
            <a:extLst>
              <a:ext uri="{FF2B5EF4-FFF2-40B4-BE49-F238E27FC236}">
                <a16:creationId xmlns:a16="http://schemas.microsoft.com/office/drawing/2014/main" id="{2728B92A-63C8-4964-B371-10FE99DCFF3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2674" y="2790185"/>
            <a:ext cx="3823667" cy="2086615"/>
          </a:xfrm>
          <a:prstGeom prst="rect">
            <a:avLst/>
          </a:prstGeom>
        </p:spPr>
      </p:pic>
      <p:sp>
        <p:nvSpPr>
          <p:cNvPr id="5" name="Subtítulo 4">
            <a:extLst>
              <a:ext uri="{FF2B5EF4-FFF2-40B4-BE49-F238E27FC236}">
                <a16:creationId xmlns:a16="http://schemas.microsoft.com/office/drawing/2014/main" id="{928F2883-21F8-4A0E-8953-520E16285417}"/>
              </a:ext>
            </a:extLst>
          </p:cNvPr>
          <p:cNvSpPr>
            <a:spLocks noGrp="1"/>
          </p:cNvSpPr>
          <p:nvPr>
            <p:ph type="subTitle" idx="1"/>
          </p:nvPr>
        </p:nvSpPr>
        <p:spPr/>
        <p:txBody>
          <a:bodyPr>
            <a:normAutofit fontScale="85000" lnSpcReduction="20000"/>
          </a:bodyPr>
          <a:lstStyle/>
          <a:p>
            <a:pPr algn="r"/>
            <a:r>
              <a:rPr lang="es-MX" b="1" dirty="0"/>
              <a:t>ING. EN COMPUTACIÓN INTELIGENTE</a:t>
            </a:r>
          </a:p>
          <a:p>
            <a:pPr algn="r"/>
            <a:r>
              <a:rPr lang="es-MX" b="1" dirty="0"/>
              <a:t>4to semestre</a:t>
            </a:r>
          </a:p>
          <a:p>
            <a:pPr algn="r"/>
            <a:r>
              <a:rPr lang="es-MX" b="1" dirty="0"/>
              <a:t>Enero – junio 2023</a:t>
            </a:r>
          </a:p>
        </p:txBody>
      </p:sp>
      <p:sp>
        <p:nvSpPr>
          <p:cNvPr id="17" name="CuadroTexto 16">
            <a:extLst>
              <a:ext uri="{FF2B5EF4-FFF2-40B4-BE49-F238E27FC236}">
                <a16:creationId xmlns:a16="http://schemas.microsoft.com/office/drawing/2014/main" id="{81077846-9020-466E-8F3E-E8DF827580D4}"/>
              </a:ext>
            </a:extLst>
          </p:cNvPr>
          <p:cNvSpPr txBox="1"/>
          <p:nvPr/>
        </p:nvSpPr>
        <p:spPr>
          <a:xfrm>
            <a:off x="1560624" y="6336883"/>
            <a:ext cx="5905848" cy="1384995"/>
          </a:xfrm>
          <a:prstGeom prst="rect">
            <a:avLst/>
          </a:prstGeom>
          <a:noFill/>
        </p:spPr>
        <p:txBody>
          <a:bodyPr wrap="none" rtlCol="0">
            <a:spAutoFit/>
          </a:bodyPr>
          <a:lstStyle/>
          <a:p>
            <a:r>
              <a:rPr lang="es-MX" sz="2800" i="1" dirty="0">
                <a:solidFill>
                  <a:schemeClr val="accent2">
                    <a:lumMod val="50000"/>
                  </a:schemeClr>
                </a:solidFill>
              </a:rPr>
              <a:t>Docente: Dr. Carlos A. Arévalo Mercado</a:t>
            </a:r>
          </a:p>
          <a:p>
            <a:r>
              <a:rPr lang="es-MX" sz="2800" i="1" dirty="0">
                <a:solidFill>
                  <a:schemeClr val="accent2">
                    <a:lumMod val="50000"/>
                  </a:schemeClr>
                </a:solidFill>
              </a:rPr>
              <a:t>Depto. de Sistemas de Información</a:t>
            </a:r>
          </a:p>
          <a:p>
            <a:r>
              <a:rPr lang="es-MX" sz="2800" i="1" dirty="0">
                <a:solidFill>
                  <a:schemeClr val="accent2">
                    <a:lumMod val="50000"/>
                  </a:schemeClr>
                </a:solidFill>
              </a:rPr>
              <a:t>Centro de </a:t>
            </a:r>
            <a:r>
              <a:rPr lang="es-MX" sz="2800" i="1">
                <a:solidFill>
                  <a:schemeClr val="accent2">
                    <a:lumMod val="50000"/>
                  </a:schemeClr>
                </a:solidFill>
              </a:rPr>
              <a:t>Ciencias Básicas</a:t>
            </a:r>
            <a:endParaRPr lang="es-MX" sz="2800" i="1" dirty="0">
              <a:solidFill>
                <a:schemeClr val="accent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09245-40AB-4922-AA62-476932CD5DBC}"/>
              </a:ext>
            </a:extLst>
          </p:cNvPr>
          <p:cNvSpPr>
            <a:spLocks noGrp="1"/>
          </p:cNvSpPr>
          <p:nvPr>
            <p:ph type="title"/>
          </p:nvPr>
        </p:nvSpPr>
        <p:spPr/>
        <p:txBody>
          <a:bodyPr/>
          <a:lstStyle/>
          <a:p>
            <a:r>
              <a:rPr lang="es-MX" dirty="0"/>
              <a:t>Planeación de sistemas</a:t>
            </a:r>
          </a:p>
        </p:txBody>
      </p:sp>
      <p:sp>
        <p:nvSpPr>
          <p:cNvPr id="3" name="Marcador de contenido 2">
            <a:extLst>
              <a:ext uri="{FF2B5EF4-FFF2-40B4-BE49-F238E27FC236}">
                <a16:creationId xmlns:a16="http://schemas.microsoft.com/office/drawing/2014/main" id="{0403A1F9-02C3-4BC0-8F75-7697174C8CCE}"/>
              </a:ext>
            </a:extLst>
          </p:cNvPr>
          <p:cNvSpPr>
            <a:spLocks noGrp="1"/>
          </p:cNvSpPr>
          <p:nvPr>
            <p:ph idx="1"/>
          </p:nvPr>
        </p:nvSpPr>
        <p:spPr/>
        <p:txBody>
          <a:bodyPr>
            <a:normAutofit/>
          </a:bodyPr>
          <a:lstStyle/>
          <a:p>
            <a:pPr lvl="1"/>
            <a:r>
              <a:rPr lang="es-MX" sz="2844" dirty="0"/>
              <a:t>La fase de planeación de sistemas generalmente comienza con </a:t>
            </a:r>
            <a:r>
              <a:rPr lang="es-MX" sz="2844" b="1" dirty="0"/>
              <a:t>una solicitud formal al departamento de TI</a:t>
            </a:r>
            <a:r>
              <a:rPr lang="es-MX" sz="2844" dirty="0"/>
              <a:t>, llamada solicitud de sistemas, que describe problemas o cambios deseados en un sistema de información o un proceso empresarial. </a:t>
            </a:r>
          </a:p>
          <a:p>
            <a:pPr lvl="1"/>
            <a:r>
              <a:rPr lang="es-MX" sz="2844" dirty="0"/>
              <a:t>En muchas empresas, </a:t>
            </a:r>
            <a:r>
              <a:rPr lang="es-MX" sz="2844" b="1" dirty="0"/>
              <a:t>la planificación de sistemas de TI es una </a:t>
            </a:r>
            <a:r>
              <a:rPr lang="es-MX" sz="2844" b="1" dirty="0">
                <a:solidFill>
                  <a:srgbClr val="FF0000"/>
                </a:solidFill>
              </a:rPr>
              <a:t>parte integral de la planeación empresarial general</a:t>
            </a:r>
            <a:r>
              <a:rPr lang="es-MX" sz="2844" dirty="0"/>
              <a:t>. Cuando los gerentes y usuarios desarrollan sus planes de negocios, generalmente incluyen requisitos de TI que generan solicitudes de sistemas.</a:t>
            </a:r>
          </a:p>
          <a:p>
            <a:pPr lvl="1"/>
            <a:r>
              <a:rPr lang="es-MX" sz="2844" dirty="0"/>
              <a:t>Una solicitud de sistemas puede provenir de un gerente superior, un equipo de planificación, un jefe de departamento o el propio departamento de TI. La solicitud puede ser significativa o relativamente menor.</a:t>
            </a:r>
          </a:p>
          <a:p>
            <a:pPr lvl="1"/>
            <a:r>
              <a:rPr lang="es-MX" sz="2844" dirty="0"/>
              <a:t>Una solicitud importante podría involucrar </a:t>
            </a:r>
            <a:r>
              <a:rPr lang="es-MX" sz="2844" b="1" dirty="0"/>
              <a:t>un nuevo sistema de información o la actualización de un sistema existente</a:t>
            </a:r>
            <a:r>
              <a:rPr lang="es-MX" sz="2844" dirty="0"/>
              <a:t>. Por el contrario, una solicitud menor puede implicar solo </a:t>
            </a:r>
            <a:r>
              <a:rPr lang="es-MX" sz="2844" b="1" dirty="0"/>
              <a:t>una nueva función o un cambio marginal en la interfaz de usuario</a:t>
            </a:r>
            <a:r>
              <a:rPr lang="es-MX" sz="2844" dirty="0"/>
              <a:t>.</a:t>
            </a:r>
          </a:p>
        </p:txBody>
      </p:sp>
    </p:spTree>
    <p:extLst>
      <p:ext uri="{BB962C8B-B14F-4D97-AF65-F5344CB8AC3E}">
        <p14:creationId xmlns:p14="http://schemas.microsoft.com/office/powerpoint/2010/main" val="238491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righ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out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94274-8D73-4205-B862-3D6F88D0089D}"/>
              </a:ext>
            </a:extLst>
          </p:cNvPr>
          <p:cNvSpPr>
            <a:spLocks noGrp="1"/>
          </p:cNvSpPr>
          <p:nvPr>
            <p:ph type="title"/>
          </p:nvPr>
        </p:nvSpPr>
        <p:spPr/>
        <p:txBody>
          <a:bodyPr/>
          <a:lstStyle/>
          <a:p>
            <a:r>
              <a:rPr lang="es-MX" dirty="0"/>
              <a:t>Planeación de sistemas</a:t>
            </a:r>
          </a:p>
        </p:txBody>
      </p:sp>
      <p:sp>
        <p:nvSpPr>
          <p:cNvPr id="3" name="Marcador de contenido 2">
            <a:extLst>
              <a:ext uri="{FF2B5EF4-FFF2-40B4-BE49-F238E27FC236}">
                <a16:creationId xmlns:a16="http://schemas.microsoft.com/office/drawing/2014/main" id="{1984B0E6-0611-4615-ACD9-5F7A43F8B760}"/>
              </a:ext>
            </a:extLst>
          </p:cNvPr>
          <p:cNvSpPr>
            <a:spLocks noGrp="1"/>
          </p:cNvSpPr>
          <p:nvPr>
            <p:ph idx="1"/>
          </p:nvPr>
        </p:nvSpPr>
        <p:spPr/>
        <p:txBody>
          <a:bodyPr>
            <a:normAutofit lnSpcReduction="10000"/>
          </a:bodyPr>
          <a:lstStyle/>
          <a:p>
            <a:pPr lvl="1"/>
            <a:r>
              <a:rPr lang="es-MX" dirty="0"/>
              <a:t>El propósito de esta fase es </a:t>
            </a:r>
            <a:r>
              <a:rPr lang="es-MX" b="1" dirty="0"/>
              <a:t>realizar una investigación preliminar </a:t>
            </a:r>
            <a:r>
              <a:rPr lang="es-MX" dirty="0"/>
              <a:t>para </a:t>
            </a:r>
            <a:r>
              <a:rPr lang="es-MX" b="1" dirty="0"/>
              <a:t>evaluar una oportunidad o problema</a:t>
            </a:r>
            <a:r>
              <a:rPr lang="es-MX" dirty="0"/>
              <a:t> de negocios relacionado con TI. </a:t>
            </a:r>
          </a:p>
          <a:p>
            <a:pPr lvl="1"/>
            <a:r>
              <a:rPr lang="es-MX" b="1" dirty="0">
                <a:solidFill>
                  <a:srgbClr val="FF0000"/>
                </a:solidFill>
              </a:rPr>
              <a:t>La investigación preliminar es un paso crítico</a:t>
            </a:r>
            <a:r>
              <a:rPr lang="es-MX" dirty="0">
                <a:solidFill>
                  <a:srgbClr val="FF0000"/>
                </a:solidFill>
              </a:rPr>
              <a:t> </a:t>
            </a:r>
            <a:r>
              <a:rPr lang="es-MX" dirty="0"/>
              <a:t>porque el resultado afectará todo el proceso de desarrollo. </a:t>
            </a:r>
          </a:p>
          <a:p>
            <a:pPr lvl="1"/>
            <a:r>
              <a:rPr lang="es-MX" dirty="0"/>
              <a:t>Una parte clave de la investigación preliminar es un </a:t>
            </a:r>
            <a:r>
              <a:rPr lang="es-MX" b="1" dirty="0">
                <a:solidFill>
                  <a:srgbClr val="FF0000"/>
                </a:solidFill>
              </a:rPr>
              <a:t>estudio de viabilidad </a:t>
            </a:r>
            <a:r>
              <a:rPr lang="es-MX" b="1" dirty="0"/>
              <a:t>que revisa los costos y beneficios </a:t>
            </a:r>
            <a:r>
              <a:rPr lang="es-MX" dirty="0"/>
              <a:t>anticipados y recomienda un curso de acción basado en factores operativos, técnicos, económicos y de tiempo. </a:t>
            </a:r>
          </a:p>
          <a:p>
            <a:pPr lvl="1"/>
            <a:r>
              <a:rPr lang="es-MX" dirty="0"/>
              <a:t>Si un analista de sistemas y recibe una solicitud de cambio o mejora del sistema, </a:t>
            </a:r>
            <a:r>
              <a:rPr lang="es-MX" b="1" dirty="0"/>
              <a:t>su primer paso es determinar si tiene sentido iniciar una investigación preliminar</a:t>
            </a:r>
            <a:r>
              <a:rPr lang="es-MX" dirty="0"/>
              <a:t>. A menudo, necesitará </a:t>
            </a:r>
            <a:r>
              <a:rPr lang="es-MX" i="1" u="sng" dirty="0"/>
              <a:t>aprender más sobre las operaciones del negocio</a:t>
            </a:r>
            <a:r>
              <a:rPr lang="es-MX" dirty="0"/>
              <a:t> antes de llegar a una conclusión. </a:t>
            </a:r>
          </a:p>
          <a:p>
            <a:pPr lvl="1"/>
            <a:r>
              <a:rPr lang="es-MX" dirty="0"/>
              <a:t>Después de la investigación preliminar, es posible que descubra que el sistema de información actual funciona correctamente, pero los usuarios necesitan más formación. </a:t>
            </a:r>
            <a:r>
              <a:rPr lang="es-MX" b="1" i="1" dirty="0">
                <a:solidFill>
                  <a:srgbClr val="FF0000"/>
                </a:solidFill>
              </a:rPr>
              <a:t>En algunas situaciones, puede recomendar una revisión del proceso de negocios</a:t>
            </a:r>
            <a:r>
              <a:rPr lang="es-MX" dirty="0"/>
              <a:t>, en lugar de una solución de TI. </a:t>
            </a:r>
          </a:p>
          <a:p>
            <a:pPr lvl="1"/>
            <a:r>
              <a:rPr lang="es-MX" dirty="0"/>
              <a:t>En otros casos, puede concluir que es necesaria una revisión de los sistemas a gran escala. Si el proceso de desarrollo continúa, </a:t>
            </a:r>
            <a:r>
              <a:rPr lang="es-MX" b="1" dirty="0">
                <a:solidFill>
                  <a:schemeClr val="accent2"/>
                </a:solidFill>
              </a:rPr>
              <a:t>el siguiente paso es la fase de análisis de sistemas</a:t>
            </a:r>
            <a:r>
              <a:rPr lang="es-MX" dirty="0"/>
              <a:t>.</a:t>
            </a:r>
          </a:p>
        </p:txBody>
      </p:sp>
    </p:spTree>
    <p:extLst>
      <p:ext uri="{BB962C8B-B14F-4D97-AF65-F5344CB8AC3E}">
        <p14:creationId xmlns:p14="http://schemas.microsoft.com/office/powerpoint/2010/main" val="255695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944358-1CEB-4CA2-A4E0-16DD961309FA}"/>
              </a:ext>
            </a:extLst>
          </p:cNvPr>
          <p:cNvSpPr>
            <a:spLocks noGrp="1"/>
          </p:cNvSpPr>
          <p:nvPr>
            <p:ph type="title"/>
          </p:nvPr>
        </p:nvSpPr>
        <p:spPr/>
        <p:txBody>
          <a:bodyPr/>
          <a:lstStyle/>
          <a:p>
            <a:r>
              <a:rPr lang="es-MX" dirty="0"/>
              <a:t>Análisis de sistemas</a:t>
            </a:r>
          </a:p>
        </p:txBody>
      </p:sp>
      <p:sp>
        <p:nvSpPr>
          <p:cNvPr id="3" name="Marcador de contenido 2">
            <a:extLst>
              <a:ext uri="{FF2B5EF4-FFF2-40B4-BE49-F238E27FC236}">
                <a16:creationId xmlns:a16="http://schemas.microsoft.com/office/drawing/2014/main" id="{8F18DD4C-43A6-4AB3-8B3F-AE566B38444F}"/>
              </a:ext>
            </a:extLst>
          </p:cNvPr>
          <p:cNvSpPr>
            <a:spLocks noGrp="1"/>
          </p:cNvSpPr>
          <p:nvPr>
            <p:ph idx="1"/>
          </p:nvPr>
        </p:nvSpPr>
        <p:spPr/>
        <p:txBody>
          <a:bodyPr>
            <a:normAutofit fontScale="92500" lnSpcReduction="10000"/>
          </a:bodyPr>
          <a:lstStyle/>
          <a:p>
            <a:pPr lvl="1"/>
            <a:r>
              <a:rPr lang="es-MX" sz="3129" dirty="0"/>
              <a:t>El propósito de la fase de análisis de sistemas es </a:t>
            </a:r>
            <a:r>
              <a:rPr lang="es-MX" sz="3129" b="1" dirty="0"/>
              <a:t>construir un modelo lógico del nuevo sistema. </a:t>
            </a:r>
          </a:p>
          <a:p>
            <a:pPr lvl="1"/>
            <a:r>
              <a:rPr lang="es-MX" sz="3129" dirty="0"/>
              <a:t>El primer paso es el </a:t>
            </a:r>
            <a:r>
              <a:rPr lang="es-MX" sz="3129" b="1" dirty="0"/>
              <a:t>modelado de requisitos</a:t>
            </a:r>
            <a:r>
              <a:rPr lang="es-MX" sz="3129" dirty="0"/>
              <a:t>, donde se investigan </a:t>
            </a:r>
            <a:r>
              <a:rPr lang="es-MX" sz="3129" i="1" dirty="0"/>
              <a:t>los procesos de negocio</a:t>
            </a:r>
            <a:r>
              <a:rPr lang="es-MX" sz="3129" dirty="0"/>
              <a:t> y se documenta lo que debe hacer el nuevo sistema para satisfacer a los usuarios. </a:t>
            </a:r>
          </a:p>
          <a:p>
            <a:pPr lvl="1"/>
            <a:r>
              <a:rPr lang="es-MX" sz="3129" dirty="0"/>
              <a:t>El modelado de requerimientos continúa la investigación que comenzó durante la fase de planificación de sistemas. </a:t>
            </a:r>
          </a:p>
          <a:p>
            <a:pPr lvl="1"/>
            <a:r>
              <a:rPr lang="es-MX" sz="3129" dirty="0"/>
              <a:t>Para comprender el sistema, se realiza una búsqueda de hechos utilizando técnicas como </a:t>
            </a:r>
            <a:r>
              <a:rPr lang="es-MX" sz="3129" b="1" i="1" dirty="0"/>
              <a:t>entrevistas, encuestas, revisión de documentos, observación y muestreo</a:t>
            </a:r>
            <a:r>
              <a:rPr lang="es-MX" sz="3129" dirty="0"/>
              <a:t>. </a:t>
            </a:r>
          </a:p>
          <a:p>
            <a:pPr lvl="1"/>
            <a:r>
              <a:rPr lang="es-MX" sz="3129" dirty="0"/>
              <a:t>Se utilizan los resultados de la búsqueda de hechos para crear </a:t>
            </a:r>
            <a:r>
              <a:rPr lang="es-MX" sz="3129" b="1" dirty="0"/>
              <a:t>modelos de negocio, modelos de datos y procesos, y modelos de objetos</a:t>
            </a:r>
            <a:r>
              <a:rPr lang="es-MX" sz="3129" dirty="0"/>
              <a:t>.</a:t>
            </a:r>
          </a:p>
          <a:p>
            <a:pPr lvl="1"/>
            <a:r>
              <a:rPr lang="es-MX" sz="3129" b="1" dirty="0"/>
              <a:t>El producto final </a:t>
            </a:r>
            <a:r>
              <a:rPr lang="es-MX" sz="3129" dirty="0"/>
              <a:t>de la fase de análisis de sistemas es el </a:t>
            </a:r>
            <a:r>
              <a:rPr lang="es-MX" sz="3129" b="1" dirty="0">
                <a:solidFill>
                  <a:srgbClr val="FF0000"/>
                </a:solidFill>
              </a:rPr>
              <a:t>documento de requisitos del sistema</a:t>
            </a:r>
            <a:r>
              <a:rPr lang="es-MX" sz="3129" dirty="0"/>
              <a:t>. El documento de requisitos del sistema describe los requisitos de administración y usuarios, los costos y beneficios, y describe estrategias de desarrollo alternativas.</a:t>
            </a:r>
          </a:p>
        </p:txBody>
      </p:sp>
    </p:spTree>
    <p:extLst>
      <p:ext uri="{BB962C8B-B14F-4D97-AF65-F5344CB8AC3E}">
        <p14:creationId xmlns:p14="http://schemas.microsoft.com/office/powerpoint/2010/main" val="859213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33626-6158-4CAD-A5DB-BD86E3F95987}"/>
              </a:ext>
            </a:extLst>
          </p:cNvPr>
          <p:cNvSpPr>
            <a:spLocks noGrp="1"/>
          </p:cNvSpPr>
          <p:nvPr>
            <p:ph type="title"/>
          </p:nvPr>
        </p:nvSpPr>
        <p:spPr/>
        <p:txBody>
          <a:bodyPr/>
          <a:lstStyle/>
          <a:p>
            <a:r>
              <a:rPr lang="es-MX" dirty="0"/>
              <a:t>Diseño de sistemas</a:t>
            </a:r>
          </a:p>
        </p:txBody>
      </p:sp>
      <p:sp>
        <p:nvSpPr>
          <p:cNvPr id="3" name="Marcador de contenido 2">
            <a:extLst>
              <a:ext uri="{FF2B5EF4-FFF2-40B4-BE49-F238E27FC236}">
                <a16:creationId xmlns:a16="http://schemas.microsoft.com/office/drawing/2014/main" id="{59A65B00-D83A-4F02-9673-4859CC57D1AD}"/>
              </a:ext>
            </a:extLst>
          </p:cNvPr>
          <p:cNvSpPr>
            <a:spLocks noGrp="1"/>
          </p:cNvSpPr>
          <p:nvPr>
            <p:ph idx="1"/>
          </p:nvPr>
        </p:nvSpPr>
        <p:spPr/>
        <p:txBody>
          <a:bodyPr>
            <a:normAutofit/>
          </a:bodyPr>
          <a:lstStyle/>
          <a:p>
            <a:pPr lvl="1"/>
            <a:r>
              <a:rPr lang="es-MX" sz="2800" dirty="0"/>
              <a:t>El propósito de la fase de diseño de sistemas es </a:t>
            </a:r>
            <a:r>
              <a:rPr lang="es-MX" sz="2800" b="1" dirty="0"/>
              <a:t>crear un modelo físico que satisfaga todos los requisitos documentados del sistema</a:t>
            </a:r>
            <a:r>
              <a:rPr lang="es-MX" sz="2800" dirty="0"/>
              <a:t>. </a:t>
            </a:r>
          </a:p>
          <a:p>
            <a:pPr lvl="1"/>
            <a:r>
              <a:rPr lang="es-MX" sz="2800" dirty="0"/>
              <a:t>En esta etapa, se diseña la interfaz de usuario y se identifican las salidas, entradas y procesos necesarios. </a:t>
            </a:r>
          </a:p>
          <a:p>
            <a:pPr lvl="1"/>
            <a:r>
              <a:rPr lang="es-MX" sz="2800" dirty="0"/>
              <a:t>Además, se diseñan controles internos y externos, incluidas funciones manuales y basadas en computadora para garantizar que el sistema sea confiable, preciso, fácil de mantener y seguro. </a:t>
            </a:r>
          </a:p>
          <a:p>
            <a:pPr lvl="1"/>
            <a:r>
              <a:rPr lang="es-MX" sz="2800" dirty="0"/>
              <a:t>Durante la fase de diseño de sistemas, también determina </a:t>
            </a:r>
            <a:r>
              <a:rPr lang="es-MX" sz="2800" b="1" dirty="0"/>
              <a:t>la arquitectura de la aplicación</a:t>
            </a:r>
            <a:r>
              <a:rPr lang="es-MX" sz="2800" dirty="0"/>
              <a:t>, que los programadores utilizarán para transformar el diseño lógico en módulos de programa y código. </a:t>
            </a:r>
          </a:p>
          <a:p>
            <a:pPr lvl="1"/>
            <a:r>
              <a:rPr lang="es-MX" sz="2800" dirty="0"/>
              <a:t>El producto final para esta fase es </a:t>
            </a:r>
            <a:r>
              <a:rPr lang="es-MX" sz="2800" b="1" dirty="0"/>
              <a:t>la especificación de diseño del sistema</a:t>
            </a:r>
            <a:r>
              <a:rPr lang="es-MX" sz="2800" dirty="0"/>
              <a:t>, que se presenta a la administración y a los usuarios para su revisión y aprobación. </a:t>
            </a:r>
          </a:p>
          <a:p>
            <a:pPr lvl="1"/>
            <a:r>
              <a:rPr lang="es-MX" sz="2800" dirty="0"/>
              <a:t>La </a:t>
            </a:r>
            <a:r>
              <a:rPr lang="es-MX" sz="2800" b="1" dirty="0"/>
              <a:t>participación de la administración y del usuario es fundamental </a:t>
            </a:r>
            <a:r>
              <a:rPr lang="es-MX" sz="2800" dirty="0"/>
              <a:t>para evitar malentendidos sobre lo que hará el nuevo sistema, cómo lo hará y cuánto costará.</a:t>
            </a:r>
          </a:p>
        </p:txBody>
      </p:sp>
    </p:spTree>
    <p:extLst>
      <p:ext uri="{BB962C8B-B14F-4D97-AF65-F5344CB8AC3E}">
        <p14:creationId xmlns:p14="http://schemas.microsoft.com/office/powerpoint/2010/main" val="1541544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98388C-6BD8-4FFA-9563-1BA9D28B9997}"/>
              </a:ext>
            </a:extLst>
          </p:cNvPr>
          <p:cNvSpPr>
            <a:spLocks noGrp="1"/>
          </p:cNvSpPr>
          <p:nvPr>
            <p:ph type="title"/>
          </p:nvPr>
        </p:nvSpPr>
        <p:spPr/>
        <p:txBody>
          <a:bodyPr/>
          <a:lstStyle/>
          <a:p>
            <a:r>
              <a:rPr lang="es-MX" dirty="0"/>
              <a:t>Implantación de sistemas</a:t>
            </a:r>
          </a:p>
        </p:txBody>
      </p:sp>
      <p:sp>
        <p:nvSpPr>
          <p:cNvPr id="3" name="Marcador de contenido 2">
            <a:extLst>
              <a:ext uri="{FF2B5EF4-FFF2-40B4-BE49-F238E27FC236}">
                <a16:creationId xmlns:a16="http://schemas.microsoft.com/office/drawing/2014/main" id="{F558D565-D8C3-48CF-AC6D-6AA8FB37F16B}"/>
              </a:ext>
            </a:extLst>
          </p:cNvPr>
          <p:cNvSpPr>
            <a:spLocks noGrp="1"/>
          </p:cNvSpPr>
          <p:nvPr>
            <p:ph idx="1"/>
          </p:nvPr>
        </p:nvSpPr>
        <p:spPr/>
        <p:txBody>
          <a:bodyPr>
            <a:normAutofit/>
          </a:bodyPr>
          <a:lstStyle/>
          <a:p>
            <a:pPr lvl="1"/>
            <a:r>
              <a:rPr lang="es-MX" sz="2844" dirty="0"/>
              <a:t>Durante esta fase, se </a:t>
            </a:r>
            <a:r>
              <a:rPr lang="es-MX" sz="2844" b="1" dirty="0"/>
              <a:t>construye el nuevo sistema</a:t>
            </a:r>
            <a:r>
              <a:rPr lang="es-MX" sz="2844" dirty="0"/>
              <a:t>. Ya sea que los desarrolladores utilicen análisis estructurado o métodos OO, el procedimiento es el mismo: </a:t>
            </a:r>
            <a:r>
              <a:rPr lang="es-MX" sz="2844" i="1" dirty="0"/>
              <a:t>los programas se escriben, prueban y documentan</a:t>
            </a:r>
            <a:r>
              <a:rPr lang="es-MX" sz="2844" dirty="0"/>
              <a:t>, y el sistema está instalado. </a:t>
            </a:r>
          </a:p>
          <a:p>
            <a:pPr lvl="1"/>
            <a:r>
              <a:rPr lang="es-MX" sz="2844" b="1" dirty="0"/>
              <a:t>Si el sistema se compró como un paquete</a:t>
            </a:r>
            <a:r>
              <a:rPr lang="es-MX" sz="2844" dirty="0"/>
              <a:t>, los analistas de sistemas configuran el software y realizan las modificaciones necesarias. </a:t>
            </a:r>
          </a:p>
          <a:p>
            <a:pPr lvl="1"/>
            <a:r>
              <a:rPr lang="es-MX" sz="2844" dirty="0"/>
              <a:t>El objetivo de la fase de implementación de sistemas es </a:t>
            </a:r>
            <a:r>
              <a:rPr lang="es-MX" sz="2844" b="1" dirty="0">
                <a:solidFill>
                  <a:srgbClr val="FF0000"/>
                </a:solidFill>
              </a:rPr>
              <a:t>entregar un sistema de información completamente funcional y documentado</a:t>
            </a:r>
            <a:r>
              <a:rPr lang="es-MX" sz="2844" dirty="0"/>
              <a:t>. </a:t>
            </a:r>
          </a:p>
          <a:p>
            <a:pPr lvl="1"/>
            <a:r>
              <a:rPr lang="es-MX" sz="2844" dirty="0"/>
              <a:t>Al finalizar esta fase, el sistema está listo para su uso. Los preparativos finales incluyen convertir datos a los archivos del nuevo sistema, </a:t>
            </a:r>
            <a:r>
              <a:rPr lang="es-MX" sz="2844" i="1" dirty="0">
                <a:solidFill>
                  <a:srgbClr val="FF0000"/>
                </a:solidFill>
              </a:rPr>
              <a:t>capacitar a los usuarios y realizar la transición real al nuevo sistema</a:t>
            </a:r>
            <a:r>
              <a:rPr lang="es-MX" sz="2844" dirty="0">
                <a:solidFill>
                  <a:srgbClr val="FF0000"/>
                </a:solidFill>
              </a:rPr>
              <a:t>. </a:t>
            </a:r>
          </a:p>
          <a:p>
            <a:pPr lvl="1"/>
            <a:r>
              <a:rPr lang="es-MX" sz="2844" dirty="0"/>
              <a:t>La fase de implementación de sistemas también incluye una </a:t>
            </a:r>
            <a:r>
              <a:rPr lang="es-MX" sz="2844" b="1" dirty="0"/>
              <a:t>evaluación</a:t>
            </a:r>
            <a:r>
              <a:rPr lang="es-MX" sz="2844" dirty="0"/>
              <a:t>, llamada evaluación de sistemas, para </a:t>
            </a:r>
            <a:r>
              <a:rPr lang="es-MX" sz="2844" dirty="0">
                <a:solidFill>
                  <a:srgbClr val="FF0000"/>
                </a:solidFill>
              </a:rPr>
              <a:t>determinar si el sistema funciona correctamente </a:t>
            </a:r>
            <a:r>
              <a:rPr lang="es-MX" sz="2844" dirty="0"/>
              <a:t>y si los costos y beneficios están dentro de las expectativas.</a:t>
            </a:r>
          </a:p>
        </p:txBody>
      </p:sp>
    </p:spTree>
    <p:extLst>
      <p:ext uri="{BB962C8B-B14F-4D97-AF65-F5344CB8AC3E}">
        <p14:creationId xmlns:p14="http://schemas.microsoft.com/office/powerpoint/2010/main" val="1964204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70693-A06A-47C1-83C8-65E53129D464}"/>
              </a:ext>
            </a:extLst>
          </p:cNvPr>
          <p:cNvSpPr>
            <a:spLocks noGrp="1"/>
          </p:cNvSpPr>
          <p:nvPr>
            <p:ph type="title"/>
          </p:nvPr>
        </p:nvSpPr>
        <p:spPr/>
        <p:txBody>
          <a:bodyPr>
            <a:normAutofit/>
          </a:bodyPr>
          <a:lstStyle/>
          <a:p>
            <a:r>
              <a:rPr lang="es-MX" sz="5689" dirty="0"/>
              <a:t>Soporte y seguridad (operación y mantenimiento) de sistemas</a:t>
            </a:r>
          </a:p>
        </p:txBody>
      </p:sp>
      <p:sp>
        <p:nvSpPr>
          <p:cNvPr id="3" name="Marcador de contenido 2">
            <a:extLst>
              <a:ext uri="{FF2B5EF4-FFF2-40B4-BE49-F238E27FC236}">
                <a16:creationId xmlns:a16="http://schemas.microsoft.com/office/drawing/2014/main" id="{12F8114C-30A4-4BCF-8C60-C831F07A2FE6}"/>
              </a:ext>
            </a:extLst>
          </p:cNvPr>
          <p:cNvSpPr>
            <a:spLocks noGrp="1"/>
          </p:cNvSpPr>
          <p:nvPr>
            <p:ph idx="1"/>
          </p:nvPr>
        </p:nvSpPr>
        <p:spPr/>
        <p:txBody>
          <a:bodyPr>
            <a:normAutofit/>
          </a:bodyPr>
          <a:lstStyle/>
          <a:p>
            <a:pPr lvl="1"/>
            <a:r>
              <a:rPr lang="es-MX" sz="2702" dirty="0"/>
              <a:t>Durante la fase de seguridad y soporte de sistemas, el personal de TI </a:t>
            </a:r>
            <a:r>
              <a:rPr lang="es-MX" sz="2702" b="1" dirty="0">
                <a:solidFill>
                  <a:srgbClr val="FF0000"/>
                </a:solidFill>
              </a:rPr>
              <a:t>mantiene, mejora y protege el sistema</a:t>
            </a:r>
            <a:r>
              <a:rPr lang="es-MX" sz="2702" dirty="0"/>
              <a:t>. </a:t>
            </a:r>
          </a:p>
          <a:p>
            <a:pPr lvl="1"/>
            <a:r>
              <a:rPr lang="es-MX" sz="2702" dirty="0"/>
              <a:t>Los cambios de mantenimiento </a:t>
            </a:r>
            <a:r>
              <a:rPr lang="es-MX" sz="2702" b="1" dirty="0"/>
              <a:t>corrigen los errores y se adaptan a los cambios del entorno</a:t>
            </a:r>
            <a:r>
              <a:rPr lang="es-MX" sz="2702" dirty="0"/>
              <a:t>, como los modificaciones gubernamentales sobre impuestos o leyes laborales. </a:t>
            </a:r>
          </a:p>
          <a:p>
            <a:pPr lvl="1"/>
            <a:r>
              <a:rPr lang="es-MX" sz="2702" dirty="0"/>
              <a:t>Las mejoras proporcionan nuevas funciones y beneficios. El objetivo durante esta fase es maximizar el retorno de la inversión en TI. </a:t>
            </a:r>
          </a:p>
          <a:p>
            <a:pPr lvl="1"/>
            <a:r>
              <a:rPr lang="es-MX" sz="2702" dirty="0"/>
              <a:t>Los controles de seguridad protegen el sistema de amenazas internas y externas. Un sistema bien diseñado debe ser seguro, confiable, fácil de mantener y escalable. </a:t>
            </a:r>
          </a:p>
          <a:p>
            <a:pPr lvl="1"/>
            <a:r>
              <a:rPr lang="es-MX" sz="2702" b="1" dirty="0"/>
              <a:t>Un diseño escalable</a:t>
            </a:r>
            <a:r>
              <a:rPr lang="es-MX" sz="2702" dirty="0"/>
              <a:t> puede expandirse para </a:t>
            </a:r>
            <a:r>
              <a:rPr lang="es-MX" sz="2702" b="1" dirty="0"/>
              <a:t>cumplir con los nuevos requisitos</a:t>
            </a:r>
            <a:r>
              <a:rPr lang="es-MX" sz="2702" dirty="0"/>
              <a:t> y volúmenes comerciales.</a:t>
            </a:r>
          </a:p>
          <a:p>
            <a:pPr lvl="1"/>
            <a:r>
              <a:rPr lang="es-MX" sz="2702" dirty="0"/>
              <a:t>El desarrollo de sistemas de información </a:t>
            </a:r>
            <a:r>
              <a:rPr lang="es-MX" sz="2702" b="1" dirty="0"/>
              <a:t>es siempre un trabajo en progreso</a:t>
            </a:r>
            <a:r>
              <a:rPr lang="es-MX" sz="2702" dirty="0"/>
              <a:t>. </a:t>
            </a:r>
          </a:p>
          <a:p>
            <a:pPr lvl="1"/>
            <a:r>
              <a:rPr lang="es-MX" sz="2702" dirty="0"/>
              <a:t>Los procesos comerciales </a:t>
            </a:r>
            <a:r>
              <a:rPr lang="es-MX" sz="2702" b="1" dirty="0"/>
              <a:t>cambian rápidamente</a:t>
            </a:r>
            <a:r>
              <a:rPr lang="es-MX" sz="2702" dirty="0"/>
              <a:t> y la mayoría de los sistemas de información deben actualizarse significativamente o reemplazarse después de varios años de funcionamiento.</a:t>
            </a:r>
          </a:p>
        </p:txBody>
      </p:sp>
    </p:spTree>
    <p:extLst>
      <p:ext uri="{BB962C8B-B14F-4D97-AF65-F5344CB8AC3E}">
        <p14:creationId xmlns:p14="http://schemas.microsoft.com/office/powerpoint/2010/main" val="746980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p:txBody>
          <a:bodyPr>
            <a:normAutofit/>
          </a:bodyPr>
          <a:lstStyle/>
          <a:p>
            <a:pPr eaLnBrk="1" hangingPunct="1">
              <a:defRPr/>
            </a:pPr>
            <a:r>
              <a:rPr lang="es-MX" sz="6000" dirty="0"/>
              <a:t>Razones para iniciar un proyecto de sistemas</a:t>
            </a:r>
            <a:endParaRPr lang="en-US" sz="6000" dirty="0"/>
          </a:p>
        </p:txBody>
      </p:sp>
      <p:sp>
        <p:nvSpPr>
          <p:cNvPr id="21507" name="2 Marcador de contenido"/>
          <p:cNvSpPr>
            <a:spLocks noGrp="1"/>
          </p:cNvSpPr>
          <p:nvPr>
            <p:ph idx="1"/>
          </p:nvPr>
        </p:nvSpPr>
        <p:spPr>
          <a:xfrm>
            <a:off x="1560624" y="2625044"/>
            <a:ext cx="11562948" cy="5722112"/>
          </a:xfrm>
        </p:spPr>
        <p:txBody>
          <a:bodyPr/>
          <a:lstStyle/>
          <a:p>
            <a:pPr eaLnBrk="1" hangingPunct="1"/>
            <a:endParaRPr lang="es-MX" altLang="es-MX" sz="3982" b="1" u="sng" dirty="0"/>
          </a:p>
          <a:p>
            <a:pPr eaLnBrk="1" hangingPunct="1"/>
            <a:r>
              <a:rPr lang="es-MX" altLang="es-MX" sz="3982" b="1" u="sng" dirty="0"/>
              <a:t>Mejorar servicios</a:t>
            </a:r>
            <a:r>
              <a:rPr lang="es-MX" altLang="es-MX" sz="3982" dirty="0"/>
              <a:t>. Con frecuencia las solicitudes de sistemas de información están encaminadas a </a:t>
            </a:r>
            <a:r>
              <a:rPr lang="es-MX" altLang="es-MX" sz="3982" dirty="0">
                <a:solidFill>
                  <a:srgbClr val="FF0000"/>
                </a:solidFill>
              </a:rPr>
              <a:t>mejorar el servicio que se da a los clientes</a:t>
            </a:r>
            <a:r>
              <a:rPr lang="es-MX" altLang="es-MX" sz="3982" dirty="0"/>
              <a:t>. Por ejemplo: </a:t>
            </a:r>
          </a:p>
          <a:p>
            <a:pPr lvl="1" eaLnBrk="1" hangingPunct="1"/>
            <a:r>
              <a:rPr lang="es-MX" altLang="es-MX" sz="3413" dirty="0"/>
              <a:t>Permitir a los inversionistas revisar el estado de sus cuentas en un sitio Web. </a:t>
            </a:r>
          </a:p>
          <a:p>
            <a:pPr lvl="1" eaLnBrk="1" hangingPunct="1"/>
            <a:r>
              <a:rPr lang="es-MX" altLang="es-MX" sz="3413" dirty="0"/>
              <a:t>Almacenar datos sobre las preferencias de uso de los clientes en una empresa de renta de autos.</a:t>
            </a:r>
          </a:p>
          <a:p>
            <a:pPr lvl="1" eaLnBrk="1" hangingPunct="1"/>
            <a:r>
              <a:rPr lang="es-MX" altLang="es-MX" sz="3413" dirty="0"/>
              <a:t>Crear un sistema de inscripciones en una universidad.</a:t>
            </a:r>
          </a:p>
          <a:p>
            <a:pPr eaLnBrk="1" hangingPunct="1"/>
            <a:endParaRPr lang="en-US" altLang="es-MX" sz="3982" dirty="0"/>
          </a:p>
        </p:txBody>
      </p:sp>
      <p:pic>
        <p:nvPicPr>
          <p:cNvPr id="3" name="Gráfico 2" descr="Servicio de comidas con relleno sólido">
            <a:extLst>
              <a:ext uri="{FF2B5EF4-FFF2-40B4-BE49-F238E27FC236}">
                <a16:creationId xmlns:a16="http://schemas.microsoft.com/office/drawing/2014/main" id="{932E0D9F-3740-CF08-D701-01F00C11AE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492862" y="3342224"/>
            <a:ext cx="1925762" cy="1925762"/>
          </a:xfrm>
          <a:prstGeom prst="rect">
            <a:avLst/>
          </a:prstGeom>
        </p:spPr>
      </p:pic>
      <p:pic>
        <p:nvPicPr>
          <p:cNvPr id="5" name="Gráfico 4" descr="Camarero con relleno sólido">
            <a:extLst>
              <a:ext uri="{FF2B5EF4-FFF2-40B4-BE49-F238E27FC236}">
                <a16:creationId xmlns:a16="http://schemas.microsoft.com/office/drawing/2014/main" id="{1A7BC8D9-3B2C-197F-97D0-64940E22E6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613346" y="6139298"/>
            <a:ext cx="1684795" cy="16847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p:txBody>
          <a:bodyPr>
            <a:normAutofit/>
          </a:bodyPr>
          <a:lstStyle/>
          <a:p>
            <a:pPr eaLnBrk="1" hangingPunct="1">
              <a:defRPr/>
            </a:pPr>
            <a:r>
              <a:rPr lang="es-MX" sz="6000" dirty="0"/>
              <a:t>Razones para iniciar un proyecto de sistemas</a:t>
            </a:r>
            <a:endParaRPr lang="en-US" sz="6000" dirty="0"/>
          </a:p>
        </p:txBody>
      </p:sp>
      <p:sp>
        <p:nvSpPr>
          <p:cNvPr id="22531" name="2 Marcador de contenido"/>
          <p:cNvSpPr>
            <a:spLocks noGrp="1"/>
          </p:cNvSpPr>
          <p:nvPr>
            <p:ph idx="1"/>
          </p:nvPr>
        </p:nvSpPr>
        <p:spPr>
          <a:xfrm>
            <a:off x="1560624" y="2625044"/>
            <a:ext cx="11189461" cy="5722112"/>
          </a:xfrm>
        </p:spPr>
        <p:txBody>
          <a:bodyPr/>
          <a:lstStyle/>
          <a:p>
            <a:pPr eaLnBrk="1" hangingPunct="1"/>
            <a:endParaRPr lang="es-MX" altLang="es-MX" sz="3982" b="1" u="sng" dirty="0"/>
          </a:p>
          <a:p>
            <a:pPr eaLnBrk="1" hangingPunct="1"/>
            <a:r>
              <a:rPr lang="es-MX" altLang="es-MX" sz="3982" b="1" u="sng" dirty="0"/>
              <a:t>Mejorar rendimiento</a:t>
            </a:r>
            <a:r>
              <a:rPr lang="es-MX" altLang="es-MX" sz="3982" dirty="0"/>
              <a:t>. El sistema actual puede no alcanzar los </a:t>
            </a:r>
            <a:r>
              <a:rPr lang="es-MX" altLang="es-MX" sz="3982" dirty="0">
                <a:solidFill>
                  <a:srgbClr val="FF0000"/>
                </a:solidFill>
              </a:rPr>
              <a:t>niveles de rendimiento </a:t>
            </a:r>
            <a:r>
              <a:rPr lang="es-MX" altLang="es-MX" sz="3982" dirty="0"/>
              <a:t>requerido. Por ejemplo</a:t>
            </a:r>
          </a:p>
          <a:p>
            <a:pPr lvl="1" eaLnBrk="1" hangingPunct="1"/>
            <a:r>
              <a:rPr lang="es-MX" altLang="es-MX" sz="3413" dirty="0"/>
              <a:t>Lentos tiempos de respuesta a peticiones de información.</a:t>
            </a:r>
          </a:p>
          <a:p>
            <a:pPr lvl="1" eaLnBrk="1" hangingPunct="1"/>
            <a:r>
              <a:rPr lang="es-MX" altLang="es-MX" sz="3413" dirty="0"/>
              <a:t>Incapacidad de soportar el crecimiento de la empresa (crecimiento en usuarios, clientes, servicios, productos).</a:t>
            </a:r>
          </a:p>
          <a:p>
            <a:pPr lvl="1" eaLnBrk="1" hangingPunct="1"/>
            <a:r>
              <a:rPr lang="es-MX" altLang="es-MX" sz="3413" dirty="0"/>
              <a:t>Cuando el sistema fue diseñado para cierto tipo de hardware que ahora es obsoleto.</a:t>
            </a:r>
          </a:p>
          <a:p>
            <a:pPr eaLnBrk="1" hangingPunct="1"/>
            <a:endParaRPr lang="en-US" altLang="es-MX" dirty="0"/>
          </a:p>
        </p:txBody>
      </p:sp>
      <p:pic>
        <p:nvPicPr>
          <p:cNvPr id="3" name="Gráfico 2" descr="Gráfico radial con relleno sólido">
            <a:extLst>
              <a:ext uri="{FF2B5EF4-FFF2-40B4-BE49-F238E27FC236}">
                <a16:creationId xmlns:a16="http://schemas.microsoft.com/office/drawing/2014/main" id="{4338051C-5AA4-F4E5-A242-87F6D40E2A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740987" y="3041561"/>
            <a:ext cx="2038652" cy="2038652"/>
          </a:xfrm>
          <a:prstGeom prst="rect">
            <a:avLst/>
          </a:prstGeom>
        </p:spPr>
      </p:pic>
      <p:pic>
        <p:nvPicPr>
          <p:cNvPr id="5" name="Gráfico 4" descr="Lista de comprobación con relleno sólido">
            <a:extLst>
              <a:ext uri="{FF2B5EF4-FFF2-40B4-BE49-F238E27FC236}">
                <a16:creationId xmlns:a16="http://schemas.microsoft.com/office/drawing/2014/main" id="{D02BCDA8-06A7-17B5-05E1-26E15EF6BE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827689" y="5650861"/>
            <a:ext cx="2038652" cy="203865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p:txBody>
          <a:bodyPr>
            <a:normAutofit/>
          </a:bodyPr>
          <a:lstStyle/>
          <a:p>
            <a:pPr eaLnBrk="1" hangingPunct="1">
              <a:defRPr/>
            </a:pPr>
            <a:r>
              <a:rPr lang="es-MX" sz="6000" dirty="0"/>
              <a:t>Razones para iniciar un proyecto de sistemas</a:t>
            </a:r>
            <a:endParaRPr lang="en-US" sz="6000" dirty="0"/>
          </a:p>
        </p:txBody>
      </p:sp>
      <p:sp>
        <p:nvSpPr>
          <p:cNvPr id="23555" name="2 Marcador de contenido"/>
          <p:cNvSpPr>
            <a:spLocks noGrp="1"/>
          </p:cNvSpPr>
          <p:nvPr>
            <p:ph idx="1"/>
          </p:nvPr>
        </p:nvSpPr>
        <p:spPr>
          <a:xfrm>
            <a:off x="1560624" y="2625044"/>
            <a:ext cx="11807646" cy="5722112"/>
          </a:xfrm>
        </p:spPr>
        <p:txBody>
          <a:bodyPr>
            <a:normAutofit fontScale="92500" lnSpcReduction="10000"/>
          </a:bodyPr>
          <a:lstStyle/>
          <a:p>
            <a:pPr eaLnBrk="1" hangingPunct="1"/>
            <a:endParaRPr lang="es-MX" altLang="es-MX" sz="3413" b="1" u="sng" dirty="0"/>
          </a:p>
          <a:p>
            <a:pPr eaLnBrk="1" hangingPunct="1"/>
            <a:r>
              <a:rPr lang="es-MX" altLang="es-MX" sz="3413" b="1" u="sng" dirty="0"/>
              <a:t>Más información</a:t>
            </a:r>
            <a:r>
              <a:rPr lang="es-MX" altLang="es-MX" sz="3413" dirty="0"/>
              <a:t>. El sistema actual puede producir información insuficiente, incompleta o tal vez es incapaz de dar soporte a los requerimientos cambiantes de la organización. Por ejemplo:</a:t>
            </a:r>
          </a:p>
          <a:p>
            <a:pPr lvl="1" eaLnBrk="1" hangingPunct="1"/>
            <a:endParaRPr lang="es-MX" altLang="es-MX" sz="3413" dirty="0"/>
          </a:p>
          <a:p>
            <a:pPr lvl="1" eaLnBrk="1" hangingPunct="1"/>
            <a:r>
              <a:rPr lang="es-MX" altLang="es-MX" sz="3413" dirty="0"/>
              <a:t>Por ejemplo. Un sistema de rastreo de pedidos de los clientes que tenga la capacidad de analizar o predecir tendencias de mercado</a:t>
            </a:r>
            <a:r>
              <a:rPr lang="es-MX" altLang="es-MX" dirty="0"/>
              <a:t>.</a:t>
            </a:r>
          </a:p>
          <a:p>
            <a:pPr eaLnBrk="1" hangingPunct="1"/>
            <a:endParaRPr lang="es-MX" altLang="es-MX" sz="3413" dirty="0"/>
          </a:p>
          <a:p>
            <a:pPr eaLnBrk="1" hangingPunct="1"/>
            <a:r>
              <a:rPr lang="es-MX" altLang="es-MX" sz="3413" i="1" dirty="0"/>
              <a:t>En un entorno de alta competencia, los gerentes necesitan mas y mejor información para tomar decisiones sobre planeación, diseño y mercadeo de nuevos productos y servicios</a:t>
            </a:r>
            <a:r>
              <a:rPr lang="es-MX" altLang="es-MX" sz="3413" dirty="0"/>
              <a:t>.</a:t>
            </a:r>
          </a:p>
          <a:p>
            <a:pPr lvl="1" eaLnBrk="1" hangingPunct="1"/>
            <a:endParaRPr lang="es-MX" altLang="es-MX" dirty="0"/>
          </a:p>
          <a:p>
            <a:pPr eaLnBrk="1" hangingPunct="1"/>
            <a:endParaRPr lang="es-MX" altLang="es-MX" dirty="0"/>
          </a:p>
          <a:p>
            <a:pPr eaLnBrk="1" hangingPunct="1"/>
            <a:endParaRPr lang="en-US" altLang="es-MX" dirty="0"/>
          </a:p>
        </p:txBody>
      </p:sp>
      <p:pic>
        <p:nvPicPr>
          <p:cNvPr id="3" name="Gráfico 2" descr="Periódico con relleno sólido">
            <a:extLst>
              <a:ext uri="{FF2B5EF4-FFF2-40B4-BE49-F238E27FC236}">
                <a16:creationId xmlns:a16="http://schemas.microsoft.com/office/drawing/2014/main" id="{27009DEB-D2E1-2B33-9ADB-91EC3BF8AC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68890" y="2954786"/>
            <a:ext cx="1410745" cy="1410745"/>
          </a:xfrm>
          <a:prstGeom prst="rect">
            <a:avLst/>
          </a:prstGeom>
        </p:spPr>
      </p:pic>
      <p:pic>
        <p:nvPicPr>
          <p:cNvPr id="5" name="Gráfico 4" descr="Gráfico de barras con relleno sólido">
            <a:extLst>
              <a:ext uri="{FF2B5EF4-FFF2-40B4-BE49-F238E27FC236}">
                <a16:creationId xmlns:a16="http://schemas.microsoft.com/office/drawing/2014/main" id="{D883C143-A356-ECA9-D640-4A3DB85658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523891" y="4806783"/>
            <a:ext cx="1162573" cy="1162573"/>
          </a:xfrm>
          <a:prstGeom prst="rect">
            <a:avLst/>
          </a:prstGeom>
        </p:spPr>
      </p:pic>
      <p:pic>
        <p:nvPicPr>
          <p:cNvPr id="7" name="Gráfico 6" descr="Indicador con relleno sólido">
            <a:extLst>
              <a:ext uri="{FF2B5EF4-FFF2-40B4-BE49-F238E27FC236}">
                <a16:creationId xmlns:a16="http://schemas.microsoft.com/office/drawing/2014/main" id="{7114BB32-17EB-18FA-D5E0-137BB2B528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523891" y="6287540"/>
            <a:ext cx="1162573" cy="116257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p:txBody>
          <a:bodyPr/>
          <a:lstStyle/>
          <a:p>
            <a:pPr eaLnBrk="1" hangingPunct="1">
              <a:defRPr/>
            </a:pPr>
            <a:r>
              <a:rPr lang="es-MX"/>
              <a:t>Razones para iniciar un proyecto de sistemas</a:t>
            </a:r>
            <a:endParaRPr lang="en-US"/>
          </a:p>
        </p:txBody>
      </p:sp>
      <p:sp>
        <p:nvSpPr>
          <p:cNvPr id="24579" name="2 Marcador de contenido"/>
          <p:cNvSpPr>
            <a:spLocks noGrp="1"/>
          </p:cNvSpPr>
          <p:nvPr>
            <p:ph idx="1"/>
          </p:nvPr>
        </p:nvSpPr>
        <p:spPr>
          <a:xfrm>
            <a:off x="1560625" y="2625043"/>
            <a:ext cx="11292490" cy="6261379"/>
          </a:xfrm>
        </p:spPr>
        <p:txBody>
          <a:bodyPr>
            <a:normAutofit/>
          </a:bodyPr>
          <a:lstStyle/>
          <a:p>
            <a:pPr eaLnBrk="1" hangingPunct="1"/>
            <a:r>
              <a:rPr lang="es-MX" altLang="es-MX" sz="3413" b="1" u="sng" dirty="0"/>
              <a:t>Mejores controles</a:t>
            </a:r>
            <a:r>
              <a:rPr lang="es-MX" altLang="es-MX" sz="3413" dirty="0"/>
              <a:t>. Un sistema debe contar con controles efectivos para asegurarse que </a:t>
            </a:r>
            <a:r>
              <a:rPr lang="es-MX" altLang="es-MX" sz="3413" dirty="0">
                <a:solidFill>
                  <a:srgbClr val="FF0000"/>
                </a:solidFill>
              </a:rPr>
              <a:t>los datos son precisos y seguros</a:t>
            </a:r>
            <a:r>
              <a:rPr lang="es-MX" altLang="es-MX" sz="3413" dirty="0"/>
              <a:t>. Algunos tipos de controles comunes son:</a:t>
            </a:r>
          </a:p>
          <a:p>
            <a:pPr lvl="1" eaLnBrk="1" hangingPunct="1"/>
            <a:r>
              <a:rPr lang="es-MX" altLang="es-MX" sz="3129" dirty="0"/>
              <a:t>Las contraseñas, distintos niveles de acceso y encriptación.</a:t>
            </a:r>
          </a:p>
          <a:p>
            <a:pPr eaLnBrk="1" hangingPunct="1"/>
            <a:r>
              <a:rPr lang="es-MX" altLang="es-MX" sz="3413" dirty="0"/>
              <a:t>Débiles controles pueden provocar </a:t>
            </a:r>
            <a:r>
              <a:rPr lang="es-MX" altLang="es-MX" sz="3413" b="1" dirty="0"/>
              <a:t>errores</a:t>
            </a:r>
            <a:r>
              <a:rPr lang="es-MX" altLang="es-MX" sz="3413" dirty="0"/>
              <a:t> en las entradas de datos o </a:t>
            </a:r>
            <a:r>
              <a:rPr lang="es-MX" altLang="es-MX" sz="3413" b="1" dirty="0"/>
              <a:t>accesos no autorizados.</a:t>
            </a:r>
          </a:p>
          <a:p>
            <a:pPr eaLnBrk="1" hangingPunct="1"/>
            <a:endParaRPr lang="es-MX" altLang="es-MX" sz="3413" b="1" dirty="0"/>
          </a:p>
          <a:p>
            <a:pPr lvl="1" eaLnBrk="1" hangingPunct="1"/>
            <a:r>
              <a:rPr lang="es-MX" altLang="es-MX" sz="3129" dirty="0"/>
              <a:t>Por ejemplo, si se captura una clave de cliente no válida, el sistema de pedidos debería rechazarlo y solicitar inmediatamente una clave correcta.</a:t>
            </a:r>
          </a:p>
          <a:p>
            <a:pPr eaLnBrk="1" hangingPunct="1"/>
            <a:r>
              <a:rPr lang="es-MX" altLang="es-MX" sz="3413" dirty="0"/>
              <a:t>Los controles deben ser efectivos, sin ser excesivos.</a:t>
            </a:r>
          </a:p>
          <a:p>
            <a:pPr eaLnBrk="1" hangingPunct="1"/>
            <a:endParaRPr lang="es-MX" altLang="es-MX" sz="3413" dirty="0"/>
          </a:p>
          <a:p>
            <a:pPr eaLnBrk="1" hangingPunct="1"/>
            <a:endParaRPr lang="en-US" altLang="es-MX" sz="3413" dirty="0"/>
          </a:p>
        </p:txBody>
      </p:sp>
      <p:grpSp>
        <p:nvGrpSpPr>
          <p:cNvPr id="8" name="Grupo 7">
            <a:extLst>
              <a:ext uri="{FF2B5EF4-FFF2-40B4-BE49-F238E27FC236}">
                <a16:creationId xmlns:a16="http://schemas.microsoft.com/office/drawing/2014/main" id="{B42FD364-255B-FB05-CB6A-E841317744FF}"/>
              </a:ext>
            </a:extLst>
          </p:cNvPr>
          <p:cNvGrpSpPr/>
          <p:nvPr/>
        </p:nvGrpSpPr>
        <p:grpSpPr>
          <a:xfrm>
            <a:off x="13544413" y="4697252"/>
            <a:ext cx="2894127" cy="2978054"/>
            <a:chOff x="13583050" y="3203303"/>
            <a:chExt cx="2894127" cy="2978054"/>
          </a:xfrm>
        </p:grpSpPr>
        <p:pic>
          <p:nvPicPr>
            <p:cNvPr id="3" name="Gráfico 2" descr="Mal inventario con relleno sólido">
              <a:extLst>
                <a:ext uri="{FF2B5EF4-FFF2-40B4-BE49-F238E27FC236}">
                  <a16:creationId xmlns:a16="http://schemas.microsoft.com/office/drawing/2014/main" id="{951F6B35-1728-5CC3-FB49-F5A4D9C741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583050" y="3203303"/>
              <a:ext cx="1304557" cy="1304557"/>
            </a:xfrm>
            <a:prstGeom prst="rect">
              <a:avLst/>
            </a:prstGeom>
          </p:spPr>
        </p:pic>
        <p:pic>
          <p:nvPicPr>
            <p:cNvPr id="5" name="Gráfico 4" descr="Buen inventario con relleno sólido">
              <a:extLst>
                <a:ext uri="{FF2B5EF4-FFF2-40B4-BE49-F238E27FC236}">
                  <a16:creationId xmlns:a16="http://schemas.microsoft.com/office/drawing/2014/main" id="{954BA030-786F-9351-8238-03935A5A87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72620" y="3203303"/>
              <a:ext cx="1304557" cy="1304557"/>
            </a:xfrm>
            <a:prstGeom prst="rect">
              <a:avLst/>
            </a:prstGeom>
          </p:spPr>
        </p:pic>
        <p:pic>
          <p:nvPicPr>
            <p:cNvPr id="7" name="Gráfico 6" descr="Cmd (terminal) con relleno sólido">
              <a:extLst>
                <a:ext uri="{FF2B5EF4-FFF2-40B4-BE49-F238E27FC236}">
                  <a16:creationId xmlns:a16="http://schemas.microsoft.com/office/drawing/2014/main" id="{BF9A5542-CB43-231F-8C40-120FB66983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475081" y="4876800"/>
              <a:ext cx="1304557" cy="1304557"/>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80B030-F601-4272-AD5F-B5C7428D3558}"/>
              </a:ext>
            </a:extLst>
          </p:cNvPr>
          <p:cNvSpPr>
            <a:spLocks noGrp="1"/>
          </p:cNvSpPr>
          <p:nvPr>
            <p:ph type="title"/>
          </p:nvPr>
        </p:nvSpPr>
        <p:spPr/>
        <p:txBody>
          <a:bodyPr/>
          <a:lstStyle/>
          <a:p>
            <a:r>
              <a:rPr lang="es-MX" b="1" dirty="0"/>
              <a:t>Unidad I.</a:t>
            </a:r>
            <a:br>
              <a:rPr lang="es-MX" b="1" dirty="0"/>
            </a:br>
            <a:r>
              <a:rPr lang="es-MX" b="1" dirty="0"/>
              <a:t>Introducción y Antecedentes</a:t>
            </a:r>
          </a:p>
        </p:txBody>
      </p:sp>
      <p:sp>
        <p:nvSpPr>
          <p:cNvPr id="4" name="Marcador de contenido 3">
            <a:extLst>
              <a:ext uri="{FF2B5EF4-FFF2-40B4-BE49-F238E27FC236}">
                <a16:creationId xmlns:a16="http://schemas.microsoft.com/office/drawing/2014/main" id="{18AA4087-4A6F-4D88-97A1-D5A0B1A52B63}"/>
              </a:ext>
            </a:extLst>
          </p:cNvPr>
          <p:cNvSpPr>
            <a:spLocks noGrp="1"/>
          </p:cNvSpPr>
          <p:nvPr>
            <p:ph idx="1"/>
          </p:nvPr>
        </p:nvSpPr>
        <p:spPr>
          <a:xfrm>
            <a:off x="1560625" y="2625044"/>
            <a:ext cx="9145476" cy="5722112"/>
          </a:xfrm>
        </p:spPr>
        <p:txBody>
          <a:bodyPr/>
          <a:lstStyle/>
          <a:p>
            <a:pPr marL="514350" indent="-514350">
              <a:buFont typeface="+mj-lt"/>
              <a:buAutoNum type="arabicPeriod"/>
            </a:pPr>
            <a:endParaRPr lang="es-MX" b="1" dirty="0"/>
          </a:p>
          <a:p>
            <a:pPr marL="514350" indent="-514350">
              <a:buFont typeface="+mj-lt"/>
              <a:buAutoNum type="arabicPeriod"/>
            </a:pPr>
            <a:r>
              <a:rPr lang="es-MX" b="1" dirty="0"/>
              <a:t>El ciclo de vida de desarrollo de software (SDLC)</a:t>
            </a:r>
          </a:p>
          <a:p>
            <a:pPr marL="514350" indent="-514350">
              <a:buFont typeface="+mj-lt"/>
              <a:buAutoNum type="arabicPeriod"/>
            </a:pPr>
            <a:r>
              <a:rPr lang="es-MX" b="1" dirty="0"/>
              <a:t>Modelos/Métodos de desarrollo de software</a:t>
            </a:r>
          </a:p>
          <a:p>
            <a:pPr marL="514350" indent="-514350">
              <a:buFont typeface="+mj-lt"/>
              <a:buAutoNum type="arabicPeriod"/>
            </a:pPr>
            <a:r>
              <a:rPr lang="es-MX" b="1" dirty="0"/>
              <a:t>Razones para iniciar un proyecto de software</a:t>
            </a:r>
          </a:p>
          <a:p>
            <a:pPr marL="514350" indent="-514350">
              <a:buFont typeface="+mj-lt"/>
              <a:buAutoNum type="arabicPeriod"/>
            </a:pPr>
            <a:r>
              <a:rPr lang="es-MX" b="1" dirty="0"/>
              <a:t>Administración de la revisión y selección de proyectos</a:t>
            </a:r>
          </a:p>
          <a:p>
            <a:pPr marL="514350" indent="-514350">
              <a:buFont typeface="+mj-lt"/>
              <a:buAutoNum type="arabicPeriod"/>
            </a:pPr>
            <a:r>
              <a:rPr lang="es-MX" b="1" dirty="0"/>
              <a:t>Investigación preliminar</a:t>
            </a:r>
          </a:p>
          <a:p>
            <a:pPr marL="930497" lvl="1" indent="-514350">
              <a:buFont typeface="+mj-lt"/>
              <a:buAutoNum type="alphaLcParenR"/>
            </a:pPr>
            <a:r>
              <a:rPr lang="es-MX" b="1" dirty="0"/>
              <a:t>Ámbito de estudio</a:t>
            </a:r>
          </a:p>
          <a:p>
            <a:pPr marL="930497" lvl="1" indent="-514350">
              <a:buFont typeface="+mj-lt"/>
              <a:buAutoNum type="alphaLcParenR"/>
            </a:pPr>
            <a:r>
              <a:rPr lang="es-MX" b="1" dirty="0"/>
              <a:t>Técnicas de recolección de datos</a:t>
            </a:r>
          </a:p>
          <a:p>
            <a:pPr marL="930497" lvl="1" indent="-514350">
              <a:buFont typeface="+mj-lt"/>
              <a:buAutoNum type="alphaLcParenR"/>
            </a:pPr>
            <a:r>
              <a:rPr lang="es-MX" b="1" dirty="0"/>
              <a:t>Estudios de factibilidad </a:t>
            </a:r>
          </a:p>
          <a:p>
            <a:endParaRPr lang="es-MX" b="1" dirty="0"/>
          </a:p>
        </p:txBody>
      </p:sp>
      <p:sp>
        <p:nvSpPr>
          <p:cNvPr id="3" name="Marcador de contenido 4">
            <a:extLst>
              <a:ext uri="{FF2B5EF4-FFF2-40B4-BE49-F238E27FC236}">
                <a16:creationId xmlns:a16="http://schemas.microsoft.com/office/drawing/2014/main" id="{93136264-9D55-F938-A1E3-B5AF4EE1079A}"/>
              </a:ext>
            </a:extLst>
          </p:cNvPr>
          <p:cNvSpPr txBox="1">
            <a:spLocks/>
          </p:cNvSpPr>
          <p:nvPr/>
        </p:nvSpPr>
        <p:spPr>
          <a:xfrm>
            <a:off x="10312400" y="2625045"/>
            <a:ext cx="5553941" cy="5722112"/>
          </a:xfrm>
          <a:prstGeom prst="rect">
            <a:avLst/>
          </a:prstGeom>
        </p:spPr>
        <p:txBody>
          <a:bodyPr>
            <a:normAutofit/>
          </a:bodyPr>
          <a:lstStyle>
            <a:lvl1pPr marL="130046" indent="-130046" algn="l" defTabSz="1300460" rtl="0" eaLnBrk="1" latinLnBrk="0" hangingPunct="1">
              <a:lnSpc>
                <a:spcPct val="90000"/>
              </a:lnSpc>
              <a:spcBef>
                <a:spcPts val="1707"/>
              </a:spcBef>
              <a:spcAft>
                <a:spcPts val="284"/>
              </a:spcAft>
              <a:buClr>
                <a:schemeClr val="accent1"/>
              </a:buClr>
              <a:buSzPct val="100000"/>
              <a:buFont typeface="Calibri" panose="020F0502020204030204" pitchFamily="34" charset="0"/>
              <a:buChar char=" "/>
              <a:defRPr sz="2844" kern="1200">
                <a:solidFill>
                  <a:schemeClr val="tx1">
                    <a:lumMod val="75000"/>
                    <a:lumOff val="25000"/>
                  </a:schemeClr>
                </a:solidFill>
                <a:latin typeface="+mn-lt"/>
                <a:ea typeface="+mn-ea"/>
                <a:cs typeface="+mn-cs"/>
              </a:defRPr>
            </a:lvl1pPr>
            <a:lvl2pPr marL="546193" indent="-260092" algn="l" defTabSz="1300460" rtl="0" eaLnBrk="1" latinLnBrk="0" hangingPunct="1">
              <a:lnSpc>
                <a:spcPct val="90000"/>
              </a:lnSpc>
              <a:spcBef>
                <a:spcPts val="284"/>
              </a:spcBef>
              <a:spcAft>
                <a:spcPts val="569"/>
              </a:spcAft>
              <a:buClr>
                <a:schemeClr val="accent1"/>
              </a:buClr>
              <a:buFont typeface="Calibri" pitchFamily="34" charset="0"/>
              <a:buChar char="◦"/>
              <a:defRPr sz="2560" kern="1200">
                <a:solidFill>
                  <a:schemeClr val="tx1">
                    <a:lumMod val="75000"/>
                    <a:lumOff val="25000"/>
                  </a:schemeClr>
                </a:solidFill>
                <a:latin typeface="+mn-lt"/>
                <a:ea typeface="+mn-ea"/>
                <a:cs typeface="+mn-cs"/>
              </a:defRPr>
            </a:lvl2pPr>
            <a:lvl3pPr marL="806285" indent="-260092" algn="l" defTabSz="1300460" rtl="0" eaLnBrk="1" latinLnBrk="0" hangingPunct="1">
              <a:lnSpc>
                <a:spcPct val="90000"/>
              </a:lnSpc>
              <a:spcBef>
                <a:spcPts val="284"/>
              </a:spcBef>
              <a:spcAft>
                <a:spcPts val="569"/>
              </a:spcAft>
              <a:buClr>
                <a:schemeClr val="accent1"/>
              </a:buClr>
              <a:buFont typeface="Calibri" pitchFamily="34" charset="0"/>
              <a:buChar char="◦"/>
              <a:defRPr sz="1991" kern="1200">
                <a:solidFill>
                  <a:schemeClr val="tx1">
                    <a:lumMod val="75000"/>
                    <a:lumOff val="25000"/>
                  </a:schemeClr>
                </a:solidFill>
                <a:latin typeface="+mn-lt"/>
                <a:ea typeface="+mn-ea"/>
                <a:cs typeface="+mn-cs"/>
              </a:defRPr>
            </a:lvl3pPr>
            <a:lvl4pPr marL="1066377" indent="-260092" algn="l" defTabSz="1300460" rtl="0" eaLnBrk="1" latinLnBrk="0" hangingPunct="1">
              <a:lnSpc>
                <a:spcPct val="90000"/>
              </a:lnSpc>
              <a:spcBef>
                <a:spcPts val="284"/>
              </a:spcBef>
              <a:spcAft>
                <a:spcPts val="569"/>
              </a:spcAft>
              <a:buClr>
                <a:schemeClr val="accent1"/>
              </a:buClr>
              <a:buFont typeface="Calibri" pitchFamily="34" charset="0"/>
              <a:buChar char="◦"/>
              <a:defRPr sz="1991" kern="1200">
                <a:solidFill>
                  <a:schemeClr val="tx1">
                    <a:lumMod val="75000"/>
                    <a:lumOff val="25000"/>
                  </a:schemeClr>
                </a:solidFill>
                <a:latin typeface="+mn-lt"/>
                <a:ea typeface="+mn-ea"/>
                <a:cs typeface="+mn-cs"/>
              </a:defRPr>
            </a:lvl4pPr>
            <a:lvl5pPr marL="1326469" indent="-260092" algn="l" defTabSz="1300460" rtl="0" eaLnBrk="1" latinLnBrk="0" hangingPunct="1">
              <a:lnSpc>
                <a:spcPct val="90000"/>
              </a:lnSpc>
              <a:spcBef>
                <a:spcPts val="284"/>
              </a:spcBef>
              <a:spcAft>
                <a:spcPts val="569"/>
              </a:spcAft>
              <a:buClr>
                <a:schemeClr val="accent1"/>
              </a:buClr>
              <a:buFont typeface="Calibri" pitchFamily="34" charset="0"/>
              <a:buChar char="◦"/>
              <a:defRPr sz="1991" kern="1200">
                <a:solidFill>
                  <a:schemeClr val="tx1">
                    <a:lumMod val="75000"/>
                    <a:lumOff val="25000"/>
                  </a:schemeClr>
                </a:solidFill>
                <a:latin typeface="+mn-lt"/>
                <a:ea typeface="+mn-ea"/>
                <a:cs typeface="+mn-cs"/>
              </a:defRPr>
            </a:lvl5pPr>
            <a:lvl6pPr marL="1564420" indent="-325115" algn="l" defTabSz="1300460" rtl="0" eaLnBrk="1" latinLnBrk="0" hangingPunct="1">
              <a:lnSpc>
                <a:spcPct val="90000"/>
              </a:lnSpc>
              <a:spcBef>
                <a:spcPts val="284"/>
              </a:spcBef>
              <a:spcAft>
                <a:spcPts val="569"/>
              </a:spcAft>
              <a:buClr>
                <a:schemeClr val="accent1"/>
              </a:buClr>
              <a:buFont typeface="Calibri" pitchFamily="34" charset="0"/>
              <a:buChar char="◦"/>
              <a:defRPr sz="1991" kern="1200">
                <a:solidFill>
                  <a:schemeClr val="tx1">
                    <a:lumMod val="75000"/>
                    <a:lumOff val="25000"/>
                  </a:schemeClr>
                </a:solidFill>
                <a:latin typeface="+mn-lt"/>
                <a:ea typeface="+mn-ea"/>
                <a:cs typeface="+mn-cs"/>
              </a:defRPr>
            </a:lvl6pPr>
            <a:lvl7pPr marL="1848860" indent="-325115" algn="l" defTabSz="1300460" rtl="0" eaLnBrk="1" latinLnBrk="0" hangingPunct="1">
              <a:lnSpc>
                <a:spcPct val="90000"/>
              </a:lnSpc>
              <a:spcBef>
                <a:spcPts val="284"/>
              </a:spcBef>
              <a:spcAft>
                <a:spcPts val="569"/>
              </a:spcAft>
              <a:buClr>
                <a:schemeClr val="accent1"/>
              </a:buClr>
              <a:buFont typeface="Calibri" pitchFamily="34" charset="0"/>
              <a:buChar char="◦"/>
              <a:defRPr sz="1991" kern="1200">
                <a:solidFill>
                  <a:schemeClr val="tx1">
                    <a:lumMod val="75000"/>
                    <a:lumOff val="25000"/>
                  </a:schemeClr>
                </a:solidFill>
                <a:latin typeface="+mn-lt"/>
                <a:ea typeface="+mn-ea"/>
                <a:cs typeface="+mn-cs"/>
              </a:defRPr>
            </a:lvl7pPr>
            <a:lvl8pPr marL="2133300" indent="-325115" algn="l" defTabSz="1300460" rtl="0" eaLnBrk="1" latinLnBrk="0" hangingPunct="1">
              <a:lnSpc>
                <a:spcPct val="90000"/>
              </a:lnSpc>
              <a:spcBef>
                <a:spcPts val="284"/>
              </a:spcBef>
              <a:spcAft>
                <a:spcPts val="569"/>
              </a:spcAft>
              <a:buClr>
                <a:schemeClr val="accent1"/>
              </a:buClr>
              <a:buFont typeface="Calibri" pitchFamily="34" charset="0"/>
              <a:buChar char="◦"/>
              <a:defRPr sz="1991" kern="1200">
                <a:solidFill>
                  <a:schemeClr val="tx1">
                    <a:lumMod val="75000"/>
                    <a:lumOff val="25000"/>
                  </a:schemeClr>
                </a:solidFill>
                <a:latin typeface="+mn-lt"/>
                <a:ea typeface="+mn-ea"/>
                <a:cs typeface="+mn-cs"/>
              </a:defRPr>
            </a:lvl8pPr>
            <a:lvl9pPr marL="2417740" indent="-325115" algn="l" defTabSz="1300460" rtl="0" eaLnBrk="1" latinLnBrk="0" hangingPunct="1">
              <a:lnSpc>
                <a:spcPct val="90000"/>
              </a:lnSpc>
              <a:spcBef>
                <a:spcPts val="284"/>
              </a:spcBef>
              <a:spcAft>
                <a:spcPts val="569"/>
              </a:spcAft>
              <a:buClr>
                <a:schemeClr val="accent1"/>
              </a:buClr>
              <a:buFont typeface="Calibri" pitchFamily="34" charset="0"/>
              <a:buChar char="◦"/>
              <a:defRPr sz="1991" kern="1200">
                <a:solidFill>
                  <a:schemeClr val="tx1">
                    <a:lumMod val="75000"/>
                    <a:lumOff val="25000"/>
                  </a:schemeClr>
                </a:solidFill>
                <a:latin typeface="+mn-lt"/>
                <a:ea typeface="+mn-ea"/>
                <a:cs typeface="+mn-cs"/>
              </a:defRPr>
            </a:lvl9pPr>
          </a:lstStyle>
          <a:p>
            <a:pPr lvl="1"/>
            <a:r>
              <a:rPr lang="es-MX" sz="2000" i="1" dirty="0"/>
              <a:t>Bibliografía</a:t>
            </a:r>
          </a:p>
          <a:p>
            <a:pPr lvl="2"/>
            <a:r>
              <a:rPr lang="en-US" sz="2000" i="1" dirty="0" err="1"/>
              <a:t>Bibliografía</a:t>
            </a:r>
            <a:r>
              <a:rPr lang="en-US" sz="2000" i="1" dirty="0"/>
              <a:t>: System Analysis and Design 9e - Shelly Cashman</a:t>
            </a:r>
          </a:p>
          <a:p>
            <a:pPr lvl="2"/>
            <a:r>
              <a:rPr lang="en-US" sz="2000" i="1" dirty="0"/>
              <a:t>Ian Sommerville - Software Engineering_9th Edition  -Addison-Wesley (2011)</a:t>
            </a:r>
          </a:p>
          <a:p>
            <a:pPr lvl="2"/>
            <a:r>
              <a:rPr lang="en-US" sz="2000" i="1" dirty="0"/>
              <a:t>Software Engineering: a Practitioner’s Approach, Roger Pressman, McGraw-Hill, 1997 </a:t>
            </a:r>
          </a:p>
          <a:p>
            <a:pPr lvl="2"/>
            <a:endParaRPr lang="en-US" sz="2000" i="1" dirty="0"/>
          </a:p>
          <a:p>
            <a:pPr lvl="2"/>
            <a:endParaRPr lang="es-MX" sz="2000" i="1" dirty="0"/>
          </a:p>
          <a:p>
            <a:endParaRPr lang="es-MX" sz="2000" dirty="0"/>
          </a:p>
        </p:txBody>
      </p:sp>
    </p:spTree>
    <p:extLst>
      <p:ext uri="{BB962C8B-B14F-4D97-AF65-F5344CB8AC3E}">
        <p14:creationId xmlns:p14="http://schemas.microsoft.com/office/powerpoint/2010/main" val="306226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p:txBody>
          <a:bodyPr/>
          <a:lstStyle/>
          <a:p>
            <a:pPr eaLnBrk="1" hangingPunct="1">
              <a:defRPr/>
            </a:pPr>
            <a:r>
              <a:rPr lang="es-MX"/>
              <a:t>Razones para iniciar un proyecto de sistemas</a:t>
            </a:r>
            <a:endParaRPr lang="en-US"/>
          </a:p>
        </p:txBody>
      </p:sp>
      <p:sp>
        <p:nvSpPr>
          <p:cNvPr id="25603" name="2 Marcador de contenido"/>
          <p:cNvSpPr>
            <a:spLocks noGrp="1"/>
          </p:cNvSpPr>
          <p:nvPr>
            <p:ph idx="1"/>
          </p:nvPr>
        </p:nvSpPr>
        <p:spPr>
          <a:xfrm>
            <a:off x="1560625" y="2625043"/>
            <a:ext cx="10738699" cy="6274257"/>
          </a:xfrm>
        </p:spPr>
        <p:txBody>
          <a:bodyPr>
            <a:normAutofit/>
          </a:bodyPr>
          <a:lstStyle/>
          <a:p>
            <a:pPr eaLnBrk="1" hangingPunct="1"/>
            <a:r>
              <a:rPr lang="es-MX" altLang="es-MX" sz="3982" b="1" u="sng" dirty="0"/>
              <a:t>Reducir costos</a:t>
            </a:r>
            <a:r>
              <a:rPr lang="es-MX" altLang="es-MX" sz="3982" dirty="0"/>
              <a:t>. El sistema actual </a:t>
            </a:r>
            <a:r>
              <a:rPr lang="es-MX" altLang="es-MX" sz="3982" dirty="0">
                <a:solidFill>
                  <a:srgbClr val="FF0000"/>
                </a:solidFill>
              </a:rPr>
              <a:t>podría ser muy caro en su operación o mantenimiento</a:t>
            </a:r>
            <a:r>
              <a:rPr lang="es-MX" altLang="es-MX" sz="3982" dirty="0"/>
              <a:t>, como resultado de problemas técnicos, mal diseño o las demandas cambiantes del negocio.</a:t>
            </a:r>
          </a:p>
          <a:p>
            <a:pPr eaLnBrk="1" hangingPunct="1"/>
            <a:endParaRPr lang="es-MX" altLang="es-MX" sz="3982" dirty="0"/>
          </a:p>
          <a:p>
            <a:pPr lvl="1" eaLnBrk="1" hangingPunct="1"/>
            <a:r>
              <a:rPr lang="es-MX" altLang="es-MX" sz="3413" dirty="0"/>
              <a:t>Podría ser posible adaptar o actualizar el sistema a nuevas tecnologías.</a:t>
            </a:r>
          </a:p>
          <a:p>
            <a:pPr lvl="1" eaLnBrk="1" hangingPunct="1"/>
            <a:r>
              <a:rPr lang="es-MX" altLang="es-MX" sz="3413" dirty="0"/>
              <a:t>O mediante un análisis costo-beneficio se podría concluir que sería menos costoso y más efectivo desarrollar un nuevo sistema.</a:t>
            </a:r>
          </a:p>
          <a:p>
            <a:pPr eaLnBrk="1" hangingPunct="1"/>
            <a:endParaRPr lang="en-US" altLang="es-MX" sz="3982" dirty="0"/>
          </a:p>
        </p:txBody>
      </p:sp>
      <p:pic>
        <p:nvPicPr>
          <p:cNvPr id="3" name="Gráfico 2" descr="Euro con relleno sólido">
            <a:extLst>
              <a:ext uri="{FF2B5EF4-FFF2-40B4-BE49-F238E27FC236}">
                <a16:creationId xmlns:a16="http://schemas.microsoft.com/office/drawing/2014/main" id="{221B929D-CCD0-6243-D7FA-98ADC5F058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62215" y="3244563"/>
            <a:ext cx="914400" cy="914400"/>
          </a:xfrm>
          <a:prstGeom prst="rect">
            <a:avLst/>
          </a:prstGeom>
        </p:spPr>
      </p:pic>
      <p:pic>
        <p:nvPicPr>
          <p:cNvPr id="5" name="Gráfico 4" descr="Dinero con relleno sólido">
            <a:extLst>
              <a:ext uri="{FF2B5EF4-FFF2-40B4-BE49-F238E27FC236}">
                <a16:creationId xmlns:a16="http://schemas.microsoft.com/office/drawing/2014/main" id="{03725693-C8F3-C997-DC34-BE68CF2204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562215" y="4419600"/>
            <a:ext cx="914400" cy="914400"/>
          </a:xfrm>
          <a:prstGeom prst="rect">
            <a:avLst/>
          </a:prstGeom>
        </p:spPr>
      </p:pic>
      <p:pic>
        <p:nvPicPr>
          <p:cNvPr id="7" name="Gráfico 6" descr="Dólar con relleno sólido">
            <a:extLst>
              <a:ext uri="{FF2B5EF4-FFF2-40B4-BE49-F238E27FC236}">
                <a16:creationId xmlns:a16="http://schemas.microsoft.com/office/drawing/2014/main" id="{08B89026-E388-91FA-62F8-20835A1079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600842" y="5767335"/>
            <a:ext cx="914400" cy="914400"/>
          </a:xfrm>
          <a:prstGeom prst="rect">
            <a:avLst/>
          </a:prstGeom>
        </p:spPr>
      </p:pic>
      <p:pic>
        <p:nvPicPr>
          <p:cNvPr id="9" name="Gráfico 8" descr="Monedas con relleno sólido">
            <a:extLst>
              <a:ext uri="{FF2B5EF4-FFF2-40B4-BE49-F238E27FC236}">
                <a16:creationId xmlns:a16="http://schemas.microsoft.com/office/drawing/2014/main" id="{649F1348-D821-E53D-5684-EEB8A75F901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600842" y="7115070"/>
            <a:ext cx="914400" cy="9144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43215-24D0-C47E-33FD-4023115E1168}"/>
              </a:ext>
            </a:extLst>
          </p:cNvPr>
          <p:cNvSpPr>
            <a:spLocks noGrp="1"/>
          </p:cNvSpPr>
          <p:nvPr>
            <p:ph type="title"/>
          </p:nvPr>
        </p:nvSpPr>
        <p:spPr/>
        <p:txBody>
          <a:bodyPr>
            <a:normAutofit/>
          </a:bodyPr>
          <a:lstStyle/>
          <a:p>
            <a:r>
              <a:rPr lang="es-MX" sz="4400" b="1" dirty="0"/>
              <a:t>Ejemplos de solicitudes de nuevos sistemas o nuevas funciones</a:t>
            </a:r>
            <a:br>
              <a:rPr lang="es-MX" sz="4400" b="1" dirty="0"/>
            </a:br>
            <a:endParaRPr lang="es-MX" sz="4400" b="1" dirty="0"/>
          </a:p>
        </p:txBody>
      </p:sp>
      <p:sp>
        <p:nvSpPr>
          <p:cNvPr id="3" name="Marcador de contenido 2">
            <a:extLst>
              <a:ext uri="{FF2B5EF4-FFF2-40B4-BE49-F238E27FC236}">
                <a16:creationId xmlns:a16="http://schemas.microsoft.com/office/drawing/2014/main" id="{B91A7BAA-969E-3FBE-8DBF-6D944D606083}"/>
              </a:ext>
            </a:extLst>
          </p:cNvPr>
          <p:cNvSpPr>
            <a:spLocks noGrp="1"/>
          </p:cNvSpPr>
          <p:nvPr>
            <p:ph idx="1"/>
          </p:nvPr>
        </p:nvSpPr>
        <p:spPr>
          <a:xfrm>
            <a:off x="1560624" y="2625044"/>
            <a:ext cx="14794667" cy="6315756"/>
          </a:xfrm>
        </p:spPr>
        <p:txBody>
          <a:bodyPr>
            <a:noAutofit/>
          </a:bodyPr>
          <a:lstStyle/>
          <a:p>
            <a:pPr lvl="1"/>
            <a:r>
              <a:rPr lang="es-MX" sz="2000" b="1" dirty="0"/>
              <a:t>Categorice el tipo(s) de mejora (si aplica) que estas nuevas peticiones de sistemas otorgarían, si son implementadas.</a:t>
            </a:r>
          </a:p>
          <a:p>
            <a:pPr marL="1003393" lvl="2" indent="-457200">
              <a:buFont typeface="+mj-lt"/>
              <a:buAutoNum type="arabicPeriod"/>
            </a:pPr>
            <a:r>
              <a:rPr lang="es-MX" sz="2000" dirty="0"/>
              <a:t>Se desea implementar un sistema de alertas automáticas por WhatsApp en caso de alta reprobación de una materia a coordinadores y tutores.</a:t>
            </a:r>
          </a:p>
          <a:p>
            <a:pPr marL="1003393" lvl="2" indent="-457200">
              <a:buFont typeface="+mj-lt"/>
              <a:buAutoNum type="arabicPeriod"/>
            </a:pPr>
            <a:r>
              <a:rPr lang="es-MX" sz="2000" dirty="0"/>
              <a:t>Implementar mecanismo de alerta automática de aproximación a máxima cantidad de faltas permitidas a los alumnos.</a:t>
            </a:r>
          </a:p>
          <a:p>
            <a:pPr marL="1003393" lvl="2" indent="-457200">
              <a:buFont typeface="+mj-lt"/>
              <a:buAutoNum type="arabicPeriod"/>
            </a:pPr>
            <a:r>
              <a:rPr lang="es-MX" sz="2000" dirty="0"/>
              <a:t>El gerente regional de la empresa “Kevin Cookie Company” necesita un nuevo sistema para monitorear los volúmenes de ventas, por objetivo, región, vendedor, y producto.</a:t>
            </a:r>
          </a:p>
          <a:p>
            <a:pPr marL="1003393" lvl="2" indent="-457200">
              <a:buFont typeface="+mj-lt"/>
              <a:buAutoNum type="arabicPeriod"/>
            </a:pPr>
            <a:r>
              <a:rPr lang="es-MX" sz="2000" dirty="0"/>
              <a:t>El Gerente de ventas desea implantar un sistema que utilice inteligencia artificial conversacional para la atención de problemas técnicos en la mesa de ayuda.</a:t>
            </a:r>
          </a:p>
          <a:p>
            <a:pPr marL="1003393" lvl="2" indent="-457200">
              <a:buFont typeface="+mj-lt"/>
              <a:buAutoNum type="arabicPeriod"/>
            </a:pPr>
            <a:r>
              <a:rPr lang="es-MX" sz="2000" dirty="0"/>
              <a:t>Se desea eliminar el uso de oficios internos impresos con firma autógrafa y sustituirlos con documentos con firma electrónica.</a:t>
            </a:r>
          </a:p>
          <a:p>
            <a:pPr marL="1003393" lvl="2" indent="-457200">
              <a:buFont typeface="+mj-lt"/>
              <a:buAutoNum type="arabicPeriod"/>
            </a:pPr>
            <a:r>
              <a:rPr lang="es-MX" sz="2000" dirty="0"/>
              <a:t>Existe la petición por parte de recursos humanos para cambiar todos los puntos de control de asistencia actuales, por terminales de reconocimiento facial.</a:t>
            </a:r>
          </a:p>
          <a:p>
            <a:pPr marL="1003393" lvl="2" indent="-457200">
              <a:buFont typeface="+mj-lt"/>
              <a:buAutoNum type="arabicPeriod"/>
            </a:pPr>
            <a:r>
              <a:rPr lang="es-MX" sz="2000" dirty="0"/>
              <a:t>Se solicita una opción que obligue a los usuarios del sistema de recursos humanos a cambiar sus contraseña al menos cada 3 meses. Las contraseñas deben cubrir los criterios de “contraseña fuerte”.</a:t>
            </a:r>
          </a:p>
          <a:p>
            <a:pPr marL="1003393" lvl="2" indent="-457200">
              <a:buFont typeface="+mj-lt"/>
              <a:buAutoNum type="arabicPeriod"/>
            </a:pPr>
            <a:r>
              <a:rPr lang="es-MX" sz="2000" dirty="0"/>
              <a:t>El módulo de consulta de estados de cuenta de los clientes debe actualizarse –al menos- al estándar HTML 5.</a:t>
            </a:r>
          </a:p>
          <a:p>
            <a:pPr marL="1003393" lvl="2" indent="-457200">
              <a:buFont typeface="+mj-lt"/>
              <a:buAutoNum type="arabicPeriod"/>
            </a:pPr>
            <a:r>
              <a:rPr lang="es-MX" sz="2000" dirty="0"/>
              <a:t>El sistema de solicitud de fichas de nuevo ingreso no debe caerse durante los picos de demanda detectados.</a:t>
            </a:r>
          </a:p>
          <a:p>
            <a:pPr marL="1003393" lvl="2" indent="-457200">
              <a:buFont typeface="+mj-lt"/>
              <a:buAutoNum type="arabicPeriod"/>
            </a:pPr>
            <a:r>
              <a:rPr lang="es-MX" sz="2000" dirty="0"/>
              <a:t>Se desea adaptar el sistema de recursos humanos para que se eliminen los recibos de nómina impresos, por recibos electrónicos. El historial de recibos del empleado debe estar disponible en línea para su consulta.</a:t>
            </a:r>
          </a:p>
          <a:p>
            <a:pPr marL="1003393" lvl="2" indent="-457200">
              <a:buFont typeface="+mj-lt"/>
              <a:buAutoNum type="arabicPeriod"/>
            </a:pPr>
            <a:r>
              <a:rPr lang="es-MX" sz="2000" dirty="0"/>
              <a:t>Se desea migrar el sistema bancario hecho en COBOL a un lenguaje más reciente</a:t>
            </a:r>
          </a:p>
          <a:p>
            <a:pPr lvl="2"/>
            <a:endParaRPr lang="es-MX" sz="2000" dirty="0"/>
          </a:p>
          <a:p>
            <a:pPr lvl="2"/>
            <a:endParaRPr lang="es-MX" sz="2000" dirty="0"/>
          </a:p>
          <a:p>
            <a:pPr lvl="2"/>
            <a:endParaRPr lang="es-MX" sz="2000" dirty="0"/>
          </a:p>
        </p:txBody>
      </p:sp>
    </p:spTree>
    <p:extLst>
      <p:ext uri="{BB962C8B-B14F-4D97-AF65-F5344CB8AC3E}">
        <p14:creationId xmlns:p14="http://schemas.microsoft.com/office/powerpoint/2010/main" val="1345360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FEBFBD-9F19-42E6-9979-5D8E5AD02955}"/>
              </a:ext>
            </a:extLst>
          </p:cNvPr>
          <p:cNvSpPr>
            <a:spLocks noGrp="1"/>
          </p:cNvSpPr>
          <p:nvPr>
            <p:ph type="title"/>
          </p:nvPr>
        </p:nvSpPr>
        <p:spPr/>
        <p:txBody>
          <a:bodyPr/>
          <a:lstStyle/>
          <a:p>
            <a:r>
              <a:rPr lang="es-MX" dirty="0"/>
              <a:t>Caso de negocio</a:t>
            </a:r>
          </a:p>
        </p:txBody>
      </p:sp>
      <p:sp>
        <p:nvSpPr>
          <p:cNvPr id="3" name="Marcador de contenido 2">
            <a:extLst>
              <a:ext uri="{FF2B5EF4-FFF2-40B4-BE49-F238E27FC236}">
                <a16:creationId xmlns:a16="http://schemas.microsoft.com/office/drawing/2014/main" id="{16D8C39C-0ABC-4BA4-AF2F-FAA2FC91FC33}"/>
              </a:ext>
            </a:extLst>
          </p:cNvPr>
          <p:cNvSpPr>
            <a:spLocks noGrp="1"/>
          </p:cNvSpPr>
          <p:nvPr>
            <p:ph idx="1"/>
          </p:nvPr>
        </p:nvSpPr>
        <p:spPr>
          <a:xfrm>
            <a:off x="1560624" y="2625044"/>
            <a:ext cx="14305717" cy="6164114"/>
          </a:xfrm>
        </p:spPr>
        <p:txBody>
          <a:bodyPr>
            <a:normAutofit fontScale="92500"/>
          </a:bodyPr>
          <a:lstStyle/>
          <a:p>
            <a:r>
              <a:rPr lang="es-MX" dirty="0"/>
              <a:t>El término caso de negocios se refiere a </a:t>
            </a:r>
            <a:r>
              <a:rPr lang="es-MX" b="1" dirty="0">
                <a:solidFill>
                  <a:srgbClr val="FF0000"/>
                </a:solidFill>
              </a:rPr>
              <a:t>las razones o justificación de una propuesta de software</a:t>
            </a:r>
            <a:r>
              <a:rPr lang="es-MX" dirty="0"/>
              <a:t>. </a:t>
            </a:r>
          </a:p>
          <a:p>
            <a:r>
              <a:rPr lang="es-MX" dirty="0"/>
              <a:t>Un caso de negocio debe ser completo, pero fácil de entender. Debe describir el proyecto claramente, proporcionar la justificación para proceder y estimar el impacto financiero del proyecto.</a:t>
            </a:r>
          </a:p>
          <a:p>
            <a:r>
              <a:rPr lang="es-MX" dirty="0"/>
              <a:t>El caso de negocio debería responder a preguntas como las siguientes:</a:t>
            </a:r>
          </a:p>
          <a:p>
            <a:pPr lvl="1"/>
            <a:r>
              <a:rPr lang="es-MX" i="1" dirty="0"/>
              <a:t>¿Por qué estamos haciendo este proyecto?</a:t>
            </a:r>
          </a:p>
          <a:p>
            <a:pPr lvl="1"/>
            <a:r>
              <a:rPr lang="es-MX" i="1" dirty="0"/>
              <a:t>¿De qué trata el proyecto?</a:t>
            </a:r>
          </a:p>
          <a:p>
            <a:pPr lvl="1"/>
            <a:r>
              <a:rPr lang="es-MX" i="1" dirty="0"/>
              <a:t>¿Cómo aborda esta solución los problemas comerciales clave?</a:t>
            </a:r>
          </a:p>
          <a:p>
            <a:pPr lvl="1"/>
            <a:r>
              <a:rPr lang="es-MX" i="1" dirty="0"/>
              <a:t>¿Cuánto costará y cuánto tardará?</a:t>
            </a:r>
          </a:p>
          <a:p>
            <a:pPr lvl="1"/>
            <a:r>
              <a:rPr lang="es-MX" i="1" dirty="0"/>
              <a:t>¿Sufriremos una pérdida de productividad durante la transición?</a:t>
            </a:r>
          </a:p>
          <a:p>
            <a:pPr lvl="1"/>
            <a:r>
              <a:rPr lang="es-MX" i="1" dirty="0"/>
              <a:t>¿Cuál es el retorno de la inversión y el período de recuperación?</a:t>
            </a:r>
          </a:p>
          <a:p>
            <a:pPr lvl="1"/>
            <a:r>
              <a:rPr lang="es-MX" i="1" dirty="0"/>
              <a:t>¿Cuáles son los riesgos de hacer el proyecto? ¿Cuáles son los riesgos de no hacer el proyecto?</a:t>
            </a:r>
          </a:p>
          <a:p>
            <a:pPr lvl="1"/>
            <a:r>
              <a:rPr lang="es-MX" i="1" dirty="0"/>
              <a:t>¿Cómo vamos a medir el éxito?</a:t>
            </a:r>
          </a:p>
          <a:p>
            <a:pPr lvl="1"/>
            <a:r>
              <a:rPr lang="es-MX" i="1" dirty="0"/>
              <a:t>¿Qué alternativas existen?</a:t>
            </a:r>
          </a:p>
        </p:txBody>
      </p:sp>
    </p:spTree>
    <p:extLst>
      <p:ext uri="{BB962C8B-B14F-4D97-AF65-F5344CB8AC3E}">
        <p14:creationId xmlns:p14="http://schemas.microsoft.com/office/powerpoint/2010/main" val="393138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MX" dirty="0"/>
              <a:t>Evaluación de proyectos</a:t>
            </a:r>
            <a:endParaRPr lang="en-US" dirty="0"/>
          </a:p>
        </p:txBody>
      </p:sp>
      <p:sp>
        <p:nvSpPr>
          <p:cNvPr id="28675" name="2 Marcador de contenido"/>
          <p:cNvSpPr>
            <a:spLocks noGrp="1"/>
          </p:cNvSpPr>
          <p:nvPr>
            <p:ph idx="1"/>
          </p:nvPr>
        </p:nvSpPr>
        <p:spPr/>
        <p:txBody>
          <a:bodyPr/>
          <a:lstStyle/>
          <a:p>
            <a:r>
              <a:rPr lang="es-MX" altLang="es-MX" i="1" dirty="0">
                <a:effectLst>
                  <a:outerShdw blurRad="38100" dist="38100" dir="2700000" algn="tl">
                    <a:srgbClr val="000000">
                      <a:alpha val="43137"/>
                    </a:srgbClr>
                  </a:outerShdw>
                </a:effectLst>
              </a:rPr>
              <a:t>Ante casos de negocio igualmente válidos</a:t>
            </a:r>
            <a:r>
              <a:rPr lang="es-MX" altLang="es-MX" dirty="0"/>
              <a:t>, El </a:t>
            </a:r>
            <a:r>
              <a:rPr lang="es-MX" altLang="es-MX" b="1" u="sng" dirty="0"/>
              <a:t>comité de evaluación de sistemas </a:t>
            </a:r>
            <a:r>
              <a:rPr lang="es-MX" altLang="es-MX" dirty="0"/>
              <a:t>debe evaluar cada petición y asignar prioridades.</a:t>
            </a:r>
          </a:p>
          <a:p>
            <a:r>
              <a:rPr lang="es-MX" altLang="es-MX" dirty="0"/>
              <a:t>Suponga que el comité recibe cuatro peticiones:</a:t>
            </a:r>
          </a:p>
          <a:p>
            <a:endParaRPr lang="es-MX" altLang="es-MX" dirty="0"/>
          </a:p>
          <a:p>
            <a:pPr lvl="1"/>
            <a:r>
              <a:rPr lang="es-MX" altLang="es-MX" dirty="0"/>
              <a:t>Un sistema del departamento de </a:t>
            </a:r>
            <a:r>
              <a:rPr lang="es-MX" altLang="es-MX" b="1" u="sng" dirty="0"/>
              <a:t>mercadotecnia</a:t>
            </a:r>
            <a:r>
              <a:rPr lang="es-MX" altLang="es-MX" dirty="0"/>
              <a:t> para analizar los hábitos de compra de los clientes y predecir tendencias.</a:t>
            </a:r>
          </a:p>
          <a:p>
            <a:pPr lvl="1"/>
            <a:r>
              <a:rPr lang="es-MX" altLang="es-MX" dirty="0"/>
              <a:t>Un sistema del departamento de </a:t>
            </a:r>
            <a:r>
              <a:rPr lang="es-MX" altLang="es-MX" b="1" u="sng" dirty="0"/>
              <a:t>soporte técnico</a:t>
            </a:r>
            <a:r>
              <a:rPr lang="es-MX" altLang="es-MX" dirty="0"/>
              <a:t> para crear un enlace vía celular, para que los vendedores puedan bajar datos de manera instantánea.</a:t>
            </a:r>
          </a:p>
          <a:p>
            <a:pPr lvl="1"/>
            <a:r>
              <a:rPr lang="es-MX" altLang="es-MX" dirty="0"/>
              <a:t>Un sistema del departamento de </a:t>
            </a:r>
            <a:r>
              <a:rPr lang="es-MX" altLang="es-MX" b="1" u="sng" dirty="0"/>
              <a:t>contabilidad</a:t>
            </a:r>
            <a:r>
              <a:rPr lang="es-MX" altLang="es-MX" dirty="0"/>
              <a:t> para modificar los estados de los clientes y permitir el acceso a ellos vía Internet.</a:t>
            </a:r>
          </a:p>
          <a:p>
            <a:pPr lvl="1"/>
            <a:r>
              <a:rPr lang="es-MX" altLang="es-MX" dirty="0"/>
              <a:t>Una petición del personal de </a:t>
            </a:r>
            <a:r>
              <a:rPr lang="es-MX" altLang="es-MX" b="1" u="sng" dirty="0"/>
              <a:t>producción </a:t>
            </a:r>
            <a:r>
              <a:rPr lang="es-MX" altLang="es-MX" dirty="0"/>
              <a:t>para un sistema de control de inventario que permita intercambiar datos directamente con los proveedores.</a:t>
            </a:r>
          </a:p>
          <a:p>
            <a:pPr lvl="1"/>
            <a:endParaRPr lang="en-US" altLang="es-MX"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p:txBody>
          <a:bodyPr/>
          <a:lstStyle/>
          <a:p>
            <a:pPr>
              <a:defRPr/>
            </a:pPr>
            <a:r>
              <a:rPr lang="es-MX" dirty="0"/>
              <a:t>Evaluación de proyectos</a:t>
            </a:r>
            <a:endParaRPr lang="en-US" dirty="0"/>
          </a:p>
        </p:txBody>
      </p:sp>
      <p:sp>
        <p:nvSpPr>
          <p:cNvPr id="29698" name="2 Marcador de contenido"/>
          <p:cNvSpPr>
            <a:spLocks noGrp="1"/>
          </p:cNvSpPr>
          <p:nvPr>
            <p:ph idx="1"/>
          </p:nvPr>
        </p:nvSpPr>
        <p:spPr/>
        <p:txBody>
          <a:bodyPr/>
          <a:lstStyle/>
          <a:p>
            <a:r>
              <a:rPr lang="es-MX" altLang="es-MX" sz="3413"/>
              <a:t>Contando con personal limitado: </a:t>
            </a:r>
          </a:p>
          <a:p>
            <a:endParaRPr lang="es-MX" altLang="es-MX" sz="3413"/>
          </a:p>
          <a:p>
            <a:pPr lvl="1"/>
            <a:r>
              <a:rPr lang="es-MX" altLang="es-MX" sz="3413"/>
              <a:t>¿Cual de los proyectos anteriores debería considerar el comité para un estudio posterior más detallado?</a:t>
            </a:r>
          </a:p>
          <a:p>
            <a:pPr lvl="1"/>
            <a:r>
              <a:rPr lang="es-MX" altLang="es-MX" sz="3413"/>
              <a:t>¿Qué criterios deberían aplicarse?</a:t>
            </a:r>
          </a:p>
          <a:p>
            <a:pPr lvl="1"/>
            <a:r>
              <a:rPr lang="es-MX" altLang="es-MX" sz="3413"/>
              <a:t>¿Cómo debería establecer las prioridades el comité?</a:t>
            </a:r>
          </a:p>
          <a:p>
            <a:pPr lvl="1"/>
            <a:endParaRPr lang="es-MX" altLang="es-MX" sz="3413"/>
          </a:p>
          <a:p>
            <a:r>
              <a:rPr lang="es-MX" altLang="es-MX" sz="3413"/>
              <a:t>Para poder contestar estas preguntas el comité técnico debe </a:t>
            </a:r>
            <a:r>
              <a:rPr lang="es-MX" altLang="es-MX" sz="3413" b="1">
                <a:solidFill>
                  <a:srgbClr val="FF0000"/>
                </a:solidFill>
              </a:rPr>
              <a:t>evaluar la factibilidad </a:t>
            </a:r>
            <a:r>
              <a:rPr lang="es-MX" altLang="es-MX" sz="3413"/>
              <a:t>de cada petición.</a:t>
            </a:r>
          </a:p>
          <a:p>
            <a:endParaRPr lang="es-MX" altLang="es-MX" sz="3413"/>
          </a:p>
          <a:p>
            <a:endParaRPr lang="es-MX" altLang="es-MX" sz="3413"/>
          </a:p>
          <a:p>
            <a:endParaRPr lang="en-US" altLang="es-MX" sz="3413"/>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MX" dirty="0"/>
              <a:t>Estudio de factibilidad</a:t>
            </a:r>
            <a:endParaRPr lang="en-US" dirty="0"/>
          </a:p>
        </p:txBody>
      </p:sp>
      <p:sp>
        <p:nvSpPr>
          <p:cNvPr id="30723" name="2 Marcador de contenido"/>
          <p:cNvSpPr>
            <a:spLocks noGrp="1"/>
          </p:cNvSpPr>
          <p:nvPr>
            <p:ph idx="1"/>
          </p:nvPr>
        </p:nvSpPr>
        <p:spPr/>
        <p:txBody>
          <a:bodyPr/>
          <a:lstStyle/>
          <a:p>
            <a:r>
              <a:rPr lang="es-MX" altLang="es-MX" dirty="0"/>
              <a:t>Una petición de sistemas </a:t>
            </a:r>
            <a:r>
              <a:rPr lang="es-MX" altLang="es-MX" b="1" u="sng" dirty="0"/>
              <a:t>debe pasar por varias pruebas</a:t>
            </a:r>
            <a:r>
              <a:rPr lang="es-MX" altLang="es-MX" b="1" dirty="0"/>
              <a:t> </a:t>
            </a:r>
            <a:r>
              <a:rPr lang="es-MX" altLang="es-MX" dirty="0"/>
              <a:t>para decidir si vale la pena proceder con su desarrollo.</a:t>
            </a:r>
          </a:p>
          <a:p>
            <a:r>
              <a:rPr lang="es-MX" altLang="es-MX" dirty="0"/>
              <a:t>A esta serie de pruebas se le conoce como “</a:t>
            </a:r>
            <a:r>
              <a:rPr lang="es-MX" altLang="es-MX" b="1" dirty="0">
                <a:solidFill>
                  <a:srgbClr val="FF0000"/>
                </a:solidFill>
              </a:rPr>
              <a:t>estudio de factibilidad</a:t>
            </a:r>
            <a:r>
              <a:rPr lang="es-MX" altLang="es-MX" dirty="0"/>
              <a:t>” y es una parte vital de cada proyecto de sistemas.</a:t>
            </a:r>
          </a:p>
          <a:p>
            <a:r>
              <a:rPr lang="es-MX" altLang="es-MX" dirty="0"/>
              <a:t>Un estudio de factibilidad utiliza 4 grandes parámetros para medir el éxito de una propuesta:</a:t>
            </a:r>
          </a:p>
          <a:p>
            <a:endParaRPr lang="es-MX" altLang="es-MX" dirty="0"/>
          </a:p>
          <a:p>
            <a:pPr lvl="1"/>
            <a:r>
              <a:rPr lang="es-MX" altLang="es-MX" dirty="0"/>
              <a:t>La factibilidad </a:t>
            </a:r>
            <a:r>
              <a:rPr lang="es-MX" altLang="es-MX" dirty="0">
                <a:solidFill>
                  <a:srgbClr val="FF0000"/>
                </a:solidFill>
              </a:rPr>
              <a:t>operativa</a:t>
            </a:r>
          </a:p>
          <a:p>
            <a:pPr lvl="1"/>
            <a:r>
              <a:rPr lang="es-MX" altLang="es-MX" dirty="0"/>
              <a:t>La factibilidad </a:t>
            </a:r>
            <a:r>
              <a:rPr lang="es-MX" altLang="es-MX" dirty="0">
                <a:solidFill>
                  <a:srgbClr val="FF0000"/>
                </a:solidFill>
              </a:rPr>
              <a:t>técnica</a:t>
            </a:r>
          </a:p>
          <a:p>
            <a:pPr lvl="1"/>
            <a:r>
              <a:rPr lang="es-MX" altLang="es-MX" dirty="0"/>
              <a:t>La factibilidad </a:t>
            </a:r>
            <a:r>
              <a:rPr lang="es-MX" altLang="es-MX" dirty="0">
                <a:solidFill>
                  <a:srgbClr val="FF0000"/>
                </a:solidFill>
              </a:rPr>
              <a:t>económica</a:t>
            </a:r>
          </a:p>
          <a:p>
            <a:pPr lvl="1"/>
            <a:r>
              <a:rPr lang="es-MX" altLang="es-MX" dirty="0"/>
              <a:t>La factibilidad </a:t>
            </a:r>
            <a:r>
              <a:rPr lang="es-MX" altLang="es-MX" dirty="0">
                <a:solidFill>
                  <a:srgbClr val="FF0000"/>
                </a:solidFill>
              </a:rPr>
              <a:t>de calendarización</a:t>
            </a:r>
            <a:r>
              <a:rPr lang="es-MX" altLang="es-MX"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p:txBody>
          <a:bodyPr/>
          <a:lstStyle/>
          <a:p>
            <a:pPr>
              <a:defRPr/>
            </a:pPr>
            <a:r>
              <a:rPr lang="es-MX" dirty="0"/>
              <a:t>Estudio de factibilidad</a:t>
            </a:r>
            <a:endParaRPr lang="en-US" dirty="0"/>
          </a:p>
        </p:txBody>
      </p:sp>
      <p:sp>
        <p:nvSpPr>
          <p:cNvPr id="31746" name="2 Marcador de contenido"/>
          <p:cNvSpPr>
            <a:spLocks noGrp="1"/>
          </p:cNvSpPr>
          <p:nvPr>
            <p:ph idx="1"/>
          </p:nvPr>
        </p:nvSpPr>
        <p:spPr/>
        <p:txBody>
          <a:bodyPr/>
          <a:lstStyle/>
          <a:p>
            <a:r>
              <a:rPr lang="es-MX" altLang="es-MX" dirty="0"/>
              <a:t>Cada petición de sistemas debe pasar por una revisión inicial para decidir si merece un estudio posterior a profundidad.</a:t>
            </a:r>
          </a:p>
          <a:p>
            <a:r>
              <a:rPr lang="es-MX" altLang="es-MX" dirty="0"/>
              <a:t>¿Qué tanto esfuerzo requiere tomar esa decisión? En realidad depende de la complejidad de la petición: puede ser un simple reporte adicional, o todo un nuevo sistema de soporte a la decisión.</a:t>
            </a:r>
          </a:p>
          <a:p>
            <a:r>
              <a:rPr lang="es-MX" altLang="es-MX" dirty="0"/>
              <a:t>En ambos casos, el analista de sistemas debe hacerse estas importantes preguntas:</a:t>
            </a:r>
          </a:p>
          <a:p>
            <a:pPr lvl="1"/>
            <a:r>
              <a:rPr lang="es-MX" altLang="es-MX" dirty="0"/>
              <a:t>¿Es deseable la propuesta desde el punto de vista operativo? ¿Es un enfoque práctico para resolver un problema? </a:t>
            </a:r>
          </a:p>
          <a:p>
            <a:pPr lvl="1"/>
            <a:r>
              <a:rPr lang="es-MX" altLang="es-MX" dirty="0"/>
              <a:t>¿La propuesta es técnicamente factible? </a:t>
            </a:r>
          </a:p>
          <a:p>
            <a:pPr lvl="1"/>
            <a:r>
              <a:rPr lang="es-MX" altLang="es-MX" dirty="0"/>
              <a:t>¿Es la propuesta económicamente deseable?</a:t>
            </a:r>
          </a:p>
          <a:p>
            <a:pPr lvl="1"/>
            <a:r>
              <a:rPr lang="es-MX" altLang="es-MX" dirty="0"/>
              <a:t>¿Puede realizarse dentro de una franja de tiempo aceptable?</a:t>
            </a:r>
          </a:p>
        </p:txBody>
      </p:sp>
      <p:sp>
        <p:nvSpPr>
          <p:cNvPr id="31747" name="3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1056623" indent="-406394" eaLnBrk="0" hangingPunct="0">
              <a:defRPr>
                <a:solidFill>
                  <a:schemeClr val="tx1"/>
                </a:solidFill>
                <a:latin typeface="Arial" panose="020B0604020202020204" pitchFamily="34" charset="0"/>
              </a:defRPr>
            </a:lvl2pPr>
            <a:lvl3pPr marL="1625575" indent="-325115" eaLnBrk="0" hangingPunct="0">
              <a:defRPr>
                <a:solidFill>
                  <a:schemeClr val="tx1"/>
                </a:solidFill>
                <a:latin typeface="Arial" panose="020B0604020202020204" pitchFamily="34" charset="0"/>
              </a:defRPr>
            </a:lvl3pPr>
            <a:lvl4pPr marL="2275804" indent="-325115" eaLnBrk="0" hangingPunct="0">
              <a:defRPr>
                <a:solidFill>
                  <a:schemeClr val="tx1"/>
                </a:solidFill>
                <a:latin typeface="Arial" panose="020B0604020202020204" pitchFamily="34" charset="0"/>
              </a:defRPr>
            </a:lvl4pPr>
            <a:lvl5pPr marL="2926034" indent="-325115" eaLnBrk="0" hangingPunct="0">
              <a:defRPr>
                <a:solidFill>
                  <a:schemeClr val="tx1"/>
                </a:solidFill>
                <a:latin typeface="Arial" panose="020B0604020202020204" pitchFamily="34" charset="0"/>
              </a:defRPr>
            </a:lvl5pPr>
            <a:lvl6pPr marL="3576264" indent="-325115" eaLnBrk="0" fontAlgn="base" hangingPunct="0">
              <a:spcBef>
                <a:spcPct val="0"/>
              </a:spcBef>
              <a:spcAft>
                <a:spcPct val="0"/>
              </a:spcAft>
              <a:defRPr>
                <a:solidFill>
                  <a:schemeClr val="tx1"/>
                </a:solidFill>
                <a:latin typeface="Arial" panose="020B0604020202020204" pitchFamily="34" charset="0"/>
              </a:defRPr>
            </a:lvl6pPr>
            <a:lvl7pPr marL="4226494" indent="-325115" eaLnBrk="0" fontAlgn="base" hangingPunct="0">
              <a:spcBef>
                <a:spcPct val="0"/>
              </a:spcBef>
              <a:spcAft>
                <a:spcPct val="0"/>
              </a:spcAft>
              <a:defRPr>
                <a:solidFill>
                  <a:schemeClr val="tx1"/>
                </a:solidFill>
                <a:latin typeface="Arial" panose="020B0604020202020204" pitchFamily="34" charset="0"/>
              </a:defRPr>
            </a:lvl7pPr>
            <a:lvl8pPr marL="4876724" indent="-325115" eaLnBrk="0" fontAlgn="base" hangingPunct="0">
              <a:spcBef>
                <a:spcPct val="0"/>
              </a:spcBef>
              <a:spcAft>
                <a:spcPct val="0"/>
              </a:spcAft>
              <a:defRPr>
                <a:solidFill>
                  <a:schemeClr val="tx1"/>
                </a:solidFill>
                <a:latin typeface="Arial" panose="020B0604020202020204" pitchFamily="34" charset="0"/>
              </a:defRPr>
            </a:lvl8pPr>
            <a:lvl9pPr marL="5526954" indent="-32511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AC092B4-D118-4E85-B86E-246787D2AF24}" type="slidenum">
              <a:rPr lang="es-ES" altLang="es-MX">
                <a:latin typeface="Arial Black" panose="020B0A04020102020204" pitchFamily="34" charset="0"/>
              </a:rPr>
              <a:pPr eaLnBrk="1" hangingPunct="1"/>
              <a:t>26</a:t>
            </a:fld>
            <a:endParaRPr lang="es-ES" altLang="es-MX">
              <a:latin typeface="Arial Black" panose="020B0A040201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MX" dirty="0"/>
              <a:t>Factibilidad operativa</a:t>
            </a:r>
            <a:endParaRPr lang="en-US" dirty="0"/>
          </a:p>
        </p:txBody>
      </p:sp>
      <p:sp>
        <p:nvSpPr>
          <p:cNvPr id="32771" name="2 Marcador de contenido"/>
          <p:cNvSpPr>
            <a:spLocks noGrp="1"/>
          </p:cNvSpPr>
          <p:nvPr>
            <p:ph idx="1"/>
          </p:nvPr>
        </p:nvSpPr>
        <p:spPr/>
        <p:txBody>
          <a:bodyPr/>
          <a:lstStyle/>
          <a:p>
            <a:r>
              <a:rPr lang="es-MX" altLang="es-MX"/>
              <a:t>Un sistema que tiene factibilidad operacional, es aquel que </a:t>
            </a:r>
            <a:r>
              <a:rPr lang="es-MX" altLang="es-MX" b="1"/>
              <a:t>puede ser usado de manera efectiva</a:t>
            </a:r>
            <a:r>
              <a:rPr lang="es-MX" altLang="es-MX"/>
              <a:t>, una vez que se ha desarrollado.</a:t>
            </a:r>
          </a:p>
          <a:p>
            <a:r>
              <a:rPr lang="es-MX" altLang="es-MX"/>
              <a:t>Si los usuarios tiene dificultad para usar un nuevo sistema, éste no producirá los resultados deseados.</a:t>
            </a:r>
          </a:p>
          <a:p>
            <a:r>
              <a:rPr lang="es-MX" altLang="es-MX"/>
              <a:t>La factibilidad operativa se ve afectada, entre otras cosas, de los siguientes temas</a:t>
            </a:r>
          </a:p>
          <a:p>
            <a:pPr lvl="1"/>
            <a:r>
              <a:rPr lang="es-MX" altLang="es-MX"/>
              <a:t>¿El administrador apoya el proyecto?</a:t>
            </a:r>
          </a:p>
          <a:p>
            <a:pPr lvl="1"/>
            <a:r>
              <a:rPr lang="es-MX" altLang="es-MX"/>
              <a:t>¿El nuevo sistema implicará una reducción de la fuerza de trabajo?</a:t>
            </a:r>
          </a:p>
          <a:p>
            <a:pPr lvl="1"/>
            <a:r>
              <a:rPr lang="es-MX" altLang="es-MX"/>
              <a:t>¿El nuevo sistema requerirá entrenamiento para los usuarios?</a:t>
            </a:r>
          </a:p>
          <a:p>
            <a:pPr lvl="1"/>
            <a:r>
              <a:rPr lang="es-MX" altLang="es-MX"/>
              <a:t>¿Los usuarios estarán involucrados en el desarrollo desde el inicio?</a:t>
            </a:r>
          </a:p>
          <a:p>
            <a:pPr lvl="1"/>
            <a:endParaRPr lang="en-US" altLang="es-MX"/>
          </a:p>
        </p:txBody>
      </p:sp>
      <p:sp>
        <p:nvSpPr>
          <p:cNvPr id="32772" name="3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1056623" indent="-406394" eaLnBrk="0" hangingPunct="0">
              <a:defRPr>
                <a:solidFill>
                  <a:schemeClr val="tx1"/>
                </a:solidFill>
                <a:latin typeface="Arial" panose="020B0604020202020204" pitchFamily="34" charset="0"/>
              </a:defRPr>
            </a:lvl2pPr>
            <a:lvl3pPr marL="1625575" indent="-325115" eaLnBrk="0" hangingPunct="0">
              <a:defRPr>
                <a:solidFill>
                  <a:schemeClr val="tx1"/>
                </a:solidFill>
                <a:latin typeface="Arial" panose="020B0604020202020204" pitchFamily="34" charset="0"/>
              </a:defRPr>
            </a:lvl3pPr>
            <a:lvl4pPr marL="2275804" indent="-325115" eaLnBrk="0" hangingPunct="0">
              <a:defRPr>
                <a:solidFill>
                  <a:schemeClr val="tx1"/>
                </a:solidFill>
                <a:latin typeface="Arial" panose="020B0604020202020204" pitchFamily="34" charset="0"/>
              </a:defRPr>
            </a:lvl4pPr>
            <a:lvl5pPr marL="2926034" indent="-325115" eaLnBrk="0" hangingPunct="0">
              <a:defRPr>
                <a:solidFill>
                  <a:schemeClr val="tx1"/>
                </a:solidFill>
                <a:latin typeface="Arial" panose="020B0604020202020204" pitchFamily="34" charset="0"/>
              </a:defRPr>
            </a:lvl5pPr>
            <a:lvl6pPr marL="3576264" indent="-325115" eaLnBrk="0" fontAlgn="base" hangingPunct="0">
              <a:spcBef>
                <a:spcPct val="0"/>
              </a:spcBef>
              <a:spcAft>
                <a:spcPct val="0"/>
              </a:spcAft>
              <a:defRPr>
                <a:solidFill>
                  <a:schemeClr val="tx1"/>
                </a:solidFill>
                <a:latin typeface="Arial" panose="020B0604020202020204" pitchFamily="34" charset="0"/>
              </a:defRPr>
            </a:lvl6pPr>
            <a:lvl7pPr marL="4226494" indent="-325115" eaLnBrk="0" fontAlgn="base" hangingPunct="0">
              <a:spcBef>
                <a:spcPct val="0"/>
              </a:spcBef>
              <a:spcAft>
                <a:spcPct val="0"/>
              </a:spcAft>
              <a:defRPr>
                <a:solidFill>
                  <a:schemeClr val="tx1"/>
                </a:solidFill>
                <a:latin typeface="Arial" panose="020B0604020202020204" pitchFamily="34" charset="0"/>
              </a:defRPr>
            </a:lvl7pPr>
            <a:lvl8pPr marL="4876724" indent="-325115" eaLnBrk="0" fontAlgn="base" hangingPunct="0">
              <a:spcBef>
                <a:spcPct val="0"/>
              </a:spcBef>
              <a:spcAft>
                <a:spcPct val="0"/>
              </a:spcAft>
              <a:defRPr>
                <a:solidFill>
                  <a:schemeClr val="tx1"/>
                </a:solidFill>
                <a:latin typeface="Arial" panose="020B0604020202020204" pitchFamily="34" charset="0"/>
              </a:defRPr>
            </a:lvl8pPr>
            <a:lvl9pPr marL="5526954" indent="-32511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BF896B6-1FFC-4040-82F2-A6E47E42E14B}" type="slidenum">
              <a:rPr lang="es-ES" altLang="es-MX">
                <a:latin typeface="Arial Black" panose="020B0A04020102020204" pitchFamily="34" charset="0"/>
              </a:rPr>
              <a:pPr eaLnBrk="1" hangingPunct="1"/>
              <a:t>27</a:t>
            </a:fld>
            <a:endParaRPr lang="es-ES" altLang="es-MX">
              <a:latin typeface="Arial Black" panose="020B0A040201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MX" dirty="0"/>
              <a:t>Factibilidad operativa</a:t>
            </a:r>
            <a:endParaRPr lang="en-US" dirty="0"/>
          </a:p>
        </p:txBody>
      </p:sp>
      <p:sp>
        <p:nvSpPr>
          <p:cNvPr id="33795" name="2 Marcador de contenido"/>
          <p:cNvSpPr>
            <a:spLocks noGrp="1"/>
          </p:cNvSpPr>
          <p:nvPr>
            <p:ph idx="1"/>
          </p:nvPr>
        </p:nvSpPr>
        <p:spPr/>
        <p:txBody>
          <a:bodyPr>
            <a:normAutofit/>
          </a:bodyPr>
          <a:lstStyle/>
          <a:p>
            <a:r>
              <a:rPr lang="es-MX" altLang="es-MX" sz="3200" dirty="0"/>
              <a:t>La factibilidad operativa se ve afectada, entre otras cosas, de los siguientes temas</a:t>
            </a:r>
          </a:p>
          <a:p>
            <a:endParaRPr lang="es-MX" altLang="es-MX" sz="3200" dirty="0"/>
          </a:p>
          <a:p>
            <a:pPr lvl="1"/>
            <a:r>
              <a:rPr lang="es-MX" altLang="es-MX" sz="3200" dirty="0"/>
              <a:t>El nuevo sistema impondrá nuevas formas de trabajar a los usuarios? (por ejemplo, alguna información será menos accesible o se producirá con menos frecuencia?)</a:t>
            </a:r>
          </a:p>
          <a:p>
            <a:pPr lvl="1"/>
            <a:r>
              <a:rPr lang="es-MX" altLang="es-MX" sz="3200" dirty="0"/>
              <a:t>Los usuarios experimentarán efectos adversos, ya sea temporales o permanentes? Hay riesgos implicados para la imagen de la organización?</a:t>
            </a:r>
          </a:p>
          <a:p>
            <a:pPr lvl="1"/>
            <a:r>
              <a:rPr lang="es-MX" altLang="es-MX" sz="3200" dirty="0"/>
              <a:t>Es razonable el programa o plan de trabajo del nuevo sistema?</a:t>
            </a:r>
          </a:p>
          <a:p>
            <a:pPr lvl="1"/>
            <a:r>
              <a:rPr lang="es-MX" altLang="es-MX" sz="3200" dirty="0"/>
              <a:t>Hay alguna consideración ética o legal que deba ser considerada?</a:t>
            </a:r>
          </a:p>
          <a:p>
            <a:pPr lvl="1"/>
            <a:endParaRPr lang="es-MX" altLang="es-MX" sz="3200" dirty="0"/>
          </a:p>
          <a:p>
            <a:pPr lvl="1"/>
            <a:endParaRPr lang="es-MX" altLang="es-MX" sz="3200" dirty="0"/>
          </a:p>
          <a:p>
            <a:pPr lvl="1"/>
            <a:endParaRPr lang="en-US" altLang="es-MX" sz="3200" dirty="0"/>
          </a:p>
        </p:txBody>
      </p:sp>
      <p:sp>
        <p:nvSpPr>
          <p:cNvPr id="33796" name="3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1056623" indent="-406394" eaLnBrk="0" hangingPunct="0">
              <a:defRPr>
                <a:solidFill>
                  <a:schemeClr val="tx1"/>
                </a:solidFill>
                <a:latin typeface="Arial" panose="020B0604020202020204" pitchFamily="34" charset="0"/>
              </a:defRPr>
            </a:lvl2pPr>
            <a:lvl3pPr marL="1625575" indent="-325115" eaLnBrk="0" hangingPunct="0">
              <a:defRPr>
                <a:solidFill>
                  <a:schemeClr val="tx1"/>
                </a:solidFill>
                <a:latin typeface="Arial" panose="020B0604020202020204" pitchFamily="34" charset="0"/>
              </a:defRPr>
            </a:lvl3pPr>
            <a:lvl4pPr marL="2275804" indent="-325115" eaLnBrk="0" hangingPunct="0">
              <a:defRPr>
                <a:solidFill>
                  <a:schemeClr val="tx1"/>
                </a:solidFill>
                <a:latin typeface="Arial" panose="020B0604020202020204" pitchFamily="34" charset="0"/>
              </a:defRPr>
            </a:lvl4pPr>
            <a:lvl5pPr marL="2926034" indent="-325115" eaLnBrk="0" hangingPunct="0">
              <a:defRPr>
                <a:solidFill>
                  <a:schemeClr val="tx1"/>
                </a:solidFill>
                <a:latin typeface="Arial" panose="020B0604020202020204" pitchFamily="34" charset="0"/>
              </a:defRPr>
            </a:lvl5pPr>
            <a:lvl6pPr marL="3576264" indent="-325115" eaLnBrk="0" fontAlgn="base" hangingPunct="0">
              <a:spcBef>
                <a:spcPct val="0"/>
              </a:spcBef>
              <a:spcAft>
                <a:spcPct val="0"/>
              </a:spcAft>
              <a:defRPr>
                <a:solidFill>
                  <a:schemeClr val="tx1"/>
                </a:solidFill>
                <a:latin typeface="Arial" panose="020B0604020202020204" pitchFamily="34" charset="0"/>
              </a:defRPr>
            </a:lvl6pPr>
            <a:lvl7pPr marL="4226494" indent="-325115" eaLnBrk="0" fontAlgn="base" hangingPunct="0">
              <a:spcBef>
                <a:spcPct val="0"/>
              </a:spcBef>
              <a:spcAft>
                <a:spcPct val="0"/>
              </a:spcAft>
              <a:defRPr>
                <a:solidFill>
                  <a:schemeClr val="tx1"/>
                </a:solidFill>
                <a:latin typeface="Arial" panose="020B0604020202020204" pitchFamily="34" charset="0"/>
              </a:defRPr>
            </a:lvl7pPr>
            <a:lvl8pPr marL="4876724" indent="-325115" eaLnBrk="0" fontAlgn="base" hangingPunct="0">
              <a:spcBef>
                <a:spcPct val="0"/>
              </a:spcBef>
              <a:spcAft>
                <a:spcPct val="0"/>
              </a:spcAft>
              <a:defRPr>
                <a:solidFill>
                  <a:schemeClr val="tx1"/>
                </a:solidFill>
                <a:latin typeface="Arial" panose="020B0604020202020204" pitchFamily="34" charset="0"/>
              </a:defRPr>
            </a:lvl8pPr>
            <a:lvl9pPr marL="5526954" indent="-32511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24A7AE1-CD31-4D9C-8895-4284D27B9F42}" type="slidenum">
              <a:rPr lang="es-ES" altLang="es-MX">
                <a:latin typeface="Arial Black" panose="020B0A04020102020204" pitchFamily="34" charset="0"/>
              </a:rPr>
              <a:pPr eaLnBrk="1" hangingPunct="1"/>
              <a:t>28</a:t>
            </a:fld>
            <a:endParaRPr lang="es-ES" altLang="es-MX">
              <a:latin typeface="Arial Black" panose="020B0A040201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MX" dirty="0"/>
              <a:t>Factibilidad técnica</a:t>
            </a:r>
            <a:endParaRPr lang="en-US" dirty="0"/>
          </a:p>
        </p:txBody>
      </p:sp>
      <p:sp>
        <p:nvSpPr>
          <p:cNvPr id="34819" name="2 Marcador de contenido"/>
          <p:cNvSpPr>
            <a:spLocks noGrp="1"/>
          </p:cNvSpPr>
          <p:nvPr>
            <p:ph idx="1"/>
          </p:nvPr>
        </p:nvSpPr>
        <p:spPr/>
        <p:txBody>
          <a:bodyPr>
            <a:normAutofit/>
          </a:bodyPr>
          <a:lstStyle/>
          <a:p>
            <a:r>
              <a:rPr lang="es-MX" altLang="es-MX" sz="3200" dirty="0"/>
              <a:t>Una petición de sistemas tiene factibilidad técnica, </a:t>
            </a:r>
            <a:r>
              <a:rPr lang="es-MX" altLang="es-MX" sz="3200" b="1" dirty="0"/>
              <a:t>si la organización cuenta con los recursos para desarrollar o comprar, instalar y operar el sistema.</a:t>
            </a:r>
          </a:p>
          <a:p>
            <a:r>
              <a:rPr lang="es-MX" altLang="es-MX" sz="3200" dirty="0"/>
              <a:t>Para evaluar la factibilidad técnica, el analista debe considerar:</a:t>
            </a:r>
          </a:p>
          <a:p>
            <a:endParaRPr lang="es-MX" altLang="es-MX" sz="3200" dirty="0"/>
          </a:p>
          <a:p>
            <a:pPr lvl="1"/>
            <a:r>
              <a:rPr lang="es-MX" altLang="es-MX" sz="3200" dirty="0"/>
              <a:t>Tiene la compañía los recursos necesarios de hardware, software y redes? Sino, éstos pueden ser adquiridos sin dificultad?</a:t>
            </a:r>
          </a:p>
          <a:p>
            <a:pPr lvl="1"/>
            <a:r>
              <a:rPr lang="es-MX" altLang="es-MX" sz="3200" dirty="0"/>
              <a:t>Tiene el personal de la organización la capacidad técnica? Sino, puede ser adquirida?</a:t>
            </a:r>
          </a:p>
          <a:p>
            <a:pPr lvl="1"/>
            <a:r>
              <a:rPr lang="es-MX" altLang="es-MX" sz="3200" dirty="0"/>
              <a:t>Tiene la plataforma sugerida capacidad suficiente para futuras necesidades? Sino, puede ser expandida?</a:t>
            </a:r>
          </a:p>
          <a:p>
            <a:pPr lvl="1"/>
            <a:endParaRPr lang="es-MX" altLang="es-MX" sz="3200" dirty="0"/>
          </a:p>
          <a:p>
            <a:pPr lvl="1"/>
            <a:endParaRPr lang="es-MX" altLang="es-MX" sz="3200" dirty="0"/>
          </a:p>
          <a:p>
            <a:pPr lvl="1"/>
            <a:endParaRPr lang="en-US" altLang="es-MX" sz="3200" dirty="0"/>
          </a:p>
        </p:txBody>
      </p:sp>
      <p:sp>
        <p:nvSpPr>
          <p:cNvPr id="34820" name="3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1056623" indent="-406394" eaLnBrk="0" hangingPunct="0">
              <a:defRPr>
                <a:solidFill>
                  <a:schemeClr val="tx1"/>
                </a:solidFill>
                <a:latin typeface="Arial" panose="020B0604020202020204" pitchFamily="34" charset="0"/>
              </a:defRPr>
            </a:lvl2pPr>
            <a:lvl3pPr marL="1625575" indent="-325115" eaLnBrk="0" hangingPunct="0">
              <a:defRPr>
                <a:solidFill>
                  <a:schemeClr val="tx1"/>
                </a:solidFill>
                <a:latin typeface="Arial" panose="020B0604020202020204" pitchFamily="34" charset="0"/>
              </a:defRPr>
            </a:lvl3pPr>
            <a:lvl4pPr marL="2275804" indent="-325115" eaLnBrk="0" hangingPunct="0">
              <a:defRPr>
                <a:solidFill>
                  <a:schemeClr val="tx1"/>
                </a:solidFill>
                <a:latin typeface="Arial" panose="020B0604020202020204" pitchFamily="34" charset="0"/>
              </a:defRPr>
            </a:lvl4pPr>
            <a:lvl5pPr marL="2926034" indent="-325115" eaLnBrk="0" hangingPunct="0">
              <a:defRPr>
                <a:solidFill>
                  <a:schemeClr val="tx1"/>
                </a:solidFill>
                <a:latin typeface="Arial" panose="020B0604020202020204" pitchFamily="34" charset="0"/>
              </a:defRPr>
            </a:lvl5pPr>
            <a:lvl6pPr marL="3576264" indent="-325115" eaLnBrk="0" fontAlgn="base" hangingPunct="0">
              <a:spcBef>
                <a:spcPct val="0"/>
              </a:spcBef>
              <a:spcAft>
                <a:spcPct val="0"/>
              </a:spcAft>
              <a:defRPr>
                <a:solidFill>
                  <a:schemeClr val="tx1"/>
                </a:solidFill>
                <a:latin typeface="Arial" panose="020B0604020202020204" pitchFamily="34" charset="0"/>
              </a:defRPr>
            </a:lvl6pPr>
            <a:lvl7pPr marL="4226494" indent="-325115" eaLnBrk="0" fontAlgn="base" hangingPunct="0">
              <a:spcBef>
                <a:spcPct val="0"/>
              </a:spcBef>
              <a:spcAft>
                <a:spcPct val="0"/>
              </a:spcAft>
              <a:defRPr>
                <a:solidFill>
                  <a:schemeClr val="tx1"/>
                </a:solidFill>
                <a:latin typeface="Arial" panose="020B0604020202020204" pitchFamily="34" charset="0"/>
              </a:defRPr>
            </a:lvl7pPr>
            <a:lvl8pPr marL="4876724" indent="-325115" eaLnBrk="0" fontAlgn="base" hangingPunct="0">
              <a:spcBef>
                <a:spcPct val="0"/>
              </a:spcBef>
              <a:spcAft>
                <a:spcPct val="0"/>
              </a:spcAft>
              <a:defRPr>
                <a:solidFill>
                  <a:schemeClr val="tx1"/>
                </a:solidFill>
                <a:latin typeface="Arial" panose="020B0604020202020204" pitchFamily="34" charset="0"/>
              </a:defRPr>
            </a:lvl8pPr>
            <a:lvl9pPr marL="5526954" indent="-32511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22BCE6-41F0-4D79-AEBA-9635A4CAF022}" type="slidenum">
              <a:rPr lang="es-ES" altLang="es-MX">
                <a:latin typeface="Arial Black" panose="020B0A04020102020204" pitchFamily="34" charset="0"/>
              </a:rPr>
              <a:pPr eaLnBrk="1" hangingPunct="1"/>
              <a:t>29</a:t>
            </a:fld>
            <a:endParaRPr lang="es-ES" altLang="es-MX">
              <a:latin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E55413-F7D8-4F08-A11D-FB5D96605BB0}"/>
              </a:ext>
            </a:extLst>
          </p:cNvPr>
          <p:cNvSpPr>
            <a:spLocks noGrp="1"/>
          </p:cNvSpPr>
          <p:nvPr>
            <p:ph type="title"/>
          </p:nvPr>
        </p:nvSpPr>
        <p:spPr/>
        <p:txBody>
          <a:bodyPr/>
          <a:lstStyle/>
          <a:p>
            <a:r>
              <a:rPr lang="es-MX" dirty="0"/>
              <a:t>El software</a:t>
            </a:r>
          </a:p>
        </p:txBody>
      </p:sp>
      <p:sp>
        <p:nvSpPr>
          <p:cNvPr id="3" name="Marcador de contenido 2">
            <a:extLst>
              <a:ext uri="{FF2B5EF4-FFF2-40B4-BE49-F238E27FC236}">
                <a16:creationId xmlns:a16="http://schemas.microsoft.com/office/drawing/2014/main" id="{AFC9E0B0-F8B3-4E57-89DB-D97736B014CE}"/>
              </a:ext>
            </a:extLst>
          </p:cNvPr>
          <p:cNvSpPr>
            <a:spLocks noGrp="1"/>
          </p:cNvSpPr>
          <p:nvPr>
            <p:ph idx="1"/>
          </p:nvPr>
        </p:nvSpPr>
        <p:spPr/>
        <p:txBody>
          <a:bodyPr>
            <a:normAutofit lnSpcReduction="10000"/>
          </a:bodyPr>
          <a:lstStyle/>
          <a:p>
            <a:pPr lvl="1"/>
            <a:r>
              <a:rPr lang="es-MX" sz="3000" dirty="0"/>
              <a:t>Mucha personas escriben </a:t>
            </a:r>
            <a:r>
              <a:rPr lang="es-MX" sz="3000" b="1" dirty="0"/>
              <a:t>programas</a:t>
            </a:r>
            <a:r>
              <a:rPr lang="es-MX" sz="3000" dirty="0"/>
              <a:t>. Las personas en los negocios escriben programas de hojas de cálculo para simplificar sus trabajos, los científicos e ingenieros escriben programas para procesar sus datos experimentales y </a:t>
            </a:r>
            <a:r>
              <a:rPr lang="es-MX" sz="3000" b="1" dirty="0"/>
              <a:t>los aficionados escriben programas para su propio interés y disfrute.</a:t>
            </a:r>
          </a:p>
          <a:p>
            <a:pPr marL="286101" lvl="1" indent="0">
              <a:buNone/>
            </a:pPr>
            <a:endParaRPr lang="es-MX" sz="3000" dirty="0"/>
          </a:p>
          <a:p>
            <a:pPr lvl="1"/>
            <a:r>
              <a:rPr lang="es-MX" sz="3000" dirty="0"/>
              <a:t>Si está escribiendo un programa para usted mismo, </a:t>
            </a:r>
            <a:r>
              <a:rPr lang="es-MX" sz="3000" b="1" dirty="0"/>
              <a:t>nadie más lo usará</a:t>
            </a:r>
            <a:r>
              <a:rPr lang="es-MX" sz="3000" dirty="0"/>
              <a:t> y no tiene que preocuparse por escribir </a:t>
            </a:r>
            <a:r>
              <a:rPr lang="es-MX" sz="3000" i="1" dirty="0"/>
              <a:t>guías de programas, documentar el diseño del programa</a:t>
            </a:r>
            <a:r>
              <a:rPr lang="es-MX" sz="3000" dirty="0"/>
              <a:t>, etc. Sin embargo, si está escribiendo software </a:t>
            </a:r>
            <a:r>
              <a:rPr lang="es-MX" sz="3000" b="1" dirty="0"/>
              <a:t>que usarán otras personas y otros ingenieros</a:t>
            </a:r>
            <a:r>
              <a:rPr lang="es-MX" sz="3000" dirty="0"/>
              <a:t> modificarán, por lo general tendrá que proporcionar información adicional, así como el código del programa</a:t>
            </a:r>
          </a:p>
          <a:p>
            <a:pPr lvl="1"/>
            <a:endParaRPr lang="es-MX" sz="3000" dirty="0"/>
          </a:p>
          <a:p>
            <a:pPr lvl="1"/>
            <a:r>
              <a:rPr lang="es-MX" sz="3000" b="1" dirty="0"/>
              <a:t>Esa es una de las diferencias importantes entre el desarrollo de software profesional y amateur</a:t>
            </a:r>
            <a:r>
              <a:rPr lang="es-MX" sz="3000" dirty="0"/>
              <a:t>. </a:t>
            </a:r>
          </a:p>
          <a:p>
            <a:pPr lvl="1"/>
            <a:endParaRPr lang="es-MX" sz="3000" dirty="0"/>
          </a:p>
        </p:txBody>
      </p:sp>
    </p:spTree>
    <p:extLst>
      <p:ext uri="{BB962C8B-B14F-4D97-AF65-F5344CB8AC3E}">
        <p14:creationId xmlns:p14="http://schemas.microsoft.com/office/powerpoint/2010/main" val="201029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MX" dirty="0"/>
              <a:t>Factibilidad técnica</a:t>
            </a:r>
            <a:endParaRPr lang="en-US" dirty="0"/>
          </a:p>
        </p:txBody>
      </p:sp>
      <p:sp>
        <p:nvSpPr>
          <p:cNvPr id="35843" name="2 Marcador de contenido"/>
          <p:cNvSpPr>
            <a:spLocks noGrp="1"/>
          </p:cNvSpPr>
          <p:nvPr>
            <p:ph idx="1"/>
          </p:nvPr>
        </p:nvSpPr>
        <p:spPr/>
        <p:txBody>
          <a:bodyPr>
            <a:normAutofit/>
          </a:bodyPr>
          <a:lstStyle/>
          <a:p>
            <a:r>
              <a:rPr lang="es-MX" altLang="es-MX" sz="3200" dirty="0"/>
              <a:t>Para evaluar la factibilidad técnica, el analista debe considerar:</a:t>
            </a:r>
          </a:p>
          <a:p>
            <a:endParaRPr lang="es-MX" altLang="es-MX" sz="3200" dirty="0"/>
          </a:p>
          <a:p>
            <a:pPr lvl="1"/>
            <a:r>
              <a:rPr lang="es-MX" altLang="es-MX" sz="3200" dirty="0"/>
              <a:t>Es confiable el entorno de hardware y software? Se integrará bien con los sistemas existentes, tanto de clientes como de proveedores?</a:t>
            </a:r>
          </a:p>
          <a:p>
            <a:pPr lvl="1"/>
            <a:r>
              <a:rPr lang="es-MX" altLang="es-MX" sz="3200" dirty="0"/>
              <a:t>La combinación de hardware y software propuestos darán el rendimiento esperado? Existen especificaciones de estándares de rendimiento?</a:t>
            </a:r>
          </a:p>
          <a:p>
            <a:pPr lvl="1"/>
            <a:r>
              <a:rPr lang="es-MX" altLang="es-MX" sz="3200" dirty="0"/>
              <a:t>El sistema será capaz de manejar el futuro volumen de transacciones y el crecimiento de la empresa?</a:t>
            </a:r>
          </a:p>
          <a:p>
            <a:pPr lvl="1"/>
            <a:endParaRPr lang="en-US" altLang="es-MX" sz="3200" dirty="0"/>
          </a:p>
        </p:txBody>
      </p:sp>
      <p:sp>
        <p:nvSpPr>
          <p:cNvPr id="35844" name="3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1056623" indent="-406394" eaLnBrk="0" hangingPunct="0">
              <a:defRPr>
                <a:solidFill>
                  <a:schemeClr val="tx1"/>
                </a:solidFill>
                <a:latin typeface="Arial" panose="020B0604020202020204" pitchFamily="34" charset="0"/>
              </a:defRPr>
            </a:lvl2pPr>
            <a:lvl3pPr marL="1625575" indent="-325115" eaLnBrk="0" hangingPunct="0">
              <a:defRPr>
                <a:solidFill>
                  <a:schemeClr val="tx1"/>
                </a:solidFill>
                <a:latin typeface="Arial" panose="020B0604020202020204" pitchFamily="34" charset="0"/>
              </a:defRPr>
            </a:lvl3pPr>
            <a:lvl4pPr marL="2275804" indent="-325115" eaLnBrk="0" hangingPunct="0">
              <a:defRPr>
                <a:solidFill>
                  <a:schemeClr val="tx1"/>
                </a:solidFill>
                <a:latin typeface="Arial" panose="020B0604020202020204" pitchFamily="34" charset="0"/>
              </a:defRPr>
            </a:lvl4pPr>
            <a:lvl5pPr marL="2926034" indent="-325115" eaLnBrk="0" hangingPunct="0">
              <a:defRPr>
                <a:solidFill>
                  <a:schemeClr val="tx1"/>
                </a:solidFill>
                <a:latin typeface="Arial" panose="020B0604020202020204" pitchFamily="34" charset="0"/>
              </a:defRPr>
            </a:lvl5pPr>
            <a:lvl6pPr marL="3576264" indent="-325115" eaLnBrk="0" fontAlgn="base" hangingPunct="0">
              <a:spcBef>
                <a:spcPct val="0"/>
              </a:spcBef>
              <a:spcAft>
                <a:spcPct val="0"/>
              </a:spcAft>
              <a:defRPr>
                <a:solidFill>
                  <a:schemeClr val="tx1"/>
                </a:solidFill>
                <a:latin typeface="Arial" panose="020B0604020202020204" pitchFamily="34" charset="0"/>
              </a:defRPr>
            </a:lvl6pPr>
            <a:lvl7pPr marL="4226494" indent="-325115" eaLnBrk="0" fontAlgn="base" hangingPunct="0">
              <a:spcBef>
                <a:spcPct val="0"/>
              </a:spcBef>
              <a:spcAft>
                <a:spcPct val="0"/>
              </a:spcAft>
              <a:defRPr>
                <a:solidFill>
                  <a:schemeClr val="tx1"/>
                </a:solidFill>
                <a:latin typeface="Arial" panose="020B0604020202020204" pitchFamily="34" charset="0"/>
              </a:defRPr>
            </a:lvl7pPr>
            <a:lvl8pPr marL="4876724" indent="-325115" eaLnBrk="0" fontAlgn="base" hangingPunct="0">
              <a:spcBef>
                <a:spcPct val="0"/>
              </a:spcBef>
              <a:spcAft>
                <a:spcPct val="0"/>
              </a:spcAft>
              <a:defRPr>
                <a:solidFill>
                  <a:schemeClr val="tx1"/>
                </a:solidFill>
                <a:latin typeface="Arial" panose="020B0604020202020204" pitchFamily="34" charset="0"/>
              </a:defRPr>
            </a:lvl8pPr>
            <a:lvl9pPr marL="5526954" indent="-32511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9AEA91-0D60-4CC4-8D8B-C07FF11F83C4}" type="slidenum">
              <a:rPr lang="es-ES" altLang="es-MX">
                <a:latin typeface="Arial Black" panose="020B0A04020102020204" pitchFamily="34" charset="0"/>
              </a:rPr>
              <a:pPr eaLnBrk="1" hangingPunct="1"/>
              <a:t>30</a:t>
            </a:fld>
            <a:endParaRPr lang="es-ES" altLang="es-MX">
              <a:latin typeface="Arial Black" panose="020B0A040201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MX" dirty="0"/>
              <a:t>Factibilidad económica</a:t>
            </a:r>
            <a:endParaRPr lang="en-US" dirty="0"/>
          </a:p>
        </p:txBody>
      </p:sp>
      <p:sp>
        <p:nvSpPr>
          <p:cNvPr id="36867" name="2 Marcador de contenido"/>
          <p:cNvSpPr>
            <a:spLocks noGrp="1"/>
          </p:cNvSpPr>
          <p:nvPr>
            <p:ph idx="1"/>
          </p:nvPr>
        </p:nvSpPr>
        <p:spPr/>
        <p:txBody>
          <a:bodyPr>
            <a:normAutofit/>
          </a:bodyPr>
          <a:lstStyle/>
          <a:p>
            <a:r>
              <a:rPr lang="es-MX" altLang="es-MX" sz="3200" dirty="0"/>
              <a:t>Una solicitud de sistemas tiene factibilidad económica, </a:t>
            </a:r>
            <a:r>
              <a:rPr lang="es-MX" altLang="es-MX" sz="3200" b="1" dirty="0"/>
              <a:t>si los beneficios </a:t>
            </a:r>
            <a:r>
              <a:rPr lang="es-MX" altLang="es-MX" sz="3200" dirty="0"/>
              <a:t>proyectados </a:t>
            </a:r>
            <a:r>
              <a:rPr lang="es-MX" altLang="es-MX" sz="3200" b="1" dirty="0"/>
              <a:t>sobrepasan los costos </a:t>
            </a:r>
            <a:r>
              <a:rPr lang="es-MX" altLang="es-MX" sz="3200" dirty="0"/>
              <a:t>involucrados en su adquisición, instalación y operación.</a:t>
            </a:r>
          </a:p>
          <a:p>
            <a:r>
              <a:rPr lang="es-MX" altLang="es-MX" sz="3200" dirty="0"/>
              <a:t>Los costos pueden ser por única vez, pueden ser continuos o pueden suceder por períodos de tiempo durante el uso y desarrollo del sistema.</a:t>
            </a:r>
          </a:p>
          <a:p>
            <a:r>
              <a:rPr lang="es-MX" altLang="es-MX" sz="3200" dirty="0"/>
              <a:t>Al evaluar el costo, las organizaciones generalmente toman en cuenta el </a:t>
            </a:r>
            <a:r>
              <a:rPr lang="es-MX" altLang="es-MX" sz="3200" b="1" dirty="0"/>
              <a:t>costo total de propiedad </a:t>
            </a:r>
            <a:r>
              <a:rPr lang="es-MX" altLang="es-MX" sz="3200" dirty="0"/>
              <a:t>(</a:t>
            </a:r>
            <a:r>
              <a:rPr lang="en-US" altLang="es-MX" sz="3200" dirty="0"/>
              <a:t>Total Cost of Ownership</a:t>
            </a:r>
            <a:r>
              <a:rPr lang="es-MX" altLang="es-MX" sz="3200" dirty="0"/>
              <a:t>, TOC), que incluye tanto los costos de soporte y mantenimiento, como los de adquisición.</a:t>
            </a:r>
          </a:p>
          <a:p>
            <a:endParaRPr lang="en-US" altLang="es-MX" sz="3200" dirty="0"/>
          </a:p>
        </p:txBody>
      </p:sp>
      <p:sp>
        <p:nvSpPr>
          <p:cNvPr id="36868" name="3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1056623" indent="-406394" eaLnBrk="0" hangingPunct="0">
              <a:defRPr>
                <a:solidFill>
                  <a:schemeClr val="tx1"/>
                </a:solidFill>
                <a:latin typeface="Arial" panose="020B0604020202020204" pitchFamily="34" charset="0"/>
              </a:defRPr>
            </a:lvl2pPr>
            <a:lvl3pPr marL="1625575" indent="-325115" eaLnBrk="0" hangingPunct="0">
              <a:defRPr>
                <a:solidFill>
                  <a:schemeClr val="tx1"/>
                </a:solidFill>
                <a:latin typeface="Arial" panose="020B0604020202020204" pitchFamily="34" charset="0"/>
              </a:defRPr>
            </a:lvl3pPr>
            <a:lvl4pPr marL="2275804" indent="-325115" eaLnBrk="0" hangingPunct="0">
              <a:defRPr>
                <a:solidFill>
                  <a:schemeClr val="tx1"/>
                </a:solidFill>
                <a:latin typeface="Arial" panose="020B0604020202020204" pitchFamily="34" charset="0"/>
              </a:defRPr>
            </a:lvl4pPr>
            <a:lvl5pPr marL="2926034" indent="-325115" eaLnBrk="0" hangingPunct="0">
              <a:defRPr>
                <a:solidFill>
                  <a:schemeClr val="tx1"/>
                </a:solidFill>
                <a:latin typeface="Arial" panose="020B0604020202020204" pitchFamily="34" charset="0"/>
              </a:defRPr>
            </a:lvl5pPr>
            <a:lvl6pPr marL="3576264" indent="-325115" eaLnBrk="0" fontAlgn="base" hangingPunct="0">
              <a:spcBef>
                <a:spcPct val="0"/>
              </a:spcBef>
              <a:spcAft>
                <a:spcPct val="0"/>
              </a:spcAft>
              <a:defRPr>
                <a:solidFill>
                  <a:schemeClr val="tx1"/>
                </a:solidFill>
                <a:latin typeface="Arial" panose="020B0604020202020204" pitchFamily="34" charset="0"/>
              </a:defRPr>
            </a:lvl6pPr>
            <a:lvl7pPr marL="4226494" indent="-325115" eaLnBrk="0" fontAlgn="base" hangingPunct="0">
              <a:spcBef>
                <a:spcPct val="0"/>
              </a:spcBef>
              <a:spcAft>
                <a:spcPct val="0"/>
              </a:spcAft>
              <a:defRPr>
                <a:solidFill>
                  <a:schemeClr val="tx1"/>
                </a:solidFill>
                <a:latin typeface="Arial" panose="020B0604020202020204" pitchFamily="34" charset="0"/>
              </a:defRPr>
            </a:lvl7pPr>
            <a:lvl8pPr marL="4876724" indent="-325115" eaLnBrk="0" fontAlgn="base" hangingPunct="0">
              <a:spcBef>
                <a:spcPct val="0"/>
              </a:spcBef>
              <a:spcAft>
                <a:spcPct val="0"/>
              </a:spcAft>
              <a:defRPr>
                <a:solidFill>
                  <a:schemeClr val="tx1"/>
                </a:solidFill>
                <a:latin typeface="Arial" panose="020B0604020202020204" pitchFamily="34" charset="0"/>
              </a:defRPr>
            </a:lvl8pPr>
            <a:lvl9pPr marL="5526954" indent="-32511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E4D9BE-2362-4A77-8659-DFD772C96738}" type="slidenum">
              <a:rPr lang="es-ES" altLang="es-MX">
                <a:latin typeface="Arial Black" panose="020B0A04020102020204" pitchFamily="34" charset="0"/>
              </a:rPr>
              <a:pPr eaLnBrk="1" hangingPunct="1"/>
              <a:t>31</a:t>
            </a:fld>
            <a:endParaRPr lang="es-ES" altLang="es-MX">
              <a:latin typeface="Arial Black" panose="020B0A040201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p:txBody>
          <a:bodyPr/>
          <a:lstStyle/>
          <a:p>
            <a:pPr>
              <a:defRPr/>
            </a:pPr>
            <a:r>
              <a:rPr lang="es-MX" dirty="0"/>
              <a:t>Factibilidad económica</a:t>
            </a:r>
            <a:endParaRPr lang="en-US" dirty="0"/>
          </a:p>
        </p:txBody>
      </p:sp>
      <p:sp>
        <p:nvSpPr>
          <p:cNvPr id="37890" name="2 Marcador de contenido"/>
          <p:cNvSpPr>
            <a:spLocks noGrp="1"/>
          </p:cNvSpPr>
          <p:nvPr>
            <p:ph idx="1"/>
          </p:nvPr>
        </p:nvSpPr>
        <p:spPr/>
        <p:txBody>
          <a:bodyPr/>
          <a:lstStyle/>
          <a:p>
            <a:r>
              <a:rPr lang="es-MX" altLang="es-MX" dirty="0"/>
              <a:t>Para determinar el </a:t>
            </a:r>
            <a:r>
              <a:rPr lang="es-MX" altLang="es-MX" b="1" dirty="0"/>
              <a:t>costo total de propiedad</a:t>
            </a:r>
            <a:r>
              <a:rPr lang="es-MX" altLang="es-MX" dirty="0"/>
              <a:t>, el analista debe estimar costos en las siguientes áreas:</a:t>
            </a:r>
          </a:p>
          <a:p>
            <a:pPr lvl="1"/>
            <a:r>
              <a:rPr lang="es-MX" altLang="es-MX" dirty="0"/>
              <a:t>Personal, incluyendo Staff de TI y usuarios.</a:t>
            </a:r>
          </a:p>
          <a:p>
            <a:pPr lvl="1"/>
            <a:r>
              <a:rPr lang="es-MX" altLang="es-MX" dirty="0"/>
              <a:t>Hardware y equipamiento</a:t>
            </a:r>
          </a:p>
          <a:p>
            <a:pPr lvl="1"/>
            <a:r>
              <a:rPr lang="es-MX" altLang="es-MX" dirty="0"/>
              <a:t>Software, incluyendo tanto desarrollos internos como software comercial.</a:t>
            </a:r>
          </a:p>
          <a:p>
            <a:pPr lvl="1"/>
            <a:r>
              <a:rPr lang="es-MX" altLang="es-MX" dirty="0"/>
              <a:t>Capacitación formal e informal.</a:t>
            </a:r>
          </a:p>
          <a:p>
            <a:pPr lvl="1"/>
            <a:r>
              <a:rPr lang="es-MX" altLang="es-MX" dirty="0"/>
              <a:t>Licenciamiento y otras cuotas.</a:t>
            </a:r>
          </a:p>
          <a:p>
            <a:pPr lvl="1"/>
            <a:r>
              <a:rPr lang="es-MX" altLang="es-MX" dirty="0"/>
              <a:t>Gastos de consultoría.</a:t>
            </a:r>
          </a:p>
          <a:p>
            <a:pPr lvl="1"/>
            <a:r>
              <a:rPr lang="es-MX" altLang="es-MX" dirty="0"/>
              <a:t>Costos de mobiliario y otros espacios.</a:t>
            </a:r>
          </a:p>
          <a:p>
            <a:pPr lvl="1"/>
            <a:r>
              <a:rPr lang="es-MX" altLang="es-MX" dirty="0"/>
              <a:t>El costo estimado de NO DESARROLLAR el sistema o posponerlo.</a:t>
            </a:r>
          </a:p>
          <a:p>
            <a:pPr lvl="1"/>
            <a:endParaRPr lang="es-MX" altLang="es-MX" dirty="0"/>
          </a:p>
          <a:p>
            <a:pPr lvl="1"/>
            <a:endParaRPr lang="es-MX" altLang="es-MX" dirty="0"/>
          </a:p>
          <a:p>
            <a:pPr lvl="1"/>
            <a:endParaRPr lang="en-US" altLang="es-MX" dirty="0"/>
          </a:p>
        </p:txBody>
      </p:sp>
      <p:sp>
        <p:nvSpPr>
          <p:cNvPr id="37891" name="3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1056623" indent="-406394" eaLnBrk="0" hangingPunct="0">
              <a:defRPr>
                <a:solidFill>
                  <a:schemeClr val="tx1"/>
                </a:solidFill>
                <a:latin typeface="Arial" panose="020B0604020202020204" pitchFamily="34" charset="0"/>
              </a:defRPr>
            </a:lvl2pPr>
            <a:lvl3pPr marL="1625575" indent="-325115" eaLnBrk="0" hangingPunct="0">
              <a:defRPr>
                <a:solidFill>
                  <a:schemeClr val="tx1"/>
                </a:solidFill>
                <a:latin typeface="Arial" panose="020B0604020202020204" pitchFamily="34" charset="0"/>
              </a:defRPr>
            </a:lvl3pPr>
            <a:lvl4pPr marL="2275804" indent="-325115" eaLnBrk="0" hangingPunct="0">
              <a:defRPr>
                <a:solidFill>
                  <a:schemeClr val="tx1"/>
                </a:solidFill>
                <a:latin typeface="Arial" panose="020B0604020202020204" pitchFamily="34" charset="0"/>
              </a:defRPr>
            </a:lvl4pPr>
            <a:lvl5pPr marL="2926034" indent="-325115" eaLnBrk="0" hangingPunct="0">
              <a:defRPr>
                <a:solidFill>
                  <a:schemeClr val="tx1"/>
                </a:solidFill>
                <a:latin typeface="Arial" panose="020B0604020202020204" pitchFamily="34" charset="0"/>
              </a:defRPr>
            </a:lvl5pPr>
            <a:lvl6pPr marL="3576264" indent="-325115" eaLnBrk="0" fontAlgn="base" hangingPunct="0">
              <a:spcBef>
                <a:spcPct val="0"/>
              </a:spcBef>
              <a:spcAft>
                <a:spcPct val="0"/>
              </a:spcAft>
              <a:defRPr>
                <a:solidFill>
                  <a:schemeClr val="tx1"/>
                </a:solidFill>
                <a:latin typeface="Arial" panose="020B0604020202020204" pitchFamily="34" charset="0"/>
              </a:defRPr>
            </a:lvl6pPr>
            <a:lvl7pPr marL="4226494" indent="-325115" eaLnBrk="0" fontAlgn="base" hangingPunct="0">
              <a:spcBef>
                <a:spcPct val="0"/>
              </a:spcBef>
              <a:spcAft>
                <a:spcPct val="0"/>
              </a:spcAft>
              <a:defRPr>
                <a:solidFill>
                  <a:schemeClr val="tx1"/>
                </a:solidFill>
                <a:latin typeface="Arial" panose="020B0604020202020204" pitchFamily="34" charset="0"/>
              </a:defRPr>
            </a:lvl7pPr>
            <a:lvl8pPr marL="4876724" indent="-325115" eaLnBrk="0" fontAlgn="base" hangingPunct="0">
              <a:spcBef>
                <a:spcPct val="0"/>
              </a:spcBef>
              <a:spcAft>
                <a:spcPct val="0"/>
              </a:spcAft>
              <a:defRPr>
                <a:solidFill>
                  <a:schemeClr val="tx1"/>
                </a:solidFill>
                <a:latin typeface="Arial" panose="020B0604020202020204" pitchFamily="34" charset="0"/>
              </a:defRPr>
            </a:lvl8pPr>
            <a:lvl9pPr marL="5526954" indent="-32511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3CC911-B802-4393-9A42-B3A504824BB1}" type="slidenum">
              <a:rPr lang="es-ES" altLang="es-MX">
                <a:latin typeface="Arial Black" panose="020B0A04020102020204" pitchFamily="34" charset="0"/>
              </a:rPr>
              <a:pPr eaLnBrk="1" hangingPunct="1"/>
              <a:t>32</a:t>
            </a:fld>
            <a:endParaRPr lang="es-ES" altLang="es-MX">
              <a:latin typeface="Arial Black" panose="020B0A040201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MX" dirty="0"/>
              <a:t>Factibilidad económica</a:t>
            </a:r>
            <a:endParaRPr lang="en-US" dirty="0"/>
          </a:p>
        </p:txBody>
      </p:sp>
      <p:sp>
        <p:nvSpPr>
          <p:cNvPr id="38915" name="2 Marcador de contenido"/>
          <p:cNvSpPr>
            <a:spLocks noGrp="1"/>
          </p:cNvSpPr>
          <p:nvPr>
            <p:ph idx="1"/>
          </p:nvPr>
        </p:nvSpPr>
        <p:spPr/>
        <p:txBody>
          <a:bodyPr/>
          <a:lstStyle/>
          <a:p>
            <a:r>
              <a:rPr lang="es-MX" altLang="es-MX" dirty="0"/>
              <a:t>Adicionalmente a los costos, el analista debe evaluar los beneficios tangibles e intangibles para la compañía.</a:t>
            </a:r>
          </a:p>
          <a:p>
            <a:r>
              <a:rPr lang="es-MX" altLang="es-MX" b="1" u="sng" dirty="0"/>
              <a:t>Los beneficios tangibles</a:t>
            </a:r>
            <a:r>
              <a:rPr lang="es-MX" altLang="es-MX" dirty="0"/>
              <a:t> pueden medirse en dinero. Éstos resultan de una </a:t>
            </a:r>
            <a:r>
              <a:rPr lang="es-MX" altLang="es-MX" i="1" dirty="0"/>
              <a:t>disminución en gastos, un aumento en las utilidades o ambos</a:t>
            </a:r>
            <a:r>
              <a:rPr lang="es-MX" altLang="es-MX" dirty="0"/>
              <a:t>. Por ejemplo</a:t>
            </a:r>
          </a:p>
          <a:p>
            <a:pPr lvl="1"/>
            <a:r>
              <a:rPr lang="es-MX" altLang="es-MX" dirty="0"/>
              <a:t>Un nuevo sistema de programación de la producción que reduzca los tiempos muertos y los tiempos excesivos de trabajo.</a:t>
            </a:r>
          </a:p>
          <a:p>
            <a:pPr lvl="1"/>
            <a:r>
              <a:rPr lang="es-MX" altLang="es-MX" dirty="0"/>
              <a:t>Un sistema de rastreo de paquetes en línea que mejore el servicio y que reduzca la necesidad de personal de mostrador.</a:t>
            </a:r>
          </a:p>
          <a:p>
            <a:pPr lvl="1"/>
            <a:r>
              <a:rPr lang="es-MX" altLang="es-MX" dirty="0"/>
              <a:t>Un sistema de control de inventario que reduzca los excesos de inventario y elimine los retrasos en la producción.</a:t>
            </a:r>
            <a:endParaRPr lang="en-US" altLang="es-MX" dirty="0"/>
          </a:p>
        </p:txBody>
      </p:sp>
      <p:sp>
        <p:nvSpPr>
          <p:cNvPr id="38916" name="3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1056623" indent="-406394" eaLnBrk="0" hangingPunct="0">
              <a:defRPr>
                <a:solidFill>
                  <a:schemeClr val="tx1"/>
                </a:solidFill>
                <a:latin typeface="Arial" panose="020B0604020202020204" pitchFamily="34" charset="0"/>
              </a:defRPr>
            </a:lvl2pPr>
            <a:lvl3pPr marL="1625575" indent="-325115" eaLnBrk="0" hangingPunct="0">
              <a:defRPr>
                <a:solidFill>
                  <a:schemeClr val="tx1"/>
                </a:solidFill>
                <a:latin typeface="Arial" panose="020B0604020202020204" pitchFamily="34" charset="0"/>
              </a:defRPr>
            </a:lvl3pPr>
            <a:lvl4pPr marL="2275804" indent="-325115" eaLnBrk="0" hangingPunct="0">
              <a:defRPr>
                <a:solidFill>
                  <a:schemeClr val="tx1"/>
                </a:solidFill>
                <a:latin typeface="Arial" panose="020B0604020202020204" pitchFamily="34" charset="0"/>
              </a:defRPr>
            </a:lvl4pPr>
            <a:lvl5pPr marL="2926034" indent="-325115" eaLnBrk="0" hangingPunct="0">
              <a:defRPr>
                <a:solidFill>
                  <a:schemeClr val="tx1"/>
                </a:solidFill>
                <a:latin typeface="Arial" panose="020B0604020202020204" pitchFamily="34" charset="0"/>
              </a:defRPr>
            </a:lvl5pPr>
            <a:lvl6pPr marL="3576264" indent="-325115" eaLnBrk="0" fontAlgn="base" hangingPunct="0">
              <a:spcBef>
                <a:spcPct val="0"/>
              </a:spcBef>
              <a:spcAft>
                <a:spcPct val="0"/>
              </a:spcAft>
              <a:defRPr>
                <a:solidFill>
                  <a:schemeClr val="tx1"/>
                </a:solidFill>
                <a:latin typeface="Arial" panose="020B0604020202020204" pitchFamily="34" charset="0"/>
              </a:defRPr>
            </a:lvl6pPr>
            <a:lvl7pPr marL="4226494" indent="-325115" eaLnBrk="0" fontAlgn="base" hangingPunct="0">
              <a:spcBef>
                <a:spcPct val="0"/>
              </a:spcBef>
              <a:spcAft>
                <a:spcPct val="0"/>
              </a:spcAft>
              <a:defRPr>
                <a:solidFill>
                  <a:schemeClr val="tx1"/>
                </a:solidFill>
                <a:latin typeface="Arial" panose="020B0604020202020204" pitchFamily="34" charset="0"/>
              </a:defRPr>
            </a:lvl7pPr>
            <a:lvl8pPr marL="4876724" indent="-325115" eaLnBrk="0" fontAlgn="base" hangingPunct="0">
              <a:spcBef>
                <a:spcPct val="0"/>
              </a:spcBef>
              <a:spcAft>
                <a:spcPct val="0"/>
              </a:spcAft>
              <a:defRPr>
                <a:solidFill>
                  <a:schemeClr val="tx1"/>
                </a:solidFill>
                <a:latin typeface="Arial" panose="020B0604020202020204" pitchFamily="34" charset="0"/>
              </a:defRPr>
            </a:lvl8pPr>
            <a:lvl9pPr marL="5526954" indent="-32511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ABCC9B-D6B4-4C9F-B957-DE541605BEF7}" type="slidenum">
              <a:rPr lang="es-ES" altLang="es-MX">
                <a:latin typeface="Arial Black" panose="020B0A04020102020204" pitchFamily="34" charset="0"/>
              </a:rPr>
              <a:pPr eaLnBrk="1" hangingPunct="1"/>
              <a:t>33</a:t>
            </a:fld>
            <a:endParaRPr lang="es-ES" altLang="es-MX">
              <a:latin typeface="Arial Black" panose="020B0A040201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MX" dirty="0"/>
              <a:t>Factibilidad económica</a:t>
            </a:r>
            <a:endParaRPr lang="en-US" dirty="0"/>
          </a:p>
        </p:txBody>
      </p:sp>
      <p:sp>
        <p:nvSpPr>
          <p:cNvPr id="39939" name="2 Marcador de contenido"/>
          <p:cNvSpPr>
            <a:spLocks noGrp="1"/>
          </p:cNvSpPr>
          <p:nvPr>
            <p:ph idx="1"/>
          </p:nvPr>
        </p:nvSpPr>
        <p:spPr/>
        <p:txBody>
          <a:bodyPr/>
          <a:lstStyle/>
          <a:p>
            <a:r>
              <a:rPr lang="es-MX" altLang="es-MX" b="1" u="sng" dirty="0"/>
              <a:t>Los beneficios intangibles</a:t>
            </a:r>
            <a:r>
              <a:rPr lang="es-MX" altLang="es-MX" dirty="0"/>
              <a:t> no se pueden medir fácilmente en términos de dinero, pero deben ser identificados. Por ejemplo:</a:t>
            </a:r>
          </a:p>
          <a:p>
            <a:endParaRPr lang="es-MX" altLang="es-MX" dirty="0"/>
          </a:p>
          <a:p>
            <a:pPr lvl="1"/>
            <a:r>
              <a:rPr lang="es-MX" altLang="es-MX" dirty="0"/>
              <a:t>Un sistema amigable con el usuario que mejore la satisfacción de los empleados hacia su trabajo.</a:t>
            </a:r>
          </a:p>
          <a:p>
            <a:pPr lvl="1"/>
            <a:r>
              <a:rPr lang="es-MX" altLang="es-MX" dirty="0"/>
              <a:t>Un sistema de rastreo de ventas que provea mejor información para la toma de decisiones sobre mercadotecnia</a:t>
            </a:r>
          </a:p>
          <a:p>
            <a:pPr lvl="1"/>
            <a:r>
              <a:rPr lang="es-MX" altLang="es-MX" dirty="0"/>
              <a:t>Un sitio web que mejore la imagen de la compañía.</a:t>
            </a:r>
          </a:p>
          <a:p>
            <a:pPr lvl="1"/>
            <a:endParaRPr lang="es-MX" altLang="es-MX" dirty="0"/>
          </a:p>
          <a:p>
            <a:r>
              <a:rPr lang="es-MX" altLang="es-MX" dirty="0"/>
              <a:t>Se deben tomar en cuenta también los tiempos de desarrollo, ya que en algunos proyectos los beneficios pueden suceder al inicio del proyecto, pero otros pueden tener lugar hasta mucho tiempo después.</a:t>
            </a:r>
            <a:endParaRPr lang="en-US" altLang="es-MX" dirty="0"/>
          </a:p>
        </p:txBody>
      </p:sp>
      <p:sp>
        <p:nvSpPr>
          <p:cNvPr id="39940" name="3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1056623" indent="-406394" eaLnBrk="0" hangingPunct="0">
              <a:defRPr>
                <a:solidFill>
                  <a:schemeClr val="tx1"/>
                </a:solidFill>
                <a:latin typeface="Arial" panose="020B0604020202020204" pitchFamily="34" charset="0"/>
              </a:defRPr>
            </a:lvl2pPr>
            <a:lvl3pPr marL="1625575" indent="-325115" eaLnBrk="0" hangingPunct="0">
              <a:defRPr>
                <a:solidFill>
                  <a:schemeClr val="tx1"/>
                </a:solidFill>
                <a:latin typeface="Arial" panose="020B0604020202020204" pitchFamily="34" charset="0"/>
              </a:defRPr>
            </a:lvl3pPr>
            <a:lvl4pPr marL="2275804" indent="-325115" eaLnBrk="0" hangingPunct="0">
              <a:defRPr>
                <a:solidFill>
                  <a:schemeClr val="tx1"/>
                </a:solidFill>
                <a:latin typeface="Arial" panose="020B0604020202020204" pitchFamily="34" charset="0"/>
              </a:defRPr>
            </a:lvl4pPr>
            <a:lvl5pPr marL="2926034" indent="-325115" eaLnBrk="0" hangingPunct="0">
              <a:defRPr>
                <a:solidFill>
                  <a:schemeClr val="tx1"/>
                </a:solidFill>
                <a:latin typeface="Arial" panose="020B0604020202020204" pitchFamily="34" charset="0"/>
              </a:defRPr>
            </a:lvl5pPr>
            <a:lvl6pPr marL="3576264" indent="-325115" eaLnBrk="0" fontAlgn="base" hangingPunct="0">
              <a:spcBef>
                <a:spcPct val="0"/>
              </a:spcBef>
              <a:spcAft>
                <a:spcPct val="0"/>
              </a:spcAft>
              <a:defRPr>
                <a:solidFill>
                  <a:schemeClr val="tx1"/>
                </a:solidFill>
                <a:latin typeface="Arial" panose="020B0604020202020204" pitchFamily="34" charset="0"/>
              </a:defRPr>
            </a:lvl6pPr>
            <a:lvl7pPr marL="4226494" indent="-325115" eaLnBrk="0" fontAlgn="base" hangingPunct="0">
              <a:spcBef>
                <a:spcPct val="0"/>
              </a:spcBef>
              <a:spcAft>
                <a:spcPct val="0"/>
              </a:spcAft>
              <a:defRPr>
                <a:solidFill>
                  <a:schemeClr val="tx1"/>
                </a:solidFill>
                <a:latin typeface="Arial" panose="020B0604020202020204" pitchFamily="34" charset="0"/>
              </a:defRPr>
            </a:lvl7pPr>
            <a:lvl8pPr marL="4876724" indent="-325115" eaLnBrk="0" fontAlgn="base" hangingPunct="0">
              <a:spcBef>
                <a:spcPct val="0"/>
              </a:spcBef>
              <a:spcAft>
                <a:spcPct val="0"/>
              </a:spcAft>
              <a:defRPr>
                <a:solidFill>
                  <a:schemeClr val="tx1"/>
                </a:solidFill>
                <a:latin typeface="Arial" panose="020B0604020202020204" pitchFamily="34" charset="0"/>
              </a:defRPr>
            </a:lvl8pPr>
            <a:lvl9pPr marL="5526954" indent="-32511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D80FC43-7FA9-44CA-B3EF-AB4980796D3C}" type="slidenum">
              <a:rPr lang="es-ES" altLang="es-MX">
                <a:latin typeface="Arial Black" panose="020B0A04020102020204" pitchFamily="34" charset="0"/>
              </a:rPr>
              <a:pPr eaLnBrk="1" hangingPunct="1"/>
              <a:t>34</a:t>
            </a:fld>
            <a:endParaRPr lang="es-ES" altLang="es-MX">
              <a:latin typeface="Arial Black" panose="020B0A040201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AC66C8-4EA7-41BF-B5C8-EC14A98185CF}"/>
              </a:ext>
            </a:extLst>
          </p:cNvPr>
          <p:cNvSpPr>
            <a:spLocks noGrp="1"/>
          </p:cNvSpPr>
          <p:nvPr>
            <p:ph type="title"/>
          </p:nvPr>
        </p:nvSpPr>
        <p:spPr/>
        <p:txBody>
          <a:bodyPr/>
          <a:lstStyle/>
          <a:p>
            <a:r>
              <a:rPr lang="es-MX" dirty="0"/>
              <a:t>Factibilidad de calendarización</a:t>
            </a:r>
          </a:p>
        </p:txBody>
      </p:sp>
      <p:sp>
        <p:nvSpPr>
          <p:cNvPr id="3" name="Marcador de contenido 2">
            <a:extLst>
              <a:ext uri="{FF2B5EF4-FFF2-40B4-BE49-F238E27FC236}">
                <a16:creationId xmlns:a16="http://schemas.microsoft.com/office/drawing/2014/main" id="{582ADDE8-C0DF-47A6-A762-799447B9940C}"/>
              </a:ext>
            </a:extLst>
          </p:cNvPr>
          <p:cNvSpPr>
            <a:spLocks noGrp="1"/>
          </p:cNvSpPr>
          <p:nvPr>
            <p:ph idx="1"/>
          </p:nvPr>
        </p:nvSpPr>
        <p:spPr/>
        <p:txBody>
          <a:bodyPr>
            <a:normAutofit/>
          </a:bodyPr>
          <a:lstStyle/>
          <a:p>
            <a:r>
              <a:rPr lang="es-MX" sz="2560" dirty="0"/>
              <a:t>La factibilidad de calendarización significa que un proyecto puede implementarse en un tiempo aceptable.</a:t>
            </a:r>
          </a:p>
          <a:p>
            <a:r>
              <a:rPr lang="es-MX" sz="2560" dirty="0"/>
              <a:t>Al evaluar la factibilidad de calendarización, un analista de sistemas debe considerar la interacción entre el tiempo y los costos. Por ejemplo, acelerar un cronograma del proyecto podría hacer que un proyecto se factible, pero mucho más caro</a:t>
            </a:r>
            <a:r>
              <a:rPr lang="es-MX" dirty="0"/>
              <a:t>.</a:t>
            </a:r>
          </a:p>
          <a:p>
            <a:endParaRPr lang="es-MX" dirty="0"/>
          </a:p>
          <a:p>
            <a:pPr lvl="1"/>
            <a:r>
              <a:rPr lang="es-MX" sz="2276" dirty="0"/>
              <a:t>Otros asuntos relacionados con la factibilidad de calendarización incluyen los siguientes:</a:t>
            </a:r>
          </a:p>
          <a:p>
            <a:pPr lvl="1"/>
            <a:r>
              <a:rPr lang="es-MX" sz="2276" dirty="0"/>
              <a:t>¿Puede la empresa o el equipo de TI controlar los factores que afectan la viabilidad del cronograma?</a:t>
            </a:r>
          </a:p>
          <a:p>
            <a:pPr lvl="1"/>
            <a:r>
              <a:rPr lang="es-MX" sz="2276" dirty="0"/>
              <a:t>¿Ha establecido la administración un cronograma firme para el proyecto?</a:t>
            </a:r>
          </a:p>
          <a:p>
            <a:pPr lvl="1"/>
            <a:r>
              <a:rPr lang="es-MX" sz="2276" dirty="0"/>
              <a:t>¿Qué condiciones deben cumplirse durante el desarrollo del sistema?</a:t>
            </a:r>
          </a:p>
          <a:p>
            <a:pPr lvl="1"/>
            <a:r>
              <a:rPr lang="es-MX" sz="2276" dirty="0"/>
              <a:t>¿Las técnicas de gestión del proyecto estarán disponibles para coordinar y controlar el proyecto?</a:t>
            </a:r>
          </a:p>
          <a:p>
            <a:pPr lvl="1"/>
            <a:r>
              <a:rPr lang="es-MX" sz="2276" dirty="0"/>
              <a:t>¿Se nombrará un gerente de proyecto?</a:t>
            </a:r>
          </a:p>
        </p:txBody>
      </p:sp>
    </p:spTree>
    <p:extLst>
      <p:ext uri="{BB962C8B-B14F-4D97-AF65-F5344CB8AC3E}">
        <p14:creationId xmlns:p14="http://schemas.microsoft.com/office/powerpoint/2010/main" val="3963727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D00805-1F38-42F5-8BED-208D1743EFB6}"/>
              </a:ext>
            </a:extLst>
          </p:cNvPr>
          <p:cNvSpPr>
            <a:spLocks noGrp="1"/>
          </p:cNvSpPr>
          <p:nvPr>
            <p:ph type="title"/>
          </p:nvPr>
        </p:nvSpPr>
        <p:spPr/>
        <p:txBody>
          <a:bodyPr/>
          <a:lstStyle/>
          <a:p>
            <a:r>
              <a:rPr lang="es-MX" dirty="0"/>
              <a:t>Evaluando la factibilidad. Ideas finales</a:t>
            </a:r>
          </a:p>
        </p:txBody>
      </p:sp>
      <p:sp>
        <p:nvSpPr>
          <p:cNvPr id="3" name="Marcador de contenido 2">
            <a:extLst>
              <a:ext uri="{FF2B5EF4-FFF2-40B4-BE49-F238E27FC236}">
                <a16:creationId xmlns:a16="http://schemas.microsoft.com/office/drawing/2014/main" id="{E2A2B69D-1713-49C2-AC97-1B2643A6FA98}"/>
              </a:ext>
            </a:extLst>
          </p:cNvPr>
          <p:cNvSpPr>
            <a:spLocks noGrp="1"/>
          </p:cNvSpPr>
          <p:nvPr>
            <p:ph idx="1"/>
          </p:nvPr>
        </p:nvSpPr>
        <p:spPr/>
        <p:txBody>
          <a:bodyPr>
            <a:normAutofit/>
          </a:bodyPr>
          <a:lstStyle/>
          <a:p>
            <a:pPr lvl="1"/>
            <a:r>
              <a:rPr lang="es-MX" dirty="0"/>
              <a:t>El primer paso para evaluar la viabilidad es identificar y </a:t>
            </a:r>
            <a:r>
              <a:rPr lang="es-MX" b="1" dirty="0"/>
              <a:t>descartar las solicitudes de sistemas que no son factibles</a:t>
            </a:r>
            <a:r>
              <a:rPr lang="es-MX" dirty="0"/>
              <a:t>. Por ejemplo, una solicitud no sería factible si requiere hardware o software que la empresa ya había rechazado.</a:t>
            </a:r>
          </a:p>
          <a:p>
            <a:pPr lvl="1"/>
            <a:r>
              <a:rPr lang="es-MX" dirty="0"/>
              <a:t>Las solicitudes de sistemas que no son factibles en la actualidad se pueden volver a enviar a medida que haya nuevo hardware, software o experiencia disponible. </a:t>
            </a:r>
          </a:p>
          <a:p>
            <a:pPr lvl="1"/>
            <a:r>
              <a:rPr lang="es-MX" b="1" dirty="0"/>
              <a:t>Los costos de desarrollo pueden disminuir</a:t>
            </a:r>
            <a:r>
              <a:rPr lang="es-MX" dirty="0"/>
              <a:t>, o el valor de los beneficios puede aumentar lo suficiente como para que una solicitud de sistemas finalmente sea factible. </a:t>
            </a:r>
          </a:p>
          <a:p>
            <a:pPr lvl="1"/>
            <a:r>
              <a:rPr lang="es-MX" dirty="0"/>
              <a:t>Por el contrario, un proyecto inicialmente factible </a:t>
            </a:r>
            <a:r>
              <a:rPr lang="es-MX" b="1" dirty="0"/>
              <a:t>puede ser rechazado más tarde</a:t>
            </a:r>
            <a:r>
              <a:rPr lang="es-MX" dirty="0"/>
              <a:t>. A medida que el proyecto avanza, las condiciones a menudo cambian. Los costos de adquisición pueden aumentar y el proyecto puede ser más costoso de lo previsto. </a:t>
            </a:r>
          </a:p>
          <a:p>
            <a:pPr lvl="1"/>
            <a:r>
              <a:rPr lang="es-MX" dirty="0"/>
              <a:t>Por todos estos motivos, el análisis de viabilidad </a:t>
            </a:r>
            <a:r>
              <a:rPr lang="es-MX" b="1" dirty="0">
                <a:solidFill>
                  <a:srgbClr val="FF0000"/>
                </a:solidFill>
              </a:rPr>
              <a:t>es una tarea constante</a:t>
            </a:r>
            <a:r>
              <a:rPr lang="es-MX" b="1" dirty="0"/>
              <a:t> </a:t>
            </a:r>
            <a:r>
              <a:rPr lang="es-MX" dirty="0"/>
              <a:t>que debe realizarse durante todo el proceso de desarrollo de sistemas.</a:t>
            </a:r>
          </a:p>
        </p:txBody>
      </p:sp>
    </p:spTree>
    <p:extLst>
      <p:ext uri="{BB962C8B-B14F-4D97-AF65-F5344CB8AC3E}">
        <p14:creationId xmlns:p14="http://schemas.microsoft.com/office/powerpoint/2010/main" val="735520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MX" sz="5400" dirty="0"/>
              <a:t>Sistemas discrecionales y no discrecionales</a:t>
            </a:r>
            <a:endParaRPr lang="en-US" sz="5400" dirty="0"/>
          </a:p>
        </p:txBody>
      </p:sp>
      <p:sp>
        <p:nvSpPr>
          <p:cNvPr id="40963" name="2 Marcador de contenido"/>
          <p:cNvSpPr>
            <a:spLocks noGrp="1"/>
          </p:cNvSpPr>
          <p:nvPr>
            <p:ph idx="1"/>
          </p:nvPr>
        </p:nvSpPr>
        <p:spPr/>
        <p:txBody>
          <a:bodyPr>
            <a:normAutofit/>
          </a:bodyPr>
          <a:lstStyle/>
          <a:p>
            <a:r>
              <a:rPr lang="es-MX" altLang="es-MX" sz="3200" dirty="0"/>
              <a:t>¿Es el proyecto absolutamente necesario? </a:t>
            </a:r>
          </a:p>
          <a:p>
            <a:r>
              <a:rPr lang="es-MX" altLang="es-MX" sz="3200" dirty="0"/>
              <a:t>Los proyectos en los cuales la administración </a:t>
            </a:r>
            <a:r>
              <a:rPr lang="es-MX" altLang="es-MX" sz="3200" b="1" u="sng" dirty="0"/>
              <a:t>tiene opción</a:t>
            </a:r>
            <a:r>
              <a:rPr lang="es-MX" altLang="es-MX" sz="3200" dirty="0"/>
              <a:t> de implementarlos o no, se conocen como </a:t>
            </a:r>
            <a:r>
              <a:rPr lang="es-MX" altLang="es-MX" sz="3200" b="1" u="sng" dirty="0">
                <a:solidFill>
                  <a:srgbClr val="FF0000"/>
                </a:solidFill>
              </a:rPr>
              <a:t>proyectos discrecionales</a:t>
            </a:r>
            <a:r>
              <a:rPr lang="es-MX" altLang="es-MX" sz="3200" dirty="0"/>
              <a:t>. Por ejemplo, crear un nuevo reporte para un usuario es un ejemplo de un sistema discrecional.</a:t>
            </a:r>
          </a:p>
          <a:p>
            <a:r>
              <a:rPr lang="es-MX" altLang="es-MX" sz="3200" dirty="0"/>
              <a:t>Los proyectos en </a:t>
            </a:r>
            <a:r>
              <a:rPr lang="es-MX" altLang="es-MX" sz="3200" b="1" u="sng" dirty="0"/>
              <a:t>donde no hay opción</a:t>
            </a:r>
            <a:r>
              <a:rPr lang="es-MX" altLang="es-MX" sz="3200" dirty="0"/>
              <a:t>, se llaman </a:t>
            </a:r>
            <a:r>
              <a:rPr lang="es-MX" altLang="es-MX" sz="3200" b="1" u="sng" dirty="0">
                <a:solidFill>
                  <a:srgbClr val="FF0000"/>
                </a:solidFill>
              </a:rPr>
              <a:t>no discrecionales</a:t>
            </a:r>
            <a:r>
              <a:rPr lang="es-MX" altLang="es-MX" sz="3200" dirty="0"/>
              <a:t>. Por ejemplo, agregar un nuevo reporte requerido por la ley federal de impuestos.</a:t>
            </a:r>
          </a:p>
          <a:p>
            <a:r>
              <a:rPr lang="es-MX" altLang="es-MX" sz="3200" dirty="0"/>
              <a:t>Si un proyecto es no discrecional ¿vale la pena que un comité lo evalúe?</a:t>
            </a:r>
            <a:endParaRPr lang="en-US" altLang="es-MX" sz="3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19E9AB-198B-4617-990E-D2561E10C0AE}"/>
              </a:ext>
            </a:extLst>
          </p:cNvPr>
          <p:cNvSpPr>
            <a:spLocks noGrp="1"/>
          </p:cNvSpPr>
          <p:nvPr>
            <p:ph type="title"/>
          </p:nvPr>
        </p:nvSpPr>
        <p:spPr/>
        <p:txBody>
          <a:bodyPr/>
          <a:lstStyle/>
          <a:p>
            <a:r>
              <a:rPr lang="es-MX" dirty="0"/>
              <a:t>Reportando el Estudio de factibilidad</a:t>
            </a:r>
          </a:p>
        </p:txBody>
      </p:sp>
      <p:sp>
        <p:nvSpPr>
          <p:cNvPr id="3" name="Marcador de contenido 2">
            <a:extLst>
              <a:ext uri="{FF2B5EF4-FFF2-40B4-BE49-F238E27FC236}">
                <a16:creationId xmlns:a16="http://schemas.microsoft.com/office/drawing/2014/main" id="{BD2FC948-B509-4891-96DC-A735AA57CA62}"/>
              </a:ext>
            </a:extLst>
          </p:cNvPr>
          <p:cNvSpPr>
            <a:spLocks noGrp="1"/>
          </p:cNvSpPr>
          <p:nvPr>
            <p:ph idx="1"/>
          </p:nvPr>
        </p:nvSpPr>
        <p:spPr>
          <a:xfrm>
            <a:off x="1560624" y="2625044"/>
            <a:ext cx="14305717" cy="6041878"/>
          </a:xfrm>
        </p:spPr>
        <p:txBody>
          <a:bodyPr>
            <a:noAutofit/>
          </a:bodyPr>
          <a:lstStyle/>
          <a:p>
            <a:r>
              <a:rPr lang="es-MX" sz="2200" dirty="0"/>
              <a:t>A veces, un estudio de factibilidad </a:t>
            </a:r>
            <a:r>
              <a:rPr lang="es-MX" sz="2200" i="1" dirty="0">
                <a:solidFill>
                  <a:srgbClr val="FF0000"/>
                </a:solidFill>
              </a:rPr>
              <a:t>es bastante simple y se puede hacer en unas pocas horas</a:t>
            </a:r>
            <a:r>
              <a:rPr lang="es-MX" sz="2200" dirty="0"/>
              <a:t>. Sin embargo, si la solicitud implica un nuevo sistema o un cambio importante, se requiere una recolección de hechos adicional y una investigación exhaustivas.</a:t>
            </a:r>
          </a:p>
          <a:p>
            <a:pPr>
              <a:lnSpc>
                <a:spcPct val="107000"/>
              </a:lnSpc>
              <a:spcAft>
                <a:spcPts val="800"/>
              </a:spcAft>
            </a:pPr>
            <a:r>
              <a:rPr lang="es-MX" sz="2200" dirty="0">
                <a:effectLst/>
                <a:latin typeface="Calibri" panose="020F0502020204030204" pitchFamily="34" charset="0"/>
                <a:ea typeface="Calibri" panose="020F0502020204030204" pitchFamily="34" charset="0"/>
                <a:cs typeface="Times New Roman" panose="02020603050405020304" pitchFamily="18" charset="0"/>
              </a:rPr>
              <a:t>¿Cuánto esfuerzo se necesita para realizar un estudio de factibilidad? </a:t>
            </a:r>
            <a:r>
              <a:rPr lang="es-MX" sz="2200" b="1" dirty="0">
                <a:effectLst/>
                <a:latin typeface="Calibri" panose="020F0502020204030204" pitchFamily="34" charset="0"/>
                <a:ea typeface="Calibri" panose="020F0502020204030204" pitchFamily="34" charset="0"/>
                <a:cs typeface="Times New Roman" panose="02020603050405020304" pitchFamily="18" charset="0"/>
              </a:rPr>
              <a:t>Depende de la solicitud</a:t>
            </a:r>
            <a:r>
              <a:rPr lang="es-MX" sz="2200" dirty="0">
                <a:effectLst/>
                <a:latin typeface="Calibri" panose="020F0502020204030204" pitchFamily="34" charset="0"/>
                <a:ea typeface="Calibri" panose="020F0502020204030204" pitchFamily="34" charset="0"/>
                <a:cs typeface="Times New Roman" panose="02020603050405020304" pitchFamily="18" charset="0"/>
              </a:rPr>
              <a:t>. Por ejemplo, para cambios menores en sistemas ya operando, el estudio podría no ser necesario. Por otro lado, la propuesta del departamento de marketing de un nuevo sistema de investigación de mercado para predecir tendencias de ventas requiere más esfuerzo. En ambos casos, </a:t>
            </a:r>
            <a:r>
              <a:rPr lang="es-MX" sz="2200"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el analista de sistemas debe hacer estas preguntas importantes</a:t>
            </a:r>
            <a:r>
              <a:rPr lang="es-MX" sz="2200" dirty="0">
                <a:effectLst/>
                <a:latin typeface="Calibri" panose="020F0502020204030204" pitchFamily="34" charset="0"/>
                <a:ea typeface="Calibri" panose="020F0502020204030204" pitchFamily="34" charset="0"/>
                <a:cs typeface="Times New Roman" panose="02020603050405020304" pitchFamily="18" charset="0"/>
              </a:rPr>
              <a:t>:</a:t>
            </a:r>
          </a:p>
          <a:p>
            <a:pPr lvl="1">
              <a:lnSpc>
                <a:spcPct val="107000"/>
              </a:lnSpc>
              <a:spcAft>
                <a:spcPts val="800"/>
              </a:spcAft>
            </a:pPr>
            <a:r>
              <a:rPr lang="es-MX" sz="2000" b="1" i="1" dirty="0">
                <a:effectLst/>
                <a:latin typeface="Calibri" panose="020F0502020204030204" pitchFamily="34" charset="0"/>
                <a:ea typeface="Calibri" panose="020F0502020204030204" pitchFamily="34" charset="0"/>
                <a:cs typeface="Times New Roman" panose="02020603050405020304" pitchFamily="18" charset="0"/>
              </a:rPr>
              <a:t>¿Es deseable la propuesta en un sentido operativo? ¿Es un enfoque práctico que resolverá un problema o aprovechará una oportunidad para lograr los objetivos de la empresa?</a:t>
            </a:r>
          </a:p>
          <a:p>
            <a:pPr lvl="1">
              <a:lnSpc>
                <a:spcPct val="107000"/>
              </a:lnSpc>
              <a:spcAft>
                <a:spcPts val="800"/>
              </a:spcAft>
            </a:pPr>
            <a:r>
              <a:rPr lang="es-MX" sz="2000" b="1" i="1" dirty="0">
                <a:effectLst/>
                <a:latin typeface="Calibri" panose="020F0502020204030204" pitchFamily="34" charset="0"/>
                <a:ea typeface="Calibri" panose="020F0502020204030204" pitchFamily="34" charset="0"/>
                <a:cs typeface="Times New Roman" panose="02020603050405020304" pitchFamily="18" charset="0"/>
              </a:rPr>
              <a:t>¿La propuesta es técnicamente factible? ¿Se dispone de los recursos técnicos y humanos necesarios para el proyecto?</a:t>
            </a:r>
          </a:p>
          <a:p>
            <a:pPr lvl="1">
              <a:lnSpc>
                <a:spcPct val="107000"/>
              </a:lnSpc>
              <a:spcAft>
                <a:spcPts val="800"/>
              </a:spcAft>
            </a:pPr>
            <a:r>
              <a:rPr lang="es-MX" sz="2000" b="1" i="1" dirty="0">
                <a:effectLst/>
                <a:latin typeface="Calibri" panose="020F0502020204030204" pitchFamily="34" charset="0"/>
                <a:ea typeface="Calibri" panose="020F0502020204030204" pitchFamily="34" charset="0"/>
                <a:cs typeface="Times New Roman" panose="02020603050405020304" pitchFamily="18" charset="0"/>
              </a:rPr>
              <a:t>¿Es económicamente deseable la propuesta? ¿Cuáles son los ahorros y costos proyectados? ¿Hay otros factores intangibles involucrados, como la satisfacción del cliente o la imagen de la empresa? ¿Vale la pena resolver el problema y la solicitud dará como resultado una inversión comercial sólida?</a:t>
            </a:r>
          </a:p>
          <a:p>
            <a:pPr lvl="1">
              <a:lnSpc>
                <a:spcPct val="107000"/>
              </a:lnSpc>
              <a:spcAft>
                <a:spcPts val="800"/>
              </a:spcAft>
            </a:pPr>
            <a:r>
              <a:rPr lang="es-MX" sz="2000" b="1" i="1" dirty="0">
                <a:effectLst/>
                <a:latin typeface="Calibri" panose="020F0502020204030204" pitchFamily="34" charset="0"/>
                <a:ea typeface="Calibri" panose="020F0502020204030204" pitchFamily="34" charset="0"/>
                <a:cs typeface="Times New Roman" panose="02020603050405020304" pitchFamily="18" charset="0"/>
              </a:rPr>
              <a:t>¿Se puede lograr la propuesta dentro de un marco de tiempo aceptable?</a:t>
            </a:r>
          </a:p>
          <a:p>
            <a:endParaRPr lang="es-MX" sz="2000" dirty="0"/>
          </a:p>
        </p:txBody>
      </p:sp>
    </p:spTree>
    <p:extLst>
      <p:ext uri="{BB962C8B-B14F-4D97-AF65-F5344CB8AC3E}">
        <p14:creationId xmlns:p14="http://schemas.microsoft.com/office/powerpoint/2010/main" val="2757183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MX" sz="5400" dirty="0"/>
              <a:t>Investigación preliminar. Panorama general</a:t>
            </a:r>
            <a:endParaRPr lang="en-US" sz="5400" dirty="0"/>
          </a:p>
        </p:txBody>
      </p:sp>
      <p:sp>
        <p:nvSpPr>
          <p:cNvPr id="41987" name="2 Marcador de contenido"/>
          <p:cNvSpPr>
            <a:spLocks noGrp="1"/>
          </p:cNvSpPr>
          <p:nvPr>
            <p:ph idx="1"/>
          </p:nvPr>
        </p:nvSpPr>
        <p:spPr/>
        <p:txBody>
          <a:bodyPr>
            <a:normAutofit/>
          </a:bodyPr>
          <a:lstStyle/>
          <a:p>
            <a:r>
              <a:rPr lang="es-MX" altLang="es-MX" sz="3200" dirty="0"/>
              <a:t>Un analista de sistemas </a:t>
            </a:r>
            <a:r>
              <a:rPr lang="es-MX" altLang="es-MX" sz="3200" b="1" dirty="0"/>
              <a:t>debe llevar a cabo una investigación preliminar</a:t>
            </a:r>
            <a:r>
              <a:rPr lang="es-MX" altLang="es-MX" sz="3200" dirty="0"/>
              <a:t> para estudiar la solicitud de sistemas y poder así recomendar una acción específica.</a:t>
            </a:r>
          </a:p>
          <a:p>
            <a:r>
              <a:rPr lang="es-MX" altLang="es-MX" sz="3200" dirty="0"/>
              <a:t>Después de obtener autorización para proceder, el analista  debe </a:t>
            </a:r>
            <a:r>
              <a:rPr lang="es-MX" altLang="es-MX" sz="3200" b="1" dirty="0"/>
              <a:t>interactuar con administradores y usuarios</a:t>
            </a:r>
            <a:r>
              <a:rPr lang="es-MX" altLang="es-MX" sz="3200" dirty="0"/>
              <a:t>.</a:t>
            </a:r>
          </a:p>
          <a:p>
            <a:r>
              <a:rPr lang="es-MX" altLang="es-MX" sz="3200" dirty="0"/>
              <a:t>Así, el analista </a:t>
            </a:r>
            <a:r>
              <a:rPr lang="es-MX" altLang="es-MX" sz="3200" b="1" dirty="0"/>
              <a:t>recopila hechos</a:t>
            </a:r>
            <a:r>
              <a:rPr lang="es-MX" altLang="es-MX" sz="3200" dirty="0"/>
              <a:t> sobre el problema u oportunidad, el alcance del proyecto y sus restricciones, los beneficios, el tiempo estimado de desarrollo y el costo.</a:t>
            </a:r>
          </a:p>
          <a:p>
            <a:r>
              <a:rPr lang="es-MX" altLang="es-MX" sz="3200" b="1" dirty="0"/>
              <a:t>El producto final de la investigación preliminar es un </a:t>
            </a:r>
            <a:r>
              <a:rPr lang="es-MX" altLang="es-MX" sz="3200" b="1" u="sng" dirty="0">
                <a:solidFill>
                  <a:srgbClr val="FF0000"/>
                </a:solidFill>
              </a:rPr>
              <a:t>reporte para la administración</a:t>
            </a:r>
            <a:r>
              <a:rPr lang="es-MX" altLang="es-MX" sz="3200" b="1" dirty="0"/>
              <a:t> / gerencia.</a:t>
            </a:r>
            <a:endParaRPr lang="en-US" altLang="es-MX"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39CD5CAC-19E7-4893-88C2-BDF207DE4B1E}"/>
              </a:ext>
            </a:extLst>
          </p:cNvPr>
          <p:cNvSpPr>
            <a:spLocks noGrp="1"/>
          </p:cNvSpPr>
          <p:nvPr>
            <p:ph type="title"/>
          </p:nvPr>
        </p:nvSpPr>
        <p:spPr/>
        <p:txBody>
          <a:bodyPr/>
          <a:lstStyle/>
          <a:p>
            <a:r>
              <a:rPr lang="es-MX" dirty="0"/>
              <a:t>La ingeniería de software</a:t>
            </a:r>
          </a:p>
        </p:txBody>
      </p:sp>
      <p:sp>
        <p:nvSpPr>
          <p:cNvPr id="6" name="Marcador de contenido 5">
            <a:extLst>
              <a:ext uri="{FF2B5EF4-FFF2-40B4-BE49-F238E27FC236}">
                <a16:creationId xmlns:a16="http://schemas.microsoft.com/office/drawing/2014/main" id="{43180239-76CF-48FD-8CFB-CD3ECEB02A22}"/>
              </a:ext>
            </a:extLst>
          </p:cNvPr>
          <p:cNvSpPr>
            <a:spLocks noGrp="1"/>
          </p:cNvSpPr>
          <p:nvPr>
            <p:ph idx="1"/>
          </p:nvPr>
        </p:nvSpPr>
        <p:spPr/>
        <p:txBody>
          <a:bodyPr>
            <a:normAutofit/>
          </a:bodyPr>
          <a:lstStyle/>
          <a:p>
            <a:pPr lvl="1"/>
            <a:r>
              <a:rPr lang="es-MX" sz="3200" b="1" dirty="0">
                <a:solidFill>
                  <a:srgbClr val="FF0000"/>
                </a:solidFill>
              </a:rPr>
              <a:t>La ingeniería de software </a:t>
            </a:r>
            <a:r>
              <a:rPr lang="es-MX" sz="3200" dirty="0"/>
              <a:t>está destinada a apoyar el desarrollo de software profesional, </a:t>
            </a:r>
            <a:r>
              <a:rPr lang="es-MX" sz="3200" i="1" dirty="0"/>
              <a:t>en lugar de la programación individual</a:t>
            </a:r>
            <a:r>
              <a:rPr lang="es-MX" sz="3200" dirty="0"/>
              <a:t>. Incluye técnicas que respaldan la especificación, el diseño y la evolución del programa, ninguna de las cuales normalmente es relevante para el desarrollo de software personal.</a:t>
            </a:r>
          </a:p>
          <a:p>
            <a:pPr lvl="1"/>
            <a:endParaRPr lang="es-MX" sz="3200" dirty="0"/>
          </a:p>
          <a:p>
            <a:pPr lvl="1"/>
            <a:r>
              <a:rPr lang="es-MX" sz="3200" dirty="0"/>
              <a:t>Cuando hablamos de ingeniería de software, el software </a:t>
            </a:r>
            <a:r>
              <a:rPr lang="es-MX" sz="3200" b="1" dirty="0"/>
              <a:t>no son solo los programas </a:t>
            </a:r>
            <a:r>
              <a:rPr lang="es-MX" sz="3200" dirty="0"/>
              <a:t>en sí, sino también toda </a:t>
            </a:r>
            <a:r>
              <a:rPr lang="es-MX" sz="3200" b="1" dirty="0"/>
              <a:t>la documentación asociada</a:t>
            </a:r>
            <a:r>
              <a:rPr lang="es-MX" sz="3200" dirty="0"/>
              <a:t> y los datos de configuración que se requieren para que estos programas funcionen correctamente.</a:t>
            </a:r>
          </a:p>
          <a:p>
            <a:pPr lvl="1"/>
            <a:endParaRPr lang="es-MX" sz="3200" dirty="0"/>
          </a:p>
          <a:p>
            <a:endParaRPr lang="es-MX" sz="3200" dirty="0"/>
          </a:p>
          <a:p>
            <a:pPr marL="0" indent="0">
              <a:buNone/>
            </a:pPr>
            <a:endParaRPr lang="es-MX" sz="3200" dirty="0"/>
          </a:p>
        </p:txBody>
      </p:sp>
    </p:spTree>
    <p:extLst>
      <p:ext uri="{BB962C8B-B14F-4D97-AF65-F5344CB8AC3E}">
        <p14:creationId xmlns:p14="http://schemas.microsoft.com/office/powerpoint/2010/main" val="333524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E9018E-B6E5-42A3-8CD6-9D57C4B6BD90}"/>
              </a:ext>
            </a:extLst>
          </p:cNvPr>
          <p:cNvSpPr>
            <a:spLocks noGrp="1"/>
          </p:cNvSpPr>
          <p:nvPr>
            <p:ph type="title"/>
          </p:nvPr>
        </p:nvSpPr>
        <p:spPr/>
        <p:txBody>
          <a:bodyPr/>
          <a:lstStyle/>
          <a:p>
            <a:r>
              <a:rPr lang="es-MX" dirty="0"/>
              <a:t>Filtros para la evaluación de solicitudes</a:t>
            </a:r>
          </a:p>
        </p:txBody>
      </p:sp>
      <p:cxnSp>
        <p:nvCxnSpPr>
          <p:cNvPr id="5" name="Conector recto de flecha 4">
            <a:extLst>
              <a:ext uri="{FF2B5EF4-FFF2-40B4-BE49-F238E27FC236}">
                <a16:creationId xmlns:a16="http://schemas.microsoft.com/office/drawing/2014/main" id="{04D7E30E-2836-4F42-96E7-362115D3EA9E}"/>
              </a:ext>
            </a:extLst>
          </p:cNvPr>
          <p:cNvCxnSpPr>
            <a:cxnSpLocks/>
          </p:cNvCxnSpPr>
          <p:nvPr/>
        </p:nvCxnSpPr>
        <p:spPr>
          <a:xfrm>
            <a:off x="2712818" y="5150775"/>
            <a:ext cx="115590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5F090020-3780-44C8-ADFD-CE72463C732D}"/>
              </a:ext>
            </a:extLst>
          </p:cNvPr>
          <p:cNvSpPr txBox="1"/>
          <p:nvPr/>
        </p:nvSpPr>
        <p:spPr>
          <a:xfrm>
            <a:off x="3791228" y="3893465"/>
            <a:ext cx="2440796" cy="923330"/>
          </a:xfrm>
          <a:prstGeom prst="rect">
            <a:avLst/>
          </a:prstGeom>
          <a:noFill/>
        </p:spPr>
        <p:txBody>
          <a:bodyPr wrap="none" rtlCol="0">
            <a:spAutoFit/>
          </a:bodyPr>
          <a:lstStyle/>
          <a:p>
            <a:pPr algn="ctr"/>
            <a:r>
              <a:rPr lang="es-MX" b="1" dirty="0"/>
              <a:t>Evaluar Razones</a:t>
            </a:r>
          </a:p>
          <a:p>
            <a:pPr algn="ctr"/>
            <a:r>
              <a:rPr lang="es-MX" b="1" dirty="0"/>
              <a:t>Para iniciar un proyecto</a:t>
            </a:r>
          </a:p>
          <a:p>
            <a:pPr algn="ctr"/>
            <a:r>
              <a:rPr lang="es-MX" b="1" dirty="0"/>
              <a:t>de software</a:t>
            </a:r>
          </a:p>
        </p:txBody>
      </p:sp>
      <p:sp>
        <p:nvSpPr>
          <p:cNvPr id="7" name="CuadroTexto 6">
            <a:extLst>
              <a:ext uri="{FF2B5EF4-FFF2-40B4-BE49-F238E27FC236}">
                <a16:creationId xmlns:a16="http://schemas.microsoft.com/office/drawing/2014/main" id="{C93C5C6B-BB56-4745-A210-268922E33CF5}"/>
              </a:ext>
            </a:extLst>
          </p:cNvPr>
          <p:cNvSpPr txBox="1"/>
          <p:nvPr/>
        </p:nvSpPr>
        <p:spPr>
          <a:xfrm>
            <a:off x="7569555" y="3893465"/>
            <a:ext cx="1845553" cy="646331"/>
          </a:xfrm>
          <a:prstGeom prst="rect">
            <a:avLst/>
          </a:prstGeom>
          <a:noFill/>
        </p:spPr>
        <p:txBody>
          <a:bodyPr wrap="square" rtlCol="0">
            <a:spAutoFit/>
          </a:bodyPr>
          <a:lstStyle/>
          <a:p>
            <a:pPr algn="ctr"/>
            <a:r>
              <a:rPr lang="es-MX" b="1" dirty="0"/>
              <a:t>Hacer análisis de factibilidad</a:t>
            </a:r>
          </a:p>
        </p:txBody>
      </p:sp>
      <p:sp>
        <p:nvSpPr>
          <p:cNvPr id="11" name="CuadroTexto 10">
            <a:extLst>
              <a:ext uri="{FF2B5EF4-FFF2-40B4-BE49-F238E27FC236}">
                <a16:creationId xmlns:a16="http://schemas.microsoft.com/office/drawing/2014/main" id="{FCBFF266-67F1-41A8-A9AD-84475BA0B76E}"/>
              </a:ext>
            </a:extLst>
          </p:cNvPr>
          <p:cNvSpPr txBox="1"/>
          <p:nvPr/>
        </p:nvSpPr>
        <p:spPr>
          <a:xfrm>
            <a:off x="10968563" y="3904319"/>
            <a:ext cx="2406589" cy="646331"/>
          </a:xfrm>
          <a:prstGeom prst="rect">
            <a:avLst/>
          </a:prstGeom>
          <a:noFill/>
        </p:spPr>
        <p:txBody>
          <a:bodyPr wrap="square" rtlCol="0">
            <a:spAutoFit/>
          </a:bodyPr>
          <a:lstStyle/>
          <a:p>
            <a:pPr algn="ctr"/>
            <a:r>
              <a:rPr lang="es-MX" b="1" dirty="0"/>
              <a:t>Conducir investigación preliminar</a:t>
            </a:r>
          </a:p>
        </p:txBody>
      </p:sp>
      <p:sp>
        <p:nvSpPr>
          <p:cNvPr id="14" name="CuadroTexto 13">
            <a:extLst>
              <a:ext uri="{FF2B5EF4-FFF2-40B4-BE49-F238E27FC236}">
                <a16:creationId xmlns:a16="http://schemas.microsoft.com/office/drawing/2014/main" id="{2C282CFB-647F-4089-A5B6-6879ED7F1779}"/>
              </a:ext>
            </a:extLst>
          </p:cNvPr>
          <p:cNvSpPr txBox="1"/>
          <p:nvPr/>
        </p:nvSpPr>
        <p:spPr>
          <a:xfrm>
            <a:off x="14673642" y="4819471"/>
            <a:ext cx="1192699" cy="830997"/>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none" rtlCol="0">
            <a:spAutoFit/>
          </a:bodyPr>
          <a:lstStyle/>
          <a:p>
            <a:pPr algn="ctr"/>
            <a:r>
              <a:rPr lang="es-MX" sz="2400" i="1" dirty="0"/>
              <a:t>Fase de </a:t>
            </a:r>
          </a:p>
          <a:p>
            <a:pPr algn="ctr"/>
            <a:r>
              <a:rPr lang="es-MX" sz="2400" i="1" dirty="0"/>
              <a:t>Análisis</a:t>
            </a:r>
          </a:p>
        </p:txBody>
      </p:sp>
      <p:sp>
        <p:nvSpPr>
          <p:cNvPr id="15" name="CuadroTexto 14">
            <a:extLst>
              <a:ext uri="{FF2B5EF4-FFF2-40B4-BE49-F238E27FC236}">
                <a16:creationId xmlns:a16="http://schemas.microsoft.com/office/drawing/2014/main" id="{74095F71-1C23-4A85-AAB5-99CDABD29EED}"/>
              </a:ext>
            </a:extLst>
          </p:cNvPr>
          <p:cNvSpPr txBox="1"/>
          <p:nvPr/>
        </p:nvSpPr>
        <p:spPr>
          <a:xfrm>
            <a:off x="1036792" y="4753210"/>
            <a:ext cx="1548822" cy="830997"/>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none" rtlCol="0">
            <a:spAutoFit/>
          </a:bodyPr>
          <a:lstStyle>
            <a:defPPr>
              <a:defRPr lang="en-US"/>
            </a:defPPr>
            <a:lvl1pPr>
              <a:defRPr sz="2400"/>
            </a:lvl1pPr>
          </a:lstStyle>
          <a:p>
            <a:pPr algn="ctr"/>
            <a:r>
              <a:rPr lang="es-MX" i="1" dirty="0"/>
              <a:t>Fase de </a:t>
            </a:r>
          </a:p>
          <a:p>
            <a:pPr algn="ctr"/>
            <a:r>
              <a:rPr lang="es-MX" i="1" dirty="0"/>
              <a:t>Planeación</a:t>
            </a:r>
          </a:p>
        </p:txBody>
      </p:sp>
      <p:grpSp>
        <p:nvGrpSpPr>
          <p:cNvPr id="66" name="Grupo 65">
            <a:extLst>
              <a:ext uri="{FF2B5EF4-FFF2-40B4-BE49-F238E27FC236}">
                <a16:creationId xmlns:a16="http://schemas.microsoft.com/office/drawing/2014/main" id="{49DF7D56-DA5A-4DA8-AC3B-EEA6C2AAF1E1}"/>
              </a:ext>
            </a:extLst>
          </p:cNvPr>
          <p:cNvGrpSpPr/>
          <p:nvPr/>
        </p:nvGrpSpPr>
        <p:grpSpPr>
          <a:xfrm>
            <a:off x="4410726" y="5150775"/>
            <a:ext cx="1253471" cy="1972887"/>
            <a:chOff x="4410726" y="5150775"/>
            <a:chExt cx="1253471" cy="1972887"/>
          </a:xfrm>
        </p:grpSpPr>
        <p:sp>
          <p:nvSpPr>
            <p:cNvPr id="8" name="Diagrama de flujo: documento 7">
              <a:extLst>
                <a:ext uri="{FF2B5EF4-FFF2-40B4-BE49-F238E27FC236}">
                  <a16:creationId xmlns:a16="http://schemas.microsoft.com/office/drawing/2014/main" id="{007C8D0E-2A5F-403D-98FA-22919C99C02F}"/>
                </a:ext>
              </a:extLst>
            </p:cNvPr>
            <p:cNvSpPr/>
            <p:nvPr/>
          </p:nvSpPr>
          <p:spPr>
            <a:xfrm>
              <a:off x="4410726" y="6302028"/>
              <a:ext cx="1253471" cy="821634"/>
            </a:xfrm>
            <a:prstGeom prst="flowChartDocumen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solidFill>
                    <a:schemeClr val="tx1"/>
                  </a:solidFill>
                </a:rPr>
                <a:t>Caso de Negocio</a:t>
              </a:r>
            </a:p>
          </p:txBody>
        </p:sp>
        <p:cxnSp>
          <p:nvCxnSpPr>
            <p:cNvPr id="17" name="Conector recto de flecha 16">
              <a:extLst>
                <a:ext uri="{FF2B5EF4-FFF2-40B4-BE49-F238E27FC236}">
                  <a16:creationId xmlns:a16="http://schemas.microsoft.com/office/drawing/2014/main" id="{19C6E6FB-9891-4AE9-8D66-07D572F64A75}"/>
                </a:ext>
              </a:extLst>
            </p:cNvPr>
            <p:cNvCxnSpPr/>
            <p:nvPr/>
          </p:nvCxnSpPr>
          <p:spPr>
            <a:xfrm>
              <a:off x="4942316" y="5150775"/>
              <a:ext cx="0" cy="115125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67" name="Grupo 66">
            <a:extLst>
              <a:ext uri="{FF2B5EF4-FFF2-40B4-BE49-F238E27FC236}">
                <a16:creationId xmlns:a16="http://schemas.microsoft.com/office/drawing/2014/main" id="{52E542C9-8569-49FD-B384-1B13DD926610}"/>
              </a:ext>
            </a:extLst>
          </p:cNvPr>
          <p:cNvGrpSpPr/>
          <p:nvPr/>
        </p:nvGrpSpPr>
        <p:grpSpPr>
          <a:xfrm>
            <a:off x="7906635" y="5168708"/>
            <a:ext cx="1253471" cy="1954954"/>
            <a:chOff x="7906635" y="5168708"/>
            <a:chExt cx="1253471" cy="1954954"/>
          </a:xfrm>
        </p:grpSpPr>
        <p:sp>
          <p:nvSpPr>
            <p:cNvPr id="9" name="Diagrama de flujo: documento 8">
              <a:extLst>
                <a:ext uri="{FF2B5EF4-FFF2-40B4-BE49-F238E27FC236}">
                  <a16:creationId xmlns:a16="http://schemas.microsoft.com/office/drawing/2014/main" id="{812ECC02-EBD5-42F9-B175-2BB2715F7AE3}"/>
                </a:ext>
              </a:extLst>
            </p:cNvPr>
            <p:cNvSpPr/>
            <p:nvPr/>
          </p:nvSpPr>
          <p:spPr>
            <a:xfrm>
              <a:off x="7906635" y="6302028"/>
              <a:ext cx="1253471" cy="821634"/>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a:solidFill>
                    <a:schemeClr val="tx1"/>
                  </a:solidFill>
                </a:rPr>
                <a:t>Reporte de factibilidad</a:t>
              </a:r>
            </a:p>
          </p:txBody>
        </p:sp>
        <p:cxnSp>
          <p:nvCxnSpPr>
            <p:cNvPr id="18" name="Conector recto de flecha 17">
              <a:extLst>
                <a:ext uri="{FF2B5EF4-FFF2-40B4-BE49-F238E27FC236}">
                  <a16:creationId xmlns:a16="http://schemas.microsoft.com/office/drawing/2014/main" id="{D5552066-01E1-49D8-BEC3-5ED2F330C6AB}"/>
                </a:ext>
              </a:extLst>
            </p:cNvPr>
            <p:cNvCxnSpPr/>
            <p:nvPr/>
          </p:nvCxnSpPr>
          <p:spPr>
            <a:xfrm>
              <a:off x="8472454" y="5168708"/>
              <a:ext cx="0" cy="115125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69" name="Grupo 68">
            <a:extLst>
              <a:ext uri="{FF2B5EF4-FFF2-40B4-BE49-F238E27FC236}">
                <a16:creationId xmlns:a16="http://schemas.microsoft.com/office/drawing/2014/main" id="{3B0BAF85-4E45-47F8-BD30-A60D14A93841}"/>
              </a:ext>
            </a:extLst>
          </p:cNvPr>
          <p:cNvGrpSpPr/>
          <p:nvPr/>
        </p:nvGrpSpPr>
        <p:grpSpPr>
          <a:xfrm>
            <a:off x="11404626" y="5173750"/>
            <a:ext cx="1491073" cy="1932447"/>
            <a:chOff x="11404626" y="5173750"/>
            <a:chExt cx="1491073" cy="1932447"/>
          </a:xfrm>
        </p:grpSpPr>
        <p:sp>
          <p:nvSpPr>
            <p:cNvPr id="10" name="Diagrama de flujo: documento 9">
              <a:extLst>
                <a:ext uri="{FF2B5EF4-FFF2-40B4-BE49-F238E27FC236}">
                  <a16:creationId xmlns:a16="http://schemas.microsoft.com/office/drawing/2014/main" id="{C370922D-ED54-4C15-8289-F28EA822A4CC}"/>
                </a:ext>
              </a:extLst>
            </p:cNvPr>
            <p:cNvSpPr/>
            <p:nvPr/>
          </p:nvSpPr>
          <p:spPr>
            <a:xfrm>
              <a:off x="11404626" y="5954948"/>
              <a:ext cx="1491073" cy="1151249"/>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1"/>
                  </a:solidFill>
                </a:rPr>
                <a:t>Reporte de Investigación preliminar</a:t>
              </a:r>
            </a:p>
          </p:txBody>
        </p:sp>
        <p:cxnSp>
          <p:nvCxnSpPr>
            <p:cNvPr id="19" name="Conector recto de flecha 18">
              <a:extLst>
                <a:ext uri="{FF2B5EF4-FFF2-40B4-BE49-F238E27FC236}">
                  <a16:creationId xmlns:a16="http://schemas.microsoft.com/office/drawing/2014/main" id="{EE19FC13-C2D3-4BD1-9492-D840FD5147FB}"/>
                </a:ext>
              </a:extLst>
            </p:cNvPr>
            <p:cNvCxnSpPr>
              <a:cxnSpLocks/>
              <a:endCxn id="10" idx="0"/>
            </p:cNvCxnSpPr>
            <p:nvPr/>
          </p:nvCxnSpPr>
          <p:spPr>
            <a:xfrm>
              <a:off x="12141923" y="5173750"/>
              <a:ext cx="8240" cy="781198"/>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32" name="Grupo 31">
            <a:extLst>
              <a:ext uri="{FF2B5EF4-FFF2-40B4-BE49-F238E27FC236}">
                <a16:creationId xmlns:a16="http://schemas.microsoft.com/office/drawing/2014/main" id="{431DEE08-0762-427A-9C9E-141CD6B5A700}"/>
              </a:ext>
            </a:extLst>
          </p:cNvPr>
          <p:cNvGrpSpPr/>
          <p:nvPr/>
        </p:nvGrpSpPr>
        <p:grpSpPr>
          <a:xfrm>
            <a:off x="3988724" y="4216631"/>
            <a:ext cx="3580831" cy="4728060"/>
            <a:chOff x="3988724" y="4216631"/>
            <a:chExt cx="3580831" cy="4728060"/>
          </a:xfrm>
        </p:grpSpPr>
        <p:sp>
          <p:nvSpPr>
            <p:cNvPr id="13" name="Diagrama de flujo: decisión 12">
              <a:extLst>
                <a:ext uri="{FF2B5EF4-FFF2-40B4-BE49-F238E27FC236}">
                  <a16:creationId xmlns:a16="http://schemas.microsoft.com/office/drawing/2014/main" id="{F58D511B-7695-4546-940F-7D9B6A1F2207}"/>
                </a:ext>
              </a:extLst>
            </p:cNvPr>
            <p:cNvSpPr/>
            <p:nvPr/>
          </p:nvSpPr>
          <p:spPr>
            <a:xfrm>
              <a:off x="4668269" y="7656157"/>
              <a:ext cx="738383" cy="51992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dirty="0"/>
            </a:p>
          </p:txBody>
        </p:sp>
        <p:cxnSp>
          <p:nvCxnSpPr>
            <p:cNvPr id="20" name="Conector: angular 19">
              <a:extLst>
                <a:ext uri="{FF2B5EF4-FFF2-40B4-BE49-F238E27FC236}">
                  <a16:creationId xmlns:a16="http://schemas.microsoft.com/office/drawing/2014/main" id="{B4694579-377F-479C-A591-D470C86D8FD6}"/>
                </a:ext>
              </a:extLst>
            </p:cNvPr>
            <p:cNvCxnSpPr>
              <a:cxnSpLocks/>
              <a:stCxn id="13" idx="3"/>
              <a:endCxn id="7" idx="1"/>
            </p:cNvCxnSpPr>
            <p:nvPr/>
          </p:nvCxnSpPr>
          <p:spPr>
            <a:xfrm flipV="1">
              <a:off x="5406652" y="4216631"/>
              <a:ext cx="2162903" cy="3699488"/>
            </a:xfrm>
            <a:prstGeom prst="bentConnector3">
              <a:avLst>
                <a:gd name="adj1" fmla="val 50000"/>
              </a:avLst>
            </a:prstGeom>
            <a:ln>
              <a:solidFill>
                <a:srgbClr val="00B050"/>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78602ABD-6FFB-459C-BC6E-F2EF1B82C3E8}"/>
                </a:ext>
              </a:extLst>
            </p:cNvPr>
            <p:cNvCxnSpPr>
              <a:stCxn id="8" idx="2"/>
              <a:endCxn id="13" idx="0"/>
            </p:cNvCxnSpPr>
            <p:nvPr/>
          </p:nvCxnSpPr>
          <p:spPr>
            <a:xfrm flipH="1">
              <a:off x="5037461" y="7069343"/>
              <a:ext cx="1" cy="586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FA0B437E-E86F-4C2C-AA76-BBCD6EDF00F7}"/>
                </a:ext>
              </a:extLst>
            </p:cNvPr>
            <p:cNvCxnSpPr>
              <a:stCxn id="13" idx="2"/>
            </p:cNvCxnSpPr>
            <p:nvPr/>
          </p:nvCxnSpPr>
          <p:spPr>
            <a:xfrm flipH="1">
              <a:off x="5037460" y="8176081"/>
              <a:ext cx="1" cy="510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Diagrama de flujo: terminador 27">
              <a:extLst>
                <a:ext uri="{FF2B5EF4-FFF2-40B4-BE49-F238E27FC236}">
                  <a16:creationId xmlns:a16="http://schemas.microsoft.com/office/drawing/2014/main" id="{81D830E7-BB70-4701-AB22-30B872042D1D}"/>
                </a:ext>
              </a:extLst>
            </p:cNvPr>
            <p:cNvSpPr/>
            <p:nvPr/>
          </p:nvSpPr>
          <p:spPr>
            <a:xfrm>
              <a:off x="4615458" y="8683434"/>
              <a:ext cx="844003" cy="26125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t>FIN</a:t>
              </a:r>
            </a:p>
          </p:txBody>
        </p:sp>
        <p:sp>
          <p:nvSpPr>
            <p:cNvPr id="29" name="CuadroTexto 28">
              <a:extLst>
                <a:ext uri="{FF2B5EF4-FFF2-40B4-BE49-F238E27FC236}">
                  <a16:creationId xmlns:a16="http://schemas.microsoft.com/office/drawing/2014/main" id="{0EBF89A4-4436-4007-842D-F7656DB40D80}"/>
                </a:ext>
              </a:extLst>
            </p:cNvPr>
            <p:cNvSpPr txBox="1"/>
            <p:nvPr/>
          </p:nvSpPr>
          <p:spPr>
            <a:xfrm>
              <a:off x="3988724" y="7584801"/>
              <a:ext cx="953592" cy="276999"/>
            </a:xfrm>
            <a:prstGeom prst="rect">
              <a:avLst/>
            </a:prstGeom>
            <a:noFill/>
          </p:spPr>
          <p:txBody>
            <a:bodyPr wrap="square" rtlCol="0">
              <a:spAutoFit/>
            </a:bodyPr>
            <a:lstStyle/>
            <a:p>
              <a:r>
                <a:rPr lang="es-MX" sz="1200" i="1" dirty="0"/>
                <a:t>¿Procede?</a:t>
              </a:r>
            </a:p>
          </p:txBody>
        </p:sp>
        <p:sp>
          <p:nvSpPr>
            <p:cNvPr id="30" name="CuadroTexto 29">
              <a:extLst>
                <a:ext uri="{FF2B5EF4-FFF2-40B4-BE49-F238E27FC236}">
                  <a16:creationId xmlns:a16="http://schemas.microsoft.com/office/drawing/2014/main" id="{0A56801D-4A8F-4654-8F52-315CB1179F35}"/>
                </a:ext>
              </a:extLst>
            </p:cNvPr>
            <p:cNvSpPr txBox="1"/>
            <p:nvPr/>
          </p:nvSpPr>
          <p:spPr>
            <a:xfrm>
              <a:off x="5680699" y="7553639"/>
              <a:ext cx="598829" cy="276999"/>
            </a:xfrm>
            <a:prstGeom prst="rect">
              <a:avLst/>
            </a:prstGeom>
            <a:noFill/>
          </p:spPr>
          <p:txBody>
            <a:bodyPr wrap="square" rtlCol="0">
              <a:spAutoFit/>
            </a:bodyPr>
            <a:lstStyle/>
            <a:p>
              <a:pPr algn="ctr"/>
              <a:r>
                <a:rPr lang="es-MX" sz="1200" i="1" dirty="0"/>
                <a:t>SI</a:t>
              </a:r>
            </a:p>
          </p:txBody>
        </p:sp>
      </p:grpSp>
      <p:grpSp>
        <p:nvGrpSpPr>
          <p:cNvPr id="70" name="Grupo 69">
            <a:extLst>
              <a:ext uri="{FF2B5EF4-FFF2-40B4-BE49-F238E27FC236}">
                <a16:creationId xmlns:a16="http://schemas.microsoft.com/office/drawing/2014/main" id="{BDE70BF0-BED9-4AE6-AA8A-32A48571FAD4}"/>
              </a:ext>
            </a:extLst>
          </p:cNvPr>
          <p:cNvGrpSpPr/>
          <p:nvPr/>
        </p:nvGrpSpPr>
        <p:grpSpPr>
          <a:xfrm>
            <a:off x="7411618" y="4227485"/>
            <a:ext cx="3556945" cy="4711456"/>
            <a:chOff x="7411618" y="4227485"/>
            <a:chExt cx="3556945" cy="4711456"/>
          </a:xfrm>
        </p:grpSpPr>
        <p:sp>
          <p:nvSpPr>
            <p:cNvPr id="39" name="CuadroTexto 38">
              <a:extLst>
                <a:ext uri="{FF2B5EF4-FFF2-40B4-BE49-F238E27FC236}">
                  <a16:creationId xmlns:a16="http://schemas.microsoft.com/office/drawing/2014/main" id="{E9BEC1D0-ECB7-4974-88EA-3D031492F065}"/>
                </a:ext>
              </a:extLst>
            </p:cNvPr>
            <p:cNvSpPr txBox="1"/>
            <p:nvPr/>
          </p:nvSpPr>
          <p:spPr>
            <a:xfrm>
              <a:off x="7411618" y="7579051"/>
              <a:ext cx="953592" cy="276999"/>
            </a:xfrm>
            <a:prstGeom prst="rect">
              <a:avLst/>
            </a:prstGeom>
            <a:noFill/>
          </p:spPr>
          <p:txBody>
            <a:bodyPr wrap="square" rtlCol="0">
              <a:spAutoFit/>
            </a:bodyPr>
            <a:lstStyle/>
            <a:p>
              <a:r>
                <a:rPr lang="es-MX" sz="1200" i="1" dirty="0"/>
                <a:t>¿Procede?</a:t>
              </a:r>
            </a:p>
          </p:txBody>
        </p:sp>
        <p:grpSp>
          <p:nvGrpSpPr>
            <p:cNvPr id="68" name="Grupo 67">
              <a:extLst>
                <a:ext uri="{FF2B5EF4-FFF2-40B4-BE49-F238E27FC236}">
                  <a16:creationId xmlns:a16="http://schemas.microsoft.com/office/drawing/2014/main" id="{458EDA2E-C2DA-4D29-8E6D-306B4E981C9E}"/>
                </a:ext>
              </a:extLst>
            </p:cNvPr>
            <p:cNvGrpSpPr/>
            <p:nvPr/>
          </p:nvGrpSpPr>
          <p:grpSpPr>
            <a:xfrm>
              <a:off x="8038352" y="4227485"/>
              <a:ext cx="2930211" cy="4711456"/>
              <a:chOff x="8038352" y="4227485"/>
              <a:chExt cx="2930211" cy="4711456"/>
            </a:xfrm>
          </p:grpSpPr>
          <p:sp>
            <p:nvSpPr>
              <p:cNvPr id="34" name="Diagrama de flujo: decisión 33">
                <a:extLst>
                  <a:ext uri="{FF2B5EF4-FFF2-40B4-BE49-F238E27FC236}">
                    <a16:creationId xmlns:a16="http://schemas.microsoft.com/office/drawing/2014/main" id="{2B893C62-861D-4B10-BBDA-124EFB5BCB85}"/>
                  </a:ext>
                </a:extLst>
              </p:cNvPr>
              <p:cNvSpPr/>
              <p:nvPr/>
            </p:nvSpPr>
            <p:spPr>
              <a:xfrm>
                <a:off x="8091163" y="7650407"/>
                <a:ext cx="738383" cy="51992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dirty="0"/>
              </a:p>
            </p:txBody>
          </p:sp>
          <p:cxnSp>
            <p:nvCxnSpPr>
              <p:cNvPr id="35" name="Conector: angular 34">
                <a:extLst>
                  <a:ext uri="{FF2B5EF4-FFF2-40B4-BE49-F238E27FC236}">
                    <a16:creationId xmlns:a16="http://schemas.microsoft.com/office/drawing/2014/main" id="{B1C78094-DE86-40A4-90A7-E7E5D98919C5}"/>
                  </a:ext>
                </a:extLst>
              </p:cNvPr>
              <p:cNvCxnSpPr>
                <a:cxnSpLocks/>
                <a:stCxn id="34" idx="3"/>
                <a:endCxn id="11" idx="1"/>
              </p:cNvCxnSpPr>
              <p:nvPr/>
            </p:nvCxnSpPr>
            <p:spPr>
              <a:xfrm flipV="1">
                <a:off x="8829546" y="4227485"/>
                <a:ext cx="2139017" cy="3682884"/>
              </a:xfrm>
              <a:prstGeom prst="bentConnector3">
                <a:avLst>
                  <a:gd name="adj1" fmla="val 50000"/>
                </a:avLst>
              </a:prstGeom>
              <a:ln>
                <a:solidFill>
                  <a:srgbClr val="00B050"/>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CC1AF629-E9C5-4133-B39E-2385F8651064}"/>
                  </a:ext>
                </a:extLst>
              </p:cNvPr>
              <p:cNvCxnSpPr>
                <a:endCxn id="34" idx="0"/>
              </p:cNvCxnSpPr>
              <p:nvPr/>
            </p:nvCxnSpPr>
            <p:spPr>
              <a:xfrm flipH="1">
                <a:off x="8460355" y="7063593"/>
                <a:ext cx="1" cy="586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852C8B8D-622A-4E71-A419-0D7A16DE7747}"/>
                  </a:ext>
                </a:extLst>
              </p:cNvPr>
              <p:cNvCxnSpPr>
                <a:stCxn id="34" idx="2"/>
              </p:cNvCxnSpPr>
              <p:nvPr/>
            </p:nvCxnSpPr>
            <p:spPr>
              <a:xfrm flipH="1">
                <a:off x="8460354" y="8170331"/>
                <a:ext cx="1" cy="510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Diagrama de flujo: terminador 37">
                <a:extLst>
                  <a:ext uri="{FF2B5EF4-FFF2-40B4-BE49-F238E27FC236}">
                    <a16:creationId xmlns:a16="http://schemas.microsoft.com/office/drawing/2014/main" id="{10496C49-CD71-4518-87D7-CFA45F2069C1}"/>
                  </a:ext>
                </a:extLst>
              </p:cNvPr>
              <p:cNvSpPr/>
              <p:nvPr/>
            </p:nvSpPr>
            <p:spPr>
              <a:xfrm>
                <a:off x="8038352" y="8677684"/>
                <a:ext cx="844003" cy="26125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t>FIN</a:t>
                </a:r>
              </a:p>
            </p:txBody>
          </p:sp>
          <p:sp>
            <p:nvSpPr>
              <p:cNvPr id="40" name="CuadroTexto 39">
                <a:extLst>
                  <a:ext uri="{FF2B5EF4-FFF2-40B4-BE49-F238E27FC236}">
                    <a16:creationId xmlns:a16="http://schemas.microsoft.com/office/drawing/2014/main" id="{DC6E66BD-30AC-47BE-9BD7-FC7AE8C99764}"/>
                  </a:ext>
                </a:extLst>
              </p:cNvPr>
              <p:cNvSpPr txBox="1"/>
              <p:nvPr/>
            </p:nvSpPr>
            <p:spPr>
              <a:xfrm>
                <a:off x="9103593" y="7547889"/>
                <a:ext cx="598829" cy="276999"/>
              </a:xfrm>
              <a:prstGeom prst="rect">
                <a:avLst/>
              </a:prstGeom>
              <a:noFill/>
            </p:spPr>
            <p:txBody>
              <a:bodyPr wrap="square" rtlCol="0">
                <a:spAutoFit/>
              </a:bodyPr>
              <a:lstStyle/>
              <a:p>
                <a:pPr algn="ctr"/>
                <a:r>
                  <a:rPr lang="es-MX" sz="1200" i="1" dirty="0"/>
                  <a:t>SI</a:t>
                </a:r>
              </a:p>
            </p:txBody>
          </p:sp>
        </p:grpSp>
      </p:grpSp>
      <p:grpSp>
        <p:nvGrpSpPr>
          <p:cNvPr id="72" name="Grupo 71">
            <a:extLst>
              <a:ext uri="{FF2B5EF4-FFF2-40B4-BE49-F238E27FC236}">
                <a16:creationId xmlns:a16="http://schemas.microsoft.com/office/drawing/2014/main" id="{AA047479-607F-47EC-A3B0-6F0A57E28DE4}"/>
              </a:ext>
            </a:extLst>
          </p:cNvPr>
          <p:cNvGrpSpPr/>
          <p:nvPr/>
        </p:nvGrpSpPr>
        <p:grpSpPr>
          <a:xfrm>
            <a:off x="11218267" y="5650468"/>
            <a:ext cx="4051725" cy="3280721"/>
            <a:chOff x="11218267" y="5650468"/>
            <a:chExt cx="4051725" cy="3280721"/>
          </a:xfrm>
        </p:grpSpPr>
        <p:sp>
          <p:nvSpPr>
            <p:cNvPr id="47" name="CuadroTexto 46">
              <a:extLst>
                <a:ext uri="{FF2B5EF4-FFF2-40B4-BE49-F238E27FC236}">
                  <a16:creationId xmlns:a16="http://schemas.microsoft.com/office/drawing/2014/main" id="{173EDDF4-E1F7-463A-AD47-BD12E89C9CB6}"/>
                </a:ext>
              </a:extLst>
            </p:cNvPr>
            <p:cNvSpPr txBox="1"/>
            <p:nvPr/>
          </p:nvSpPr>
          <p:spPr>
            <a:xfrm>
              <a:off x="11218267" y="7487621"/>
              <a:ext cx="953592" cy="276999"/>
            </a:xfrm>
            <a:prstGeom prst="rect">
              <a:avLst/>
            </a:prstGeom>
            <a:noFill/>
          </p:spPr>
          <p:txBody>
            <a:bodyPr wrap="square" rtlCol="0">
              <a:spAutoFit/>
            </a:bodyPr>
            <a:lstStyle/>
            <a:p>
              <a:r>
                <a:rPr lang="es-MX" sz="1200" i="1" dirty="0"/>
                <a:t>¿Procede?</a:t>
              </a:r>
            </a:p>
          </p:txBody>
        </p:sp>
        <p:grpSp>
          <p:nvGrpSpPr>
            <p:cNvPr id="71" name="Grupo 70">
              <a:extLst>
                <a:ext uri="{FF2B5EF4-FFF2-40B4-BE49-F238E27FC236}">
                  <a16:creationId xmlns:a16="http://schemas.microsoft.com/office/drawing/2014/main" id="{A836CD0A-96A1-426A-9304-EC35052DDE9B}"/>
                </a:ext>
              </a:extLst>
            </p:cNvPr>
            <p:cNvGrpSpPr/>
            <p:nvPr/>
          </p:nvGrpSpPr>
          <p:grpSpPr>
            <a:xfrm>
              <a:off x="11749857" y="5650468"/>
              <a:ext cx="3520135" cy="3280721"/>
              <a:chOff x="11749857" y="5650468"/>
              <a:chExt cx="3520135" cy="3280721"/>
            </a:xfrm>
          </p:grpSpPr>
          <p:sp>
            <p:nvSpPr>
              <p:cNvPr id="42" name="Diagrama de flujo: decisión 41">
                <a:extLst>
                  <a:ext uri="{FF2B5EF4-FFF2-40B4-BE49-F238E27FC236}">
                    <a16:creationId xmlns:a16="http://schemas.microsoft.com/office/drawing/2014/main" id="{12BA860B-488B-4087-904C-6E87DDB2915C}"/>
                  </a:ext>
                </a:extLst>
              </p:cNvPr>
              <p:cNvSpPr/>
              <p:nvPr/>
            </p:nvSpPr>
            <p:spPr>
              <a:xfrm>
                <a:off x="11788103" y="7596088"/>
                <a:ext cx="738383" cy="51992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dirty="0"/>
              </a:p>
            </p:txBody>
          </p:sp>
          <p:cxnSp>
            <p:nvCxnSpPr>
              <p:cNvPr id="43" name="Conector: angular 42">
                <a:extLst>
                  <a:ext uri="{FF2B5EF4-FFF2-40B4-BE49-F238E27FC236}">
                    <a16:creationId xmlns:a16="http://schemas.microsoft.com/office/drawing/2014/main" id="{15955F2A-3498-4B79-9CBC-89DECFF974B9}"/>
                  </a:ext>
                </a:extLst>
              </p:cNvPr>
              <p:cNvCxnSpPr>
                <a:cxnSpLocks/>
                <a:stCxn id="42" idx="3"/>
                <a:endCxn id="14" idx="2"/>
              </p:cNvCxnSpPr>
              <p:nvPr/>
            </p:nvCxnSpPr>
            <p:spPr>
              <a:xfrm flipV="1">
                <a:off x="12526486" y="5650468"/>
                <a:ext cx="2743506" cy="2205582"/>
              </a:xfrm>
              <a:prstGeom prst="bentConnector2">
                <a:avLst/>
              </a:prstGeom>
              <a:ln>
                <a:solidFill>
                  <a:srgbClr val="00B050"/>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45" name="Conector recto de flecha 44">
                <a:extLst>
                  <a:ext uri="{FF2B5EF4-FFF2-40B4-BE49-F238E27FC236}">
                    <a16:creationId xmlns:a16="http://schemas.microsoft.com/office/drawing/2014/main" id="{EBC37D53-7B13-488F-9591-42EE1E851243}"/>
                  </a:ext>
                </a:extLst>
              </p:cNvPr>
              <p:cNvCxnSpPr>
                <a:stCxn id="42" idx="2"/>
              </p:cNvCxnSpPr>
              <p:nvPr/>
            </p:nvCxnSpPr>
            <p:spPr>
              <a:xfrm flipH="1">
                <a:off x="12157294" y="8116012"/>
                <a:ext cx="1" cy="510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Diagrama de flujo: terminador 45">
                <a:extLst>
                  <a:ext uri="{FF2B5EF4-FFF2-40B4-BE49-F238E27FC236}">
                    <a16:creationId xmlns:a16="http://schemas.microsoft.com/office/drawing/2014/main" id="{FBDCE1D0-EB6E-429A-841E-314DA5E3A849}"/>
                  </a:ext>
                </a:extLst>
              </p:cNvPr>
              <p:cNvSpPr/>
              <p:nvPr/>
            </p:nvSpPr>
            <p:spPr>
              <a:xfrm>
                <a:off x="11749857" y="8669932"/>
                <a:ext cx="844003" cy="26125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t>FIN</a:t>
                </a:r>
              </a:p>
            </p:txBody>
          </p:sp>
          <p:sp>
            <p:nvSpPr>
              <p:cNvPr id="48" name="CuadroTexto 47">
                <a:extLst>
                  <a:ext uri="{FF2B5EF4-FFF2-40B4-BE49-F238E27FC236}">
                    <a16:creationId xmlns:a16="http://schemas.microsoft.com/office/drawing/2014/main" id="{58F3D732-9EB7-460B-B9C4-2C8B8F64F577}"/>
                  </a:ext>
                </a:extLst>
              </p:cNvPr>
              <p:cNvSpPr txBox="1"/>
              <p:nvPr/>
            </p:nvSpPr>
            <p:spPr>
              <a:xfrm>
                <a:off x="13890553" y="7547888"/>
                <a:ext cx="598829" cy="276999"/>
              </a:xfrm>
              <a:prstGeom prst="rect">
                <a:avLst/>
              </a:prstGeom>
              <a:noFill/>
            </p:spPr>
            <p:txBody>
              <a:bodyPr wrap="square" rtlCol="0">
                <a:spAutoFit/>
              </a:bodyPr>
              <a:lstStyle/>
              <a:p>
                <a:pPr algn="ctr"/>
                <a:r>
                  <a:rPr lang="es-MX" sz="1200" i="1" dirty="0"/>
                  <a:t>SI</a:t>
                </a:r>
              </a:p>
            </p:txBody>
          </p:sp>
          <p:cxnSp>
            <p:nvCxnSpPr>
              <p:cNvPr id="59" name="Conector recto de flecha 58">
                <a:extLst>
                  <a:ext uri="{FF2B5EF4-FFF2-40B4-BE49-F238E27FC236}">
                    <a16:creationId xmlns:a16="http://schemas.microsoft.com/office/drawing/2014/main" id="{D5D7FAC6-3D79-4FEE-9EAC-5FE37BA035FB}"/>
                  </a:ext>
                </a:extLst>
              </p:cNvPr>
              <p:cNvCxnSpPr>
                <a:stCxn id="10" idx="2"/>
                <a:endCxn id="42" idx="0"/>
              </p:cNvCxnSpPr>
              <p:nvPr/>
            </p:nvCxnSpPr>
            <p:spPr>
              <a:xfrm>
                <a:off x="12150163" y="7030087"/>
                <a:ext cx="7132" cy="566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9214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6"/>
                                        </p:tgtEl>
                                        <p:attrNameLst>
                                          <p:attrName>style.visibility</p:attrName>
                                        </p:attrNameLst>
                                      </p:cBhvr>
                                      <p:to>
                                        <p:strVal val="visible"/>
                                      </p:to>
                                    </p:set>
                                    <p:anim calcmode="lin" valueType="num">
                                      <p:cBhvr additive="base">
                                        <p:cTn id="19" dur="500" fill="hold"/>
                                        <p:tgtEl>
                                          <p:spTgt spid="66"/>
                                        </p:tgtEl>
                                        <p:attrNameLst>
                                          <p:attrName>ppt_x</p:attrName>
                                        </p:attrNameLst>
                                      </p:cBhvr>
                                      <p:tavLst>
                                        <p:tav tm="0">
                                          <p:val>
                                            <p:strVal val="#ppt_x"/>
                                          </p:val>
                                        </p:tav>
                                        <p:tav tm="100000">
                                          <p:val>
                                            <p:strVal val="#ppt_x"/>
                                          </p:val>
                                        </p:tav>
                                      </p:tavLst>
                                    </p:anim>
                                    <p:anim calcmode="lin" valueType="num">
                                      <p:cBhvr additive="base">
                                        <p:cTn id="20"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7"/>
                                        </p:tgtEl>
                                        <p:attrNameLst>
                                          <p:attrName>style.visibility</p:attrName>
                                        </p:attrNameLst>
                                      </p:cBhvr>
                                      <p:to>
                                        <p:strVal val="visible"/>
                                      </p:to>
                                    </p:set>
                                    <p:anim calcmode="lin" valueType="num">
                                      <p:cBhvr additive="base">
                                        <p:cTn id="37" dur="500" fill="hold"/>
                                        <p:tgtEl>
                                          <p:spTgt spid="67"/>
                                        </p:tgtEl>
                                        <p:attrNameLst>
                                          <p:attrName>ppt_x</p:attrName>
                                        </p:attrNameLst>
                                      </p:cBhvr>
                                      <p:tavLst>
                                        <p:tav tm="0">
                                          <p:val>
                                            <p:strVal val="#ppt_x"/>
                                          </p:val>
                                        </p:tav>
                                        <p:tav tm="100000">
                                          <p:val>
                                            <p:strVal val="#ppt_x"/>
                                          </p:val>
                                        </p:tav>
                                      </p:tavLst>
                                    </p:anim>
                                    <p:anim calcmode="lin" valueType="num">
                                      <p:cBhvr additive="base">
                                        <p:cTn id="3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0"/>
                                        </p:tgtEl>
                                        <p:attrNameLst>
                                          <p:attrName>style.visibility</p:attrName>
                                        </p:attrNameLst>
                                      </p:cBhvr>
                                      <p:to>
                                        <p:strVal val="visible"/>
                                      </p:to>
                                    </p:set>
                                    <p:anim calcmode="lin" valueType="num">
                                      <p:cBhvr additive="base">
                                        <p:cTn id="43" dur="500" fill="hold"/>
                                        <p:tgtEl>
                                          <p:spTgt spid="70"/>
                                        </p:tgtEl>
                                        <p:attrNameLst>
                                          <p:attrName>ppt_x</p:attrName>
                                        </p:attrNameLst>
                                      </p:cBhvr>
                                      <p:tavLst>
                                        <p:tav tm="0">
                                          <p:val>
                                            <p:strVal val="#ppt_x"/>
                                          </p:val>
                                        </p:tav>
                                        <p:tav tm="100000">
                                          <p:val>
                                            <p:strVal val="#ppt_x"/>
                                          </p:val>
                                        </p:tav>
                                      </p:tavLst>
                                    </p:anim>
                                    <p:anim calcmode="lin" valueType="num">
                                      <p:cBhvr additive="base">
                                        <p:cTn id="4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9"/>
                                        </p:tgtEl>
                                        <p:attrNameLst>
                                          <p:attrName>style.visibility</p:attrName>
                                        </p:attrNameLst>
                                      </p:cBhvr>
                                      <p:to>
                                        <p:strVal val="visible"/>
                                      </p:to>
                                    </p:set>
                                    <p:anim calcmode="lin" valueType="num">
                                      <p:cBhvr additive="base">
                                        <p:cTn id="55" dur="500" fill="hold"/>
                                        <p:tgtEl>
                                          <p:spTgt spid="69"/>
                                        </p:tgtEl>
                                        <p:attrNameLst>
                                          <p:attrName>ppt_x</p:attrName>
                                        </p:attrNameLst>
                                      </p:cBhvr>
                                      <p:tavLst>
                                        <p:tav tm="0">
                                          <p:val>
                                            <p:strVal val="#ppt_x"/>
                                          </p:val>
                                        </p:tav>
                                        <p:tav tm="100000">
                                          <p:val>
                                            <p:strVal val="#ppt_x"/>
                                          </p:val>
                                        </p:tav>
                                      </p:tavLst>
                                    </p:anim>
                                    <p:anim calcmode="lin" valueType="num">
                                      <p:cBhvr additive="base">
                                        <p:cTn id="56"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2"/>
                                        </p:tgtEl>
                                        <p:attrNameLst>
                                          <p:attrName>style.visibility</p:attrName>
                                        </p:attrNameLst>
                                      </p:cBhvr>
                                      <p:to>
                                        <p:strVal val="visible"/>
                                      </p:to>
                                    </p:set>
                                    <p:anim calcmode="lin" valueType="num">
                                      <p:cBhvr additive="base">
                                        <p:cTn id="61" dur="500" fill="hold"/>
                                        <p:tgtEl>
                                          <p:spTgt spid="72"/>
                                        </p:tgtEl>
                                        <p:attrNameLst>
                                          <p:attrName>ppt_x</p:attrName>
                                        </p:attrNameLst>
                                      </p:cBhvr>
                                      <p:tavLst>
                                        <p:tav tm="0">
                                          <p:val>
                                            <p:strVal val="#ppt_x"/>
                                          </p:val>
                                        </p:tav>
                                        <p:tav tm="100000">
                                          <p:val>
                                            <p:strVal val="#ppt_x"/>
                                          </p:val>
                                        </p:tav>
                                      </p:tavLst>
                                    </p:anim>
                                    <p:anim calcmode="lin" valueType="num">
                                      <p:cBhvr additive="base">
                                        <p:cTn id="62"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4"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0383" y="477675"/>
            <a:ext cx="4551819" cy="3251200"/>
          </a:xfrm>
        </p:spPr>
        <p:txBody>
          <a:bodyPr anchor="ctr" anchorCtr="0">
            <a:normAutofit/>
          </a:bodyPr>
          <a:lstStyle/>
          <a:p>
            <a:pPr>
              <a:defRPr/>
            </a:pPr>
            <a:r>
              <a:rPr lang="es-MX" sz="6600" dirty="0"/>
              <a:t>Investigación preliminar</a:t>
            </a:r>
            <a:endParaRPr lang="en-US" sz="6600" dirty="0"/>
          </a:p>
        </p:txBody>
      </p:sp>
      <p:pic>
        <p:nvPicPr>
          <p:cNvPr id="43012" name="Picture 2" descr="C:\Documents and Settings\uaa\Mis documentos\Mis imágenes\ANALISIS\Scan00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2282" y="297934"/>
            <a:ext cx="7988800" cy="910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5" descr="C:\Documents and Settings\uaa\Mis documentos\Mis imágenes\ANALISIS\Scan0025.jpg">
            <a:extLst>
              <a:ext uri="{FF2B5EF4-FFF2-40B4-BE49-F238E27FC236}">
                <a16:creationId xmlns:a16="http://schemas.microsoft.com/office/drawing/2014/main" id="{E5201E3F-A675-4BE4-90E9-830A672D8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571" y="3919725"/>
            <a:ext cx="4076029" cy="50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MX" sz="6000" dirty="0"/>
              <a:t>Pasos de una investigación preliminar</a:t>
            </a:r>
            <a:endParaRPr lang="en-US" sz="6000" dirty="0"/>
          </a:p>
        </p:txBody>
      </p:sp>
      <p:sp>
        <p:nvSpPr>
          <p:cNvPr id="44035" name="2 Marcador de contenido"/>
          <p:cNvSpPr>
            <a:spLocks noGrp="1"/>
          </p:cNvSpPr>
          <p:nvPr>
            <p:ph idx="1"/>
          </p:nvPr>
        </p:nvSpPr>
        <p:spPr/>
        <p:txBody>
          <a:bodyPr>
            <a:normAutofit/>
          </a:bodyPr>
          <a:lstStyle/>
          <a:p>
            <a:r>
              <a:rPr lang="es-MX" altLang="es-MX" sz="3200" dirty="0"/>
              <a:t>Durante una investigación preliminar, el analista debe</a:t>
            </a:r>
          </a:p>
          <a:p>
            <a:r>
              <a:rPr lang="es-MX" altLang="es-MX" sz="3200" dirty="0"/>
              <a:t>Paso 1: Entender el problema u oportunidad</a:t>
            </a:r>
          </a:p>
          <a:p>
            <a:r>
              <a:rPr lang="es-MX" altLang="es-MX" sz="3200" dirty="0"/>
              <a:t>Paso 2: Definir el alcance y las restricciones</a:t>
            </a:r>
          </a:p>
          <a:p>
            <a:r>
              <a:rPr lang="es-MX" altLang="es-MX" sz="3200" dirty="0"/>
              <a:t>Paso 3: Llevar a cabo la recolección de hechos</a:t>
            </a:r>
          </a:p>
          <a:p>
            <a:r>
              <a:rPr lang="es-MX" altLang="es-MX" sz="3200" dirty="0"/>
              <a:t>Paso 4: Estimar los beneficios del proyecto</a:t>
            </a:r>
          </a:p>
          <a:p>
            <a:r>
              <a:rPr lang="es-MX" altLang="es-MX" sz="3200" dirty="0"/>
              <a:t>Paso 5: Estimar el tiempo de desarrollo y el costo</a:t>
            </a:r>
          </a:p>
          <a:p>
            <a:r>
              <a:rPr lang="es-MX" altLang="es-MX" sz="3200" dirty="0"/>
              <a:t>Paso 6: Presentar los resultados y recomendaciones a la administración.</a:t>
            </a:r>
            <a:endParaRPr lang="en-US" altLang="es-MX" sz="3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a:bodyPr>
          <a:lstStyle/>
          <a:p>
            <a:pPr>
              <a:defRPr/>
            </a:pPr>
            <a:r>
              <a:rPr lang="es-MX" sz="5400" dirty="0">
                <a:effectLst>
                  <a:outerShdw blurRad="38100" dist="38100" dir="2700000" algn="tl">
                    <a:srgbClr val="C0C0C0"/>
                  </a:outerShdw>
                </a:effectLst>
              </a:rPr>
              <a:t>Paso 1: Comprender el problema u oportunidad</a:t>
            </a:r>
            <a:endParaRPr lang="es-ES" sz="5400" dirty="0">
              <a:effectLst>
                <a:outerShdw blurRad="38100" dist="38100" dir="2700000" algn="tl">
                  <a:srgbClr val="C0C0C0"/>
                </a:outerShdw>
              </a:effectLst>
            </a:endParaRPr>
          </a:p>
        </p:txBody>
      </p:sp>
      <p:sp>
        <p:nvSpPr>
          <p:cNvPr id="45059" name="Rectangle 3"/>
          <p:cNvSpPr>
            <a:spLocks noGrp="1" noChangeArrowheads="1"/>
          </p:cNvSpPr>
          <p:nvPr>
            <p:ph idx="1"/>
          </p:nvPr>
        </p:nvSpPr>
        <p:spPr>
          <a:xfrm>
            <a:off x="1560624" y="2625044"/>
            <a:ext cx="14305717" cy="6081074"/>
          </a:xfrm>
        </p:spPr>
        <p:txBody>
          <a:bodyPr>
            <a:normAutofit/>
          </a:bodyPr>
          <a:lstStyle/>
          <a:p>
            <a:pPr>
              <a:lnSpc>
                <a:spcPct val="90000"/>
              </a:lnSpc>
            </a:pPr>
            <a:r>
              <a:rPr lang="es-MX" altLang="es-MX" sz="3413" dirty="0"/>
              <a:t>Desarrollar un </a:t>
            </a:r>
            <a:r>
              <a:rPr lang="es-MX" altLang="es-MX" sz="3413" b="1" u="sng" dirty="0"/>
              <a:t>modelo </a:t>
            </a:r>
            <a:r>
              <a:rPr lang="es-MX" altLang="es-MX" sz="3413" dirty="0"/>
              <a:t>que describa las funciones y los procesos de negocio.</a:t>
            </a:r>
          </a:p>
          <a:p>
            <a:pPr lvl="1"/>
            <a:endParaRPr lang="es-MX" altLang="es-MX" sz="3129" dirty="0"/>
          </a:p>
          <a:p>
            <a:pPr lvl="1"/>
            <a:r>
              <a:rPr lang="es-MX" altLang="es-MX" sz="3129" dirty="0"/>
              <a:t>Se requiere </a:t>
            </a:r>
            <a:r>
              <a:rPr lang="es-MX" altLang="es-MX" sz="3129" b="1" u="sng" dirty="0"/>
              <a:t>tener una comprensión</a:t>
            </a:r>
            <a:r>
              <a:rPr lang="es-MX" altLang="es-MX" sz="3129" dirty="0"/>
              <a:t> de cómo afectarán las modificaciones (introducidas por el nuevo sistema) a las operaciones del negocio y a otros sistemas de información.</a:t>
            </a:r>
          </a:p>
          <a:p>
            <a:pPr>
              <a:lnSpc>
                <a:spcPct val="90000"/>
              </a:lnSpc>
            </a:pPr>
            <a:endParaRPr lang="es-MX" altLang="es-MX" sz="3413" dirty="0"/>
          </a:p>
          <a:p>
            <a:pPr>
              <a:lnSpc>
                <a:spcPct val="90000"/>
              </a:lnSpc>
            </a:pPr>
            <a:r>
              <a:rPr lang="es-MX" altLang="es-MX" sz="3413" dirty="0"/>
              <a:t>Cuando se analiza una solicitud de sistemas, el analista debe determinar </a:t>
            </a:r>
            <a:r>
              <a:rPr lang="es-MX" altLang="es-MX" sz="3413" b="1" u="sng" dirty="0"/>
              <a:t>cuales departamentos, usuarios y procesos de negocio están involucrados</a:t>
            </a:r>
            <a:r>
              <a:rPr lang="es-MX" altLang="es-MX" sz="3413" dirty="0"/>
              <a:t>.</a:t>
            </a:r>
          </a:p>
          <a:p>
            <a:pPr lvl="1"/>
            <a:endParaRPr lang="es-MX" altLang="es-MX" sz="3129" dirty="0"/>
          </a:p>
          <a:p>
            <a:pPr lvl="1"/>
            <a:r>
              <a:rPr lang="es-MX" altLang="es-MX" sz="3129" dirty="0"/>
              <a:t>En muchos casos, la solicitud de sistemas </a:t>
            </a:r>
            <a:r>
              <a:rPr lang="es-MX" altLang="es-MX" sz="3129" i="1" dirty="0">
                <a:solidFill>
                  <a:srgbClr val="FF0000"/>
                </a:solidFill>
              </a:rPr>
              <a:t>no revela el problema subyacente</a:t>
            </a:r>
            <a:r>
              <a:rPr lang="es-MX" altLang="es-MX" sz="3129" dirty="0"/>
              <a:t>, sino solo un síntoma.</a:t>
            </a:r>
            <a:endParaRPr lang="es-ES" altLang="es-MX" sz="3129"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pPr>
              <a:defRPr/>
            </a:pPr>
            <a:r>
              <a:rPr lang="es-MX" sz="4800" dirty="0">
                <a:effectLst>
                  <a:outerShdw blurRad="38100" dist="38100" dir="2700000" algn="tl">
                    <a:srgbClr val="C0C0C0"/>
                  </a:outerShdw>
                </a:effectLst>
              </a:rPr>
              <a:t>Paso 2: Definir el alcance del proyecto y las restricciones</a:t>
            </a:r>
            <a:endParaRPr lang="es-ES" sz="4800" dirty="0">
              <a:effectLst>
                <a:outerShdw blurRad="38100" dist="38100" dir="2700000" algn="tl">
                  <a:srgbClr val="C0C0C0"/>
                </a:outerShdw>
              </a:effectLst>
            </a:endParaRPr>
          </a:p>
        </p:txBody>
      </p:sp>
      <p:sp>
        <p:nvSpPr>
          <p:cNvPr id="46083" name="Rectangle 3"/>
          <p:cNvSpPr>
            <a:spLocks noGrp="1" noChangeArrowheads="1"/>
          </p:cNvSpPr>
          <p:nvPr>
            <p:ph idx="1"/>
          </p:nvPr>
        </p:nvSpPr>
        <p:spPr/>
        <p:txBody>
          <a:bodyPr>
            <a:normAutofit fontScale="92500"/>
          </a:bodyPr>
          <a:lstStyle/>
          <a:p>
            <a:pPr>
              <a:lnSpc>
                <a:spcPct val="80000"/>
              </a:lnSpc>
            </a:pPr>
            <a:endParaRPr lang="es-MX" altLang="es-MX" sz="3413" dirty="0"/>
          </a:p>
          <a:p>
            <a:pPr>
              <a:lnSpc>
                <a:spcPct val="80000"/>
              </a:lnSpc>
            </a:pPr>
            <a:r>
              <a:rPr lang="es-MX" altLang="es-MX" sz="3413" dirty="0"/>
              <a:t>Definir el alcance significa </a:t>
            </a:r>
            <a:r>
              <a:rPr lang="es-MX" altLang="es-MX" sz="3413" b="1" u="sng" dirty="0"/>
              <a:t>definir </a:t>
            </a:r>
            <a:r>
              <a:rPr lang="es-MX" altLang="es-MX" sz="3413" b="1" u="sng" dirty="0">
                <a:solidFill>
                  <a:srgbClr val="FF0000"/>
                </a:solidFill>
              </a:rPr>
              <a:t>la extensión</a:t>
            </a:r>
            <a:r>
              <a:rPr lang="es-MX" altLang="es-MX" sz="3413" b="1" u="sng" dirty="0"/>
              <a:t> del proyecto</a:t>
            </a:r>
            <a:r>
              <a:rPr lang="es-MX" altLang="es-MX" sz="3413" dirty="0"/>
              <a:t>, por lo que se debe ser lo más específico posible. </a:t>
            </a:r>
            <a:r>
              <a:rPr lang="es-MX" altLang="es-MX" sz="3413" dirty="0">
                <a:solidFill>
                  <a:srgbClr val="FF0000"/>
                </a:solidFill>
              </a:rPr>
              <a:t>Es decir, a que áreas, procesos y personas afectará el sistema</a:t>
            </a:r>
          </a:p>
          <a:p>
            <a:pPr>
              <a:lnSpc>
                <a:spcPct val="80000"/>
              </a:lnSpc>
            </a:pPr>
            <a:endParaRPr lang="es-MX" altLang="es-MX" sz="3413" dirty="0"/>
          </a:p>
          <a:p>
            <a:pPr>
              <a:lnSpc>
                <a:spcPct val="80000"/>
              </a:lnSpc>
            </a:pPr>
            <a:r>
              <a:rPr lang="es-MX" altLang="es-MX" sz="3413" dirty="0"/>
              <a:t>Por ejemplo, la frase “</a:t>
            </a:r>
            <a:r>
              <a:rPr lang="es-MX" altLang="es-MX" sz="3413" i="1" dirty="0"/>
              <a:t>la nómina no se esta procesando correctamente</a:t>
            </a:r>
            <a:r>
              <a:rPr lang="es-MX" altLang="es-MX" sz="3413" dirty="0"/>
              <a:t>” </a:t>
            </a:r>
            <a:r>
              <a:rPr lang="es-MX" altLang="es-MX" sz="3413" b="1" dirty="0"/>
              <a:t>es demasiado general</a:t>
            </a:r>
            <a:r>
              <a:rPr lang="es-MX" altLang="es-MX" sz="3413" dirty="0"/>
              <a:t>, comparada con “</a:t>
            </a:r>
            <a:r>
              <a:rPr lang="es-MX" altLang="es-MX" sz="3413" i="1" dirty="0"/>
              <a:t>el pago de tiempo extra no se hace correctamente para los trabajadores del turno vespertino en la planta de Yorkshire</a:t>
            </a:r>
            <a:r>
              <a:rPr lang="es-MX" altLang="es-MX" sz="3413" dirty="0"/>
              <a:t>”.</a:t>
            </a:r>
          </a:p>
          <a:p>
            <a:pPr>
              <a:lnSpc>
                <a:spcPct val="80000"/>
              </a:lnSpc>
            </a:pPr>
            <a:endParaRPr lang="es-MX" altLang="es-MX" sz="3413" dirty="0"/>
          </a:p>
          <a:p>
            <a:pPr>
              <a:lnSpc>
                <a:spcPct val="80000"/>
              </a:lnSpc>
            </a:pPr>
            <a:r>
              <a:rPr lang="es-MX" altLang="es-MX" sz="3413" dirty="0"/>
              <a:t>Otro ejemplo: “</a:t>
            </a:r>
            <a:r>
              <a:rPr lang="es-MX" altLang="es-MX" sz="3413" i="1" dirty="0"/>
              <a:t>El alcance del proyecto es modificar el sistema de cuentas por cobrar</a:t>
            </a:r>
            <a:r>
              <a:rPr lang="es-MX" altLang="es-MX" sz="3413" dirty="0"/>
              <a:t>” no es tan específico como “</a:t>
            </a:r>
            <a:r>
              <a:rPr lang="es-MX" altLang="es-MX" sz="3413" i="1" dirty="0"/>
              <a:t>permitir a los clientes generar en línea el detalle de sus transacciones</a:t>
            </a:r>
            <a:r>
              <a:rPr lang="es-MX" altLang="es-MX" sz="3413" dirty="0"/>
              <a:t>”</a:t>
            </a:r>
          </a:p>
          <a:p>
            <a:pPr>
              <a:lnSpc>
                <a:spcPct val="80000"/>
              </a:lnSpc>
            </a:pPr>
            <a:endParaRPr lang="es-ES" altLang="es-MX" sz="3413"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4"/>
          <p:cNvSpPr>
            <a:spLocks noGrp="1" noChangeArrowheads="1"/>
          </p:cNvSpPr>
          <p:nvPr>
            <p:ph type="title"/>
          </p:nvPr>
        </p:nvSpPr>
        <p:spPr/>
        <p:txBody>
          <a:bodyPr>
            <a:normAutofit/>
          </a:bodyPr>
          <a:lstStyle/>
          <a:p>
            <a:pPr>
              <a:defRPr/>
            </a:pPr>
            <a:r>
              <a:rPr lang="es-MX" sz="4800" dirty="0">
                <a:effectLst>
                  <a:outerShdw blurRad="38100" dist="38100" dir="2700000" algn="tl">
                    <a:srgbClr val="C0C0C0"/>
                  </a:outerShdw>
                </a:effectLst>
              </a:rPr>
              <a:t>Paso 2: Definir el alcance del proyecto y las restricciones</a:t>
            </a:r>
            <a:endParaRPr lang="es-ES" sz="4800" dirty="0">
              <a:effectLst>
                <a:outerShdw blurRad="38100" dist="38100" dir="2700000" algn="tl">
                  <a:srgbClr val="C0C0C0"/>
                </a:outerShdw>
              </a:effectLst>
            </a:endParaRPr>
          </a:p>
        </p:txBody>
      </p:sp>
      <p:sp>
        <p:nvSpPr>
          <p:cNvPr id="47106" name="Rectangle 3"/>
          <p:cNvSpPr>
            <a:spLocks noGrp="1" noChangeArrowheads="1"/>
          </p:cNvSpPr>
          <p:nvPr>
            <p:ph idx="1"/>
          </p:nvPr>
        </p:nvSpPr>
        <p:spPr/>
        <p:txBody>
          <a:bodyPr>
            <a:normAutofit/>
          </a:bodyPr>
          <a:lstStyle/>
          <a:p>
            <a:pPr lvl="1"/>
            <a:r>
              <a:rPr lang="es-MX" altLang="es-MX" sz="3600" dirty="0"/>
              <a:t>Para evitar que los proyectos se expandan gradualmente y sin autorización, se debe definir el alcance del proyecto lo más claro que se pueda.</a:t>
            </a:r>
          </a:p>
          <a:p>
            <a:pPr lvl="1"/>
            <a:endParaRPr lang="es-MX" altLang="es-MX" sz="3600" b="1" dirty="0"/>
          </a:p>
          <a:p>
            <a:pPr lvl="1"/>
            <a:r>
              <a:rPr lang="es-MX" altLang="es-MX" sz="3600" b="1" dirty="0"/>
              <a:t>Puede usarse un modelo gráfico que muestre los procesos de negocio, personas y sistemas </a:t>
            </a:r>
            <a:r>
              <a:rPr lang="es-MX" altLang="es-MX" sz="3600" b="1" dirty="0">
                <a:solidFill>
                  <a:srgbClr val="FF0000"/>
                </a:solidFill>
              </a:rPr>
              <a:t>que se verán afectados</a:t>
            </a:r>
            <a:r>
              <a:rPr lang="es-MX" altLang="es-MX" sz="3600" dirty="0"/>
              <a:t>.</a:t>
            </a:r>
          </a:p>
          <a:p>
            <a:pPr lvl="1"/>
            <a:endParaRPr lang="es-MX" altLang="es-MX" sz="3600" dirty="0"/>
          </a:p>
          <a:p>
            <a:pPr lvl="1"/>
            <a:r>
              <a:rPr lang="es-MX" altLang="es-MX" sz="3600" dirty="0"/>
              <a:t>El alcance del proyecto también </a:t>
            </a:r>
            <a:r>
              <a:rPr lang="es-MX" altLang="es-MX" sz="3600" b="1" dirty="0"/>
              <a:t>establece los límites de la propia investigación </a:t>
            </a:r>
            <a:r>
              <a:rPr lang="es-MX" altLang="es-MX" sz="3600" dirty="0"/>
              <a:t>preliminar. Es decir, el analista </a:t>
            </a:r>
            <a:r>
              <a:rPr lang="es-MX" altLang="es-MX" sz="3600" dirty="0">
                <a:solidFill>
                  <a:srgbClr val="FF0000"/>
                </a:solidFill>
              </a:rPr>
              <a:t>debe enfocarse solo en el problema</a:t>
            </a:r>
            <a:r>
              <a:rPr lang="es-MX" altLang="es-MX" sz="3600" dirty="0"/>
              <a:t> que tiene a la mano y evitar gastar tiempo y dinero innecesario.</a:t>
            </a:r>
            <a:endParaRPr lang="es-ES" altLang="es-MX" sz="3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p:cNvSpPr>
            <a:spLocks noGrp="1" noChangeArrowheads="1"/>
          </p:cNvSpPr>
          <p:nvPr>
            <p:ph type="title"/>
          </p:nvPr>
        </p:nvSpPr>
        <p:spPr/>
        <p:txBody>
          <a:bodyPr>
            <a:normAutofit/>
          </a:bodyPr>
          <a:lstStyle/>
          <a:p>
            <a:pPr>
              <a:defRPr/>
            </a:pPr>
            <a:r>
              <a:rPr lang="es-MX" sz="4800" dirty="0">
                <a:effectLst>
                  <a:outerShdw blurRad="38100" dist="38100" dir="2700000" algn="tl">
                    <a:srgbClr val="C0C0C0"/>
                  </a:outerShdw>
                </a:effectLst>
              </a:rPr>
              <a:t>Paso 2: Definir el alcance del proyecto y las restricciones</a:t>
            </a:r>
            <a:endParaRPr lang="es-ES" sz="4800" dirty="0">
              <a:effectLst>
                <a:outerShdw blurRad="38100" dist="38100" dir="2700000" algn="tl">
                  <a:srgbClr val="C0C0C0"/>
                </a:outerShdw>
              </a:effectLst>
            </a:endParaRPr>
          </a:p>
        </p:txBody>
      </p:sp>
      <p:sp>
        <p:nvSpPr>
          <p:cNvPr id="48130" name="Rectangle 3"/>
          <p:cNvSpPr>
            <a:spLocks noGrp="1" noChangeArrowheads="1"/>
          </p:cNvSpPr>
          <p:nvPr>
            <p:ph idx="1"/>
          </p:nvPr>
        </p:nvSpPr>
        <p:spPr>
          <a:xfrm>
            <a:off x="1560624" y="2625044"/>
            <a:ext cx="14305717" cy="6061756"/>
          </a:xfrm>
        </p:spPr>
        <p:txBody>
          <a:bodyPr>
            <a:normAutofit/>
          </a:bodyPr>
          <a:lstStyle/>
          <a:p>
            <a:pPr>
              <a:lnSpc>
                <a:spcPct val="90000"/>
              </a:lnSpc>
            </a:pPr>
            <a:r>
              <a:rPr lang="es-MX" altLang="es-MX" sz="3200" dirty="0">
                <a:solidFill>
                  <a:schemeClr val="tx1"/>
                </a:solidFill>
              </a:rPr>
              <a:t>Además del alcance, el analista debe </a:t>
            </a:r>
            <a:r>
              <a:rPr lang="es-MX" altLang="es-MX" sz="3200" b="1" dirty="0">
                <a:solidFill>
                  <a:srgbClr val="FF0000"/>
                </a:solidFill>
              </a:rPr>
              <a:t>identificar si existen restricciones</a:t>
            </a:r>
            <a:r>
              <a:rPr lang="es-MX" altLang="es-MX" sz="3200" dirty="0">
                <a:solidFill>
                  <a:schemeClr val="tx1"/>
                </a:solidFill>
              </a:rPr>
              <a:t> sobre el sistema.</a:t>
            </a:r>
          </a:p>
          <a:p>
            <a:pPr>
              <a:lnSpc>
                <a:spcPct val="90000"/>
              </a:lnSpc>
            </a:pPr>
            <a:r>
              <a:rPr lang="es-MX" altLang="es-MX" sz="3200" dirty="0">
                <a:solidFill>
                  <a:schemeClr val="tx1"/>
                </a:solidFill>
              </a:rPr>
              <a:t>Una restricción (o requerimiento): es una condición que el sistema debe satisfacer o un resultado que se debe obtener.</a:t>
            </a:r>
          </a:p>
          <a:p>
            <a:pPr>
              <a:lnSpc>
                <a:spcPct val="90000"/>
              </a:lnSpc>
            </a:pPr>
            <a:r>
              <a:rPr lang="es-MX" altLang="es-MX" sz="3200" dirty="0">
                <a:solidFill>
                  <a:schemeClr val="tx1"/>
                </a:solidFill>
              </a:rPr>
              <a:t>Una restricción puede involucrar </a:t>
            </a:r>
            <a:r>
              <a:rPr lang="es-MX" altLang="es-MX" sz="3200" b="1" dirty="0">
                <a:solidFill>
                  <a:schemeClr val="tx1"/>
                </a:solidFill>
              </a:rPr>
              <a:t>hardware, software, tiempo, políticas, leyes o costos</a:t>
            </a:r>
            <a:r>
              <a:rPr lang="es-MX" altLang="es-MX" sz="3200" dirty="0">
                <a:solidFill>
                  <a:schemeClr val="tx1"/>
                </a:solidFill>
              </a:rPr>
              <a:t>.</a:t>
            </a:r>
          </a:p>
          <a:p>
            <a:pPr lvl="1"/>
            <a:endParaRPr lang="es-MX" altLang="es-MX" sz="3200" dirty="0">
              <a:solidFill>
                <a:schemeClr val="tx1"/>
              </a:solidFill>
            </a:endParaRPr>
          </a:p>
          <a:p>
            <a:pPr lvl="1"/>
            <a:r>
              <a:rPr lang="es-MX" altLang="es-MX" sz="3200" dirty="0">
                <a:solidFill>
                  <a:schemeClr val="tx1"/>
                </a:solidFill>
              </a:rPr>
              <a:t>A este tipo de restricciones se les denomina “</a:t>
            </a:r>
            <a:r>
              <a:rPr lang="es-MX" altLang="es-MX" sz="3200" dirty="0">
                <a:solidFill>
                  <a:srgbClr val="FF0000"/>
                </a:solidFill>
              </a:rPr>
              <a:t>Requerimientos no-funcionales</a:t>
            </a:r>
            <a:r>
              <a:rPr lang="es-MX" altLang="es-MX" sz="3200" dirty="0">
                <a:solidFill>
                  <a:schemeClr val="tx1"/>
                </a:solidFill>
              </a:rPr>
              <a:t>”</a:t>
            </a:r>
          </a:p>
          <a:p>
            <a:pPr>
              <a:lnSpc>
                <a:spcPct val="90000"/>
              </a:lnSpc>
            </a:pPr>
            <a:r>
              <a:rPr lang="es-MX" altLang="es-MX" sz="3200" dirty="0">
                <a:solidFill>
                  <a:schemeClr val="tx1"/>
                </a:solidFill>
              </a:rPr>
              <a:t>Estas restricciones también definen el alcance del proyecto. Por ejemplo: si el sistema </a:t>
            </a:r>
            <a:r>
              <a:rPr lang="es-MX" altLang="es-MX" sz="3200" dirty="0">
                <a:solidFill>
                  <a:srgbClr val="FF0000"/>
                </a:solidFill>
              </a:rPr>
              <a:t>debe operar sobre cierto el hardware</a:t>
            </a:r>
            <a:r>
              <a:rPr lang="es-MX" altLang="es-MX" sz="3200" dirty="0">
                <a:solidFill>
                  <a:schemeClr val="tx1"/>
                </a:solidFill>
              </a:rPr>
              <a:t> existente, esto es una restricción que puede afectar a las posibles soluciones.</a:t>
            </a:r>
            <a:endParaRPr lang="es-ES" altLang="es-MX" sz="3200" dirty="0">
              <a:solidFill>
                <a:schemeClr val="tx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p:txBody>
          <a:bodyPr>
            <a:normAutofit/>
          </a:bodyPr>
          <a:lstStyle/>
          <a:p>
            <a:pPr>
              <a:defRPr/>
            </a:pPr>
            <a:r>
              <a:rPr lang="es-MX" sz="6000" dirty="0">
                <a:effectLst>
                  <a:outerShdw blurRad="38100" dist="38100" dir="2700000" algn="tl">
                    <a:srgbClr val="C0C0C0"/>
                  </a:outerShdw>
                </a:effectLst>
              </a:rPr>
              <a:t>Paso 2: Definir el alcance del proyecto y las restricciones</a:t>
            </a:r>
            <a:endParaRPr lang="es-ES" sz="6000" dirty="0">
              <a:effectLst>
                <a:outerShdw blurRad="38100" dist="38100" dir="2700000" algn="tl">
                  <a:srgbClr val="C0C0C0"/>
                </a:outerShdw>
              </a:effectLst>
            </a:endParaRPr>
          </a:p>
        </p:txBody>
      </p:sp>
      <p:sp>
        <p:nvSpPr>
          <p:cNvPr id="49154" name="Rectangle 3"/>
          <p:cNvSpPr>
            <a:spLocks noGrp="1" noChangeArrowheads="1"/>
          </p:cNvSpPr>
          <p:nvPr>
            <p:ph idx="1"/>
          </p:nvPr>
        </p:nvSpPr>
        <p:spPr/>
        <p:txBody>
          <a:bodyPr>
            <a:normAutofit/>
          </a:bodyPr>
          <a:lstStyle/>
          <a:p>
            <a:pPr>
              <a:lnSpc>
                <a:spcPct val="80000"/>
              </a:lnSpc>
            </a:pPr>
            <a:r>
              <a:rPr lang="es-MX" altLang="es-MX" dirty="0">
                <a:solidFill>
                  <a:schemeClr val="tx1"/>
                </a:solidFill>
              </a:rPr>
              <a:t>Restricciones:</a:t>
            </a:r>
          </a:p>
          <a:p>
            <a:pPr>
              <a:lnSpc>
                <a:spcPct val="80000"/>
              </a:lnSpc>
            </a:pPr>
            <a:r>
              <a:rPr lang="es-MX" altLang="es-MX" b="1" u="sng" dirty="0">
                <a:solidFill>
                  <a:schemeClr val="tx1"/>
                </a:solidFill>
              </a:rPr>
              <a:t>Presentes vs. futuras</a:t>
            </a:r>
            <a:r>
              <a:rPr lang="es-MX" altLang="es-MX" dirty="0">
                <a:solidFill>
                  <a:schemeClr val="tx1"/>
                </a:solidFill>
              </a:rPr>
              <a:t>. Es la restricción algo que debe alcanzarse tan pronto como el sistema sea desarrollado o modificado, o es la restricción necesaria en un punto del futuro?</a:t>
            </a:r>
          </a:p>
          <a:p>
            <a:pPr>
              <a:lnSpc>
                <a:spcPct val="80000"/>
              </a:lnSpc>
            </a:pPr>
            <a:r>
              <a:rPr lang="es-MX" altLang="es-MX" b="1" u="sng" dirty="0">
                <a:solidFill>
                  <a:schemeClr val="tx1"/>
                </a:solidFill>
              </a:rPr>
              <a:t>Internas vs. externas</a:t>
            </a:r>
            <a:r>
              <a:rPr lang="es-MX" altLang="es-MX" dirty="0">
                <a:solidFill>
                  <a:schemeClr val="tx1"/>
                </a:solidFill>
              </a:rPr>
              <a:t>. Es la restricción debida a una petición desde dentro de la organización o viene de una fuerza externa, tal como un reglamento del gobierno?</a:t>
            </a:r>
          </a:p>
          <a:p>
            <a:pPr>
              <a:lnSpc>
                <a:spcPct val="80000"/>
              </a:lnSpc>
            </a:pPr>
            <a:r>
              <a:rPr lang="es-MX" altLang="es-MX" b="1" u="sng" dirty="0">
                <a:solidFill>
                  <a:schemeClr val="tx1"/>
                </a:solidFill>
              </a:rPr>
              <a:t>Obligatorias vs. deseables</a:t>
            </a:r>
            <a:r>
              <a:rPr lang="es-MX" altLang="es-MX" dirty="0">
                <a:solidFill>
                  <a:schemeClr val="tx1"/>
                </a:solidFill>
              </a:rPr>
              <a:t>. ¿Es la restricción obligatoria? ¿es absolutamente esencial que se cubra la restricción o es simplemente deseable? Si es deseable, que tan importante es?</a:t>
            </a:r>
          </a:p>
          <a:p>
            <a:pPr>
              <a:lnSpc>
                <a:spcPct val="80000"/>
              </a:lnSpc>
            </a:pPr>
            <a:r>
              <a:rPr lang="es-MX" altLang="es-MX" dirty="0">
                <a:solidFill>
                  <a:schemeClr val="tx1"/>
                </a:solidFill>
              </a:rPr>
              <a:t>Las restricciones </a:t>
            </a:r>
            <a:r>
              <a:rPr lang="es-MX" altLang="es-MX" b="1" dirty="0">
                <a:solidFill>
                  <a:schemeClr val="tx1"/>
                </a:solidFill>
              </a:rPr>
              <a:t>futuras, internas y las deseables</a:t>
            </a:r>
            <a:r>
              <a:rPr lang="es-MX" altLang="es-MX" dirty="0">
                <a:solidFill>
                  <a:schemeClr val="tx1"/>
                </a:solidFill>
              </a:rPr>
              <a:t>, con frecuencia </a:t>
            </a:r>
            <a:r>
              <a:rPr lang="es-MX" altLang="es-MX" b="1" u="sng" dirty="0">
                <a:solidFill>
                  <a:schemeClr val="tx1"/>
                </a:solidFill>
              </a:rPr>
              <a:t>pueden posponerse</a:t>
            </a:r>
            <a:r>
              <a:rPr lang="es-MX" altLang="es-MX" dirty="0">
                <a:solidFill>
                  <a:schemeClr val="tx1"/>
                </a:solidFill>
              </a:rPr>
              <a:t>.</a:t>
            </a:r>
          </a:p>
          <a:p>
            <a:pPr>
              <a:lnSpc>
                <a:spcPct val="80000"/>
              </a:lnSpc>
            </a:pPr>
            <a:endParaRPr lang="es-MX" altLang="es-MX" dirty="0">
              <a:solidFill>
                <a:schemeClr val="tx1"/>
              </a:solidFill>
            </a:endParaRPr>
          </a:p>
          <a:p>
            <a:pPr>
              <a:lnSpc>
                <a:spcPct val="80000"/>
              </a:lnSpc>
            </a:pPr>
            <a:r>
              <a:rPr lang="es-MX" altLang="es-MX" dirty="0">
                <a:solidFill>
                  <a:schemeClr val="tx1"/>
                </a:solidFill>
              </a:rPr>
              <a:t>Independientemente del tipo, todas las restricciones deben ser </a:t>
            </a:r>
            <a:r>
              <a:rPr lang="es-MX" altLang="es-MX" i="1" dirty="0">
                <a:solidFill>
                  <a:schemeClr val="tx1"/>
                </a:solidFill>
              </a:rPr>
              <a:t>identificadas lo más pronto posible</a:t>
            </a:r>
            <a:r>
              <a:rPr lang="es-MX" altLang="es-MX" dirty="0">
                <a:solidFill>
                  <a:schemeClr val="tx1"/>
                </a:solidFill>
              </a:rPr>
              <a:t> para evitar problemas y sorpresas</a:t>
            </a:r>
            <a:endParaRPr lang="es-ES" altLang="es-MX" dirty="0">
              <a:solidFill>
                <a:schemeClr val="tx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pPr>
              <a:defRPr/>
            </a:pPr>
            <a:r>
              <a:rPr lang="es-MX" sz="4800" dirty="0">
                <a:effectLst>
                  <a:outerShdw blurRad="38100" dist="38100" dir="2700000" algn="tl">
                    <a:srgbClr val="C0C0C0"/>
                  </a:outerShdw>
                </a:effectLst>
              </a:rPr>
              <a:t>Paso 3: Recolección de hechos (</a:t>
            </a:r>
            <a:r>
              <a:rPr lang="es-MX" sz="4800" dirty="0" err="1">
                <a:effectLst>
                  <a:outerShdw blurRad="38100" dist="38100" dir="2700000" algn="tl">
                    <a:srgbClr val="C0C0C0"/>
                  </a:outerShdw>
                </a:effectLst>
              </a:rPr>
              <a:t>fact-finding</a:t>
            </a:r>
            <a:r>
              <a:rPr lang="es-MX" sz="4800" dirty="0">
                <a:effectLst>
                  <a:outerShdw blurRad="38100" dist="38100" dir="2700000" algn="tl">
                    <a:srgbClr val="C0C0C0"/>
                  </a:outerShdw>
                </a:effectLst>
              </a:rPr>
              <a:t>).</a:t>
            </a:r>
            <a:endParaRPr lang="es-ES" sz="4800" dirty="0">
              <a:effectLst>
                <a:outerShdw blurRad="38100" dist="38100" dir="2700000" algn="tl">
                  <a:srgbClr val="C0C0C0"/>
                </a:outerShdw>
              </a:effectLst>
            </a:endParaRPr>
          </a:p>
        </p:txBody>
      </p:sp>
      <p:sp>
        <p:nvSpPr>
          <p:cNvPr id="51203" name="Rectangle 3"/>
          <p:cNvSpPr>
            <a:spLocks noGrp="1" noChangeArrowheads="1"/>
          </p:cNvSpPr>
          <p:nvPr>
            <p:ph idx="1"/>
          </p:nvPr>
        </p:nvSpPr>
        <p:spPr/>
        <p:txBody>
          <a:bodyPr/>
          <a:lstStyle/>
          <a:p>
            <a:r>
              <a:rPr lang="es-MX" altLang="es-MX" sz="3982" dirty="0"/>
              <a:t>Este paso involucra varias técnicas. Dependiendo de la información que se requiera para estudiar la solicitud de sistemas, esta actividad </a:t>
            </a:r>
            <a:r>
              <a:rPr lang="es-MX" altLang="es-MX" sz="3982" dirty="0">
                <a:solidFill>
                  <a:srgbClr val="FF0000"/>
                </a:solidFill>
              </a:rPr>
              <a:t>puede tomar horas, días o semanas</a:t>
            </a:r>
            <a:r>
              <a:rPr lang="es-MX" altLang="es-MX" sz="3982" dirty="0"/>
              <a:t>.</a:t>
            </a:r>
          </a:p>
          <a:p>
            <a:pPr lvl="1"/>
            <a:endParaRPr lang="es-MX" altLang="es-MX" sz="3413" dirty="0"/>
          </a:p>
          <a:p>
            <a:pPr lvl="1"/>
            <a:r>
              <a:rPr lang="es-MX" altLang="es-MX" sz="3413" dirty="0"/>
              <a:t>Analizar organigramas</a:t>
            </a:r>
          </a:p>
          <a:p>
            <a:pPr lvl="1"/>
            <a:r>
              <a:rPr lang="es-MX" altLang="es-MX" sz="3413" dirty="0"/>
              <a:t>Conducir entrevistas</a:t>
            </a:r>
          </a:p>
          <a:p>
            <a:pPr lvl="1"/>
            <a:r>
              <a:rPr lang="es-MX" altLang="es-MX" sz="3413" dirty="0"/>
              <a:t>Observar operaciones</a:t>
            </a:r>
          </a:p>
          <a:p>
            <a:pPr lvl="1"/>
            <a:r>
              <a:rPr lang="es-MX" altLang="es-MX" sz="3413" dirty="0"/>
              <a:t>Hacer encuestas</a:t>
            </a:r>
            <a:endParaRPr lang="es-ES" altLang="es-MX" sz="3413"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lstStyle/>
          <a:p>
            <a:pPr>
              <a:defRPr/>
            </a:pPr>
            <a:r>
              <a:rPr lang="es-MX">
                <a:effectLst>
                  <a:outerShdw blurRad="38100" dist="38100" dir="2700000" algn="tl">
                    <a:srgbClr val="C0C0C0"/>
                  </a:outerShdw>
                </a:effectLst>
              </a:rPr>
              <a:t>Paso 3: Recolección de hechos.</a:t>
            </a:r>
            <a:endParaRPr lang="es-ES">
              <a:effectLst>
                <a:outerShdw blurRad="38100" dist="38100" dir="2700000" algn="tl">
                  <a:srgbClr val="C0C0C0"/>
                </a:outerShdw>
              </a:effectLst>
            </a:endParaRPr>
          </a:p>
        </p:txBody>
      </p:sp>
      <p:sp>
        <p:nvSpPr>
          <p:cNvPr id="52226" name="Rectangle 3"/>
          <p:cNvSpPr>
            <a:spLocks noGrp="1" noChangeArrowheads="1"/>
          </p:cNvSpPr>
          <p:nvPr>
            <p:ph idx="1"/>
          </p:nvPr>
        </p:nvSpPr>
        <p:spPr/>
        <p:txBody>
          <a:bodyPr/>
          <a:lstStyle/>
          <a:p>
            <a:pPr>
              <a:lnSpc>
                <a:spcPct val="80000"/>
              </a:lnSpc>
            </a:pPr>
            <a:r>
              <a:rPr lang="es-MX" altLang="es-MX" sz="3413" b="1" u="sng" dirty="0">
                <a:solidFill>
                  <a:srgbClr val="FF0000"/>
                </a:solidFill>
              </a:rPr>
              <a:t>Analizar organigramas</a:t>
            </a:r>
            <a:r>
              <a:rPr lang="es-MX" altLang="es-MX" sz="3413" dirty="0">
                <a:solidFill>
                  <a:schemeClr val="tx1"/>
                </a:solidFill>
              </a:rPr>
              <a:t>. Deben obtenerse estos documentos </a:t>
            </a:r>
            <a:r>
              <a:rPr lang="es-MX" altLang="es-MX" sz="3413" u="sng" dirty="0">
                <a:solidFill>
                  <a:schemeClr val="tx1"/>
                </a:solidFill>
              </a:rPr>
              <a:t>para conocer las funciones</a:t>
            </a:r>
            <a:r>
              <a:rPr lang="es-MX" altLang="es-MX" sz="3413" dirty="0">
                <a:solidFill>
                  <a:schemeClr val="tx1"/>
                </a:solidFill>
              </a:rPr>
              <a:t> de los departamentos involucrados y detectar a los individuos que deben ser entrevistados.</a:t>
            </a:r>
          </a:p>
          <a:p>
            <a:pPr>
              <a:lnSpc>
                <a:spcPct val="80000"/>
              </a:lnSpc>
            </a:pPr>
            <a:r>
              <a:rPr lang="es-MX" altLang="es-MX" sz="3413" dirty="0">
                <a:solidFill>
                  <a:schemeClr val="tx1"/>
                </a:solidFill>
              </a:rPr>
              <a:t>Si éstos no pueden obtenerse del departamento de recursos humanos, entonces </a:t>
            </a:r>
            <a:r>
              <a:rPr lang="es-MX" altLang="es-MX" sz="3413" i="1" dirty="0">
                <a:solidFill>
                  <a:schemeClr val="tx1"/>
                </a:solidFill>
              </a:rPr>
              <a:t>deberían de ser creados por el analista</a:t>
            </a:r>
            <a:r>
              <a:rPr lang="es-MX" altLang="es-MX" sz="3413" dirty="0">
                <a:solidFill>
                  <a:schemeClr val="tx1"/>
                </a:solidFill>
              </a:rPr>
              <a:t>.</a:t>
            </a:r>
          </a:p>
          <a:p>
            <a:pPr>
              <a:lnSpc>
                <a:spcPct val="80000"/>
              </a:lnSpc>
            </a:pPr>
            <a:r>
              <a:rPr lang="es-MX" altLang="es-MX" sz="3413" dirty="0">
                <a:solidFill>
                  <a:schemeClr val="tx1"/>
                </a:solidFill>
              </a:rPr>
              <a:t>Aún cuando estén disponibles, </a:t>
            </a:r>
            <a:r>
              <a:rPr lang="es-MX" altLang="es-MX" sz="3413" u="sng" dirty="0">
                <a:solidFill>
                  <a:srgbClr val="FF0000"/>
                </a:solidFill>
              </a:rPr>
              <a:t>se debe verificar su precisión</a:t>
            </a:r>
            <a:r>
              <a:rPr lang="es-MX" altLang="es-MX" sz="3413" u="sng" dirty="0">
                <a:solidFill>
                  <a:schemeClr val="tx1"/>
                </a:solidFill>
              </a:rPr>
              <a:t>.</a:t>
            </a:r>
          </a:p>
          <a:p>
            <a:pPr>
              <a:lnSpc>
                <a:spcPct val="80000"/>
              </a:lnSpc>
            </a:pPr>
            <a:endParaRPr lang="es-MX" altLang="es-MX" sz="3413" dirty="0">
              <a:solidFill>
                <a:schemeClr val="tx1"/>
              </a:solidFill>
            </a:endParaRPr>
          </a:p>
          <a:p>
            <a:pPr>
              <a:lnSpc>
                <a:spcPct val="80000"/>
              </a:lnSpc>
            </a:pPr>
            <a:endParaRPr lang="es-MX" altLang="es-MX" sz="3413" dirty="0">
              <a:solidFill>
                <a:schemeClr val="tx1"/>
              </a:solidFill>
            </a:endParaRPr>
          </a:p>
          <a:p>
            <a:pPr>
              <a:lnSpc>
                <a:spcPct val="80000"/>
              </a:lnSpc>
            </a:pPr>
            <a:r>
              <a:rPr lang="es-MX" altLang="es-MX" sz="3413" dirty="0">
                <a:solidFill>
                  <a:schemeClr val="tx1"/>
                </a:solidFill>
              </a:rPr>
              <a:t>Recordar que un organigrama muestra </a:t>
            </a:r>
            <a:r>
              <a:rPr lang="es-MX" altLang="es-MX" sz="3413" u="sng" dirty="0">
                <a:solidFill>
                  <a:schemeClr val="tx1"/>
                </a:solidFill>
              </a:rPr>
              <a:t>las relaciones formales</a:t>
            </a:r>
            <a:r>
              <a:rPr lang="es-MX" altLang="es-MX" sz="3413" dirty="0">
                <a:solidFill>
                  <a:schemeClr val="tx1"/>
                </a:solidFill>
              </a:rPr>
              <a:t>, pero no la existencia de grupos informales, los cuales también son importantes.</a:t>
            </a:r>
            <a:endParaRPr lang="es-ES" altLang="es-MX" sz="3413"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909C2B9-6062-480E-AB13-26F3BC30524C}"/>
              </a:ext>
            </a:extLst>
          </p:cNvPr>
          <p:cNvSpPr>
            <a:spLocks noGrp="1"/>
          </p:cNvSpPr>
          <p:nvPr>
            <p:ph type="title"/>
          </p:nvPr>
        </p:nvSpPr>
        <p:spPr/>
        <p:txBody>
          <a:bodyPr/>
          <a:lstStyle/>
          <a:p>
            <a:r>
              <a:rPr lang="es-MX" dirty="0">
                <a:effectLst>
                  <a:outerShdw blurRad="38100" dist="38100" dir="2700000" algn="tl">
                    <a:srgbClr val="000000">
                      <a:alpha val="43137"/>
                    </a:srgbClr>
                  </a:outerShdw>
                </a:effectLst>
              </a:rPr>
              <a:t>Que es el software, preguntas frecuentes</a:t>
            </a:r>
          </a:p>
        </p:txBody>
      </p:sp>
      <p:graphicFrame>
        <p:nvGraphicFramePr>
          <p:cNvPr id="16" name="Tabla 17">
            <a:extLst>
              <a:ext uri="{FF2B5EF4-FFF2-40B4-BE49-F238E27FC236}">
                <a16:creationId xmlns:a16="http://schemas.microsoft.com/office/drawing/2014/main" id="{FA75003E-C70B-4D5C-8F50-5F0F87EDBADA}"/>
              </a:ext>
            </a:extLst>
          </p:cNvPr>
          <p:cNvGraphicFramePr>
            <a:graphicFrameLocks noGrp="1"/>
          </p:cNvGraphicFramePr>
          <p:nvPr>
            <p:ph idx="1"/>
          </p:nvPr>
        </p:nvGraphicFramePr>
        <p:xfrm>
          <a:off x="1382768" y="2671890"/>
          <a:ext cx="14574726" cy="6148261"/>
        </p:xfrm>
        <a:graphic>
          <a:graphicData uri="http://schemas.openxmlformats.org/drawingml/2006/table">
            <a:tbl>
              <a:tblPr firstRow="1" bandRow="1">
                <a:tableStyleId>{5940675A-B579-460E-94D1-54222C63F5DA}</a:tableStyleId>
              </a:tblPr>
              <a:tblGrid>
                <a:gridCol w="4600985">
                  <a:extLst>
                    <a:ext uri="{9D8B030D-6E8A-4147-A177-3AD203B41FA5}">
                      <a16:colId xmlns:a16="http://schemas.microsoft.com/office/drawing/2014/main" val="828090677"/>
                    </a:ext>
                  </a:extLst>
                </a:gridCol>
                <a:gridCol w="9973741">
                  <a:extLst>
                    <a:ext uri="{9D8B030D-6E8A-4147-A177-3AD203B41FA5}">
                      <a16:colId xmlns:a16="http://schemas.microsoft.com/office/drawing/2014/main" val="3564648536"/>
                    </a:ext>
                  </a:extLst>
                </a:gridCol>
              </a:tblGrid>
              <a:tr h="394334">
                <a:tc>
                  <a:txBody>
                    <a:bodyPr/>
                    <a:lstStyle/>
                    <a:p>
                      <a:pPr algn="ctr">
                        <a:lnSpc>
                          <a:spcPct val="107000"/>
                        </a:lnSpc>
                        <a:spcAft>
                          <a:spcPts val="800"/>
                        </a:spcAft>
                      </a:pPr>
                      <a:r>
                        <a:rPr lang="es-MX" sz="2400" b="1" dirty="0">
                          <a:effectLst/>
                          <a:latin typeface="Calibri" panose="020F0502020204030204" pitchFamily="34" charset="0"/>
                          <a:ea typeface="Calibri" panose="020F0502020204030204" pitchFamily="34" charset="0"/>
                          <a:cs typeface="Times New Roman" panose="02020603050405020304" pitchFamily="18" charset="0"/>
                        </a:rPr>
                        <a:t>Pregunta</a:t>
                      </a:r>
                    </a:p>
                  </a:txBody>
                  <a:tcPr marL="68580" marR="68580" marT="0" marB="0">
                    <a:solidFill>
                      <a:schemeClr val="tx2">
                        <a:lumMod val="60000"/>
                        <a:lumOff val="40000"/>
                      </a:schemeClr>
                    </a:solidFill>
                  </a:tcPr>
                </a:tc>
                <a:tc>
                  <a:txBody>
                    <a:bodyPr/>
                    <a:lstStyle/>
                    <a:p>
                      <a:pPr algn="ctr">
                        <a:lnSpc>
                          <a:spcPct val="107000"/>
                        </a:lnSpc>
                        <a:spcAft>
                          <a:spcPts val="800"/>
                        </a:spcAft>
                      </a:pPr>
                      <a:r>
                        <a:rPr lang="es-MX" sz="2400" b="1" dirty="0">
                          <a:effectLst/>
                          <a:latin typeface="Calibri" panose="020F0502020204030204" pitchFamily="34" charset="0"/>
                          <a:ea typeface="Calibri" panose="020F0502020204030204" pitchFamily="34" charset="0"/>
                          <a:cs typeface="Times New Roman" panose="02020603050405020304" pitchFamily="18" charset="0"/>
                        </a:rPr>
                        <a:t>Respuesta</a:t>
                      </a:r>
                    </a:p>
                  </a:txBody>
                  <a:tcPr marL="68580" marR="68580" marT="0" marB="0">
                    <a:solidFill>
                      <a:schemeClr val="tx2">
                        <a:lumMod val="60000"/>
                        <a:lumOff val="40000"/>
                      </a:schemeClr>
                    </a:solidFill>
                  </a:tcPr>
                </a:tc>
                <a:extLst>
                  <a:ext uri="{0D108BD9-81ED-4DB2-BD59-A6C34878D82A}">
                    <a16:rowId xmlns:a16="http://schemas.microsoft.com/office/drawing/2014/main" val="2133516558"/>
                  </a:ext>
                </a:extLst>
              </a:tr>
              <a:tr h="672443">
                <a:tc>
                  <a:txBody>
                    <a:bodyPr/>
                    <a:lstStyle/>
                    <a:p>
                      <a:pPr>
                        <a:lnSpc>
                          <a:spcPct val="107000"/>
                        </a:lnSpc>
                        <a:spcAft>
                          <a:spcPts val="800"/>
                        </a:spcAft>
                      </a:pPr>
                      <a:r>
                        <a:rPr lang="es-MX" sz="2000" b="0" dirty="0">
                          <a:effectLst/>
                          <a:latin typeface="Calibri" panose="020F0502020204030204" pitchFamily="34" charset="0"/>
                          <a:ea typeface="Calibri" panose="020F0502020204030204" pitchFamily="34" charset="0"/>
                          <a:cs typeface="Times New Roman" panose="02020603050405020304" pitchFamily="18" charset="0"/>
                        </a:rPr>
                        <a:t>¿Qué es el software?</a:t>
                      </a:r>
                    </a:p>
                  </a:txBody>
                  <a:tcPr marL="68580" marR="68580" marT="0" marB="0">
                    <a:solidFill>
                      <a:schemeClr val="accent4"/>
                    </a:solidFill>
                  </a:tcPr>
                </a:tc>
                <a:tc>
                  <a:txBody>
                    <a:bodyPr/>
                    <a:lstStyle/>
                    <a:p>
                      <a:pPr>
                        <a:lnSpc>
                          <a:spcPct val="107000"/>
                        </a:lnSpc>
                        <a:spcAft>
                          <a:spcPts val="800"/>
                        </a:spcAft>
                      </a:pPr>
                      <a:r>
                        <a:rPr lang="es-MX" sz="2000" b="0" dirty="0">
                          <a:effectLst/>
                          <a:latin typeface="Calibri" panose="020F0502020204030204" pitchFamily="34" charset="0"/>
                          <a:ea typeface="Calibri" panose="020F0502020204030204" pitchFamily="34" charset="0"/>
                          <a:cs typeface="Times New Roman" panose="02020603050405020304" pitchFamily="18" charset="0"/>
                        </a:rPr>
                        <a:t>Programas de computadora </a:t>
                      </a:r>
                      <a:r>
                        <a:rPr lang="es-MX" sz="2000" b="1" u="sng" dirty="0">
                          <a:effectLst/>
                          <a:latin typeface="Calibri" panose="020F0502020204030204" pitchFamily="34" charset="0"/>
                          <a:ea typeface="Calibri" panose="020F0502020204030204" pitchFamily="34" charset="0"/>
                          <a:cs typeface="Times New Roman" panose="02020603050405020304" pitchFamily="18" charset="0"/>
                        </a:rPr>
                        <a:t>y documentación asociada</a:t>
                      </a:r>
                      <a:r>
                        <a:rPr lang="es-MX" sz="2000" b="0" dirty="0">
                          <a:effectLst/>
                          <a:latin typeface="Calibri" panose="020F0502020204030204" pitchFamily="34" charset="0"/>
                          <a:ea typeface="Calibri" panose="020F0502020204030204" pitchFamily="34" charset="0"/>
                          <a:cs typeface="Times New Roman" panose="02020603050405020304" pitchFamily="18" charset="0"/>
                        </a:rPr>
                        <a:t>. Los productos de software pueden desarrollarse para un cliente en particular o pueden desarrollarse para un mercado general</a:t>
                      </a:r>
                    </a:p>
                  </a:txBody>
                  <a:tcPr marL="68580" marR="68580" marT="0" marB="0">
                    <a:solidFill>
                      <a:schemeClr val="accent4"/>
                    </a:solidFill>
                  </a:tcPr>
                </a:tc>
                <a:extLst>
                  <a:ext uri="{0D108BD9-81ED-4DB2-BD59-A6C34878D82A}">
                    <a16:rowId xmlns:a16="http://schemas.microsoft.com/office/drawing/2014/main" val="736807614"/>
                  </a:ext>
                </a:extLst>
              </a:tr>
              <a:tr h="672443">
                <a:tc>
                  <a:txBody>
                    <a:bodyPr/>
                    <a:lstStyle/>
                    <a:p>
                      <a:pPr>
                        <a:lnSpc>
                          <a:spcPct val="107000"/>
                        </a:lnSpc>
                        <a:spcAft>
                          <a:spcPts val="800"/>
                        </a:spcAft>
                      </a:pPr>
                      <a:r>
                        <a:rPr lang="es-MX" sz="2000" b="0" dirty="0">
                          <a:effectLst/>
                          <a:latin typeface="Calibri" panose="020F0502020204030204" pitchFamily="34" charset="0"/>
                          <a:ea typeface="Calibri" panose="020F0502020204030204" pitchFamily="34" charset="0"/>
                          <a:cs typeface="Times New Roman" panose="02020603050405020304" pitchFamily="18" charset="0"/>
                        </a:rPr>
                        <a:t>¿Cuáles son los atributos del buen software?</a:t>
                      </a:r>
                    </a:p>
                  </a:txBody>
                  <a:tcPr marL="68580" marR="68580" marT="0" marB="0"/>
                </a:tc>
                <a:tc>
                  <a:txBody>
                    <a:bodyPr/>
                    <a:lstStyle/>
                    <a:p>
                      <a:pPr>
                        <a:lnSpc>
                          <a:spcPct val="107000"/>
                        </a:lnSpc>
                        <a:spcAft>
                          <a:spcPts val="800"/>
                        </a:spcAft>
                      </a:pPr>
                      <a:r>
                        <a:rPr lang="es-MX" sz="2000" b="0" dirty="0">
                          <a:effectLst/>
                          <a:latin typeface="Calibri" panose="020F0502020204030204" pitchFamily="34" charset="0"/>
                          <a:ea typeface="Calibri" panose="020F0502020204030204" pitchFamily="34" charset="0"/>
                          <a:cs typeface="Times New Roman" panose="02020603050405020304" pitchFamily="18" charset="0"/>
                        </a:rPr>
                        <a:t>Un buen software debe brindar la funcionalidad y el rendimiento requeridos al usuario y debe ser </a:t>
                      </a:r>
                      <a:r>
                        <a:rPr lang="es-MX" sz="2000" b="1" u="sng" dirty="0">
                          <a:effectLst/>
                          <a:latin typeface="Calibri" panose="020F0502020204030204" pitchFamily="34" charset="0"/>
                          <a:ea typeface="Calibri" panose="020F0502020204030204" pitchFamily="34" charset="0"/>
                          <a:cs typeface="Times New Roman" panose="02020603050405020304" pitchFamily="18" charset="0"/>
                        </a:rPr>
                        <a:t>mantenible, confiable y utilizable</a:t>
                      </a:r>
                      <a:r>
                        <a:rPr lang="es-MX" sz="2000" b="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289056791"/>
                  </a:ext>
                </a:extLst>
              </a:tr>
              <a:tr h="1016297">
                <a:tc>
                  <a:txBody>
                    <a:bodyPr/>
                    <a:lstStyle/>
                    <a:p>
                      <a:pPr>
                        <a:lnSpc>
                          <a:spcPct val="107000"/>
                        </a:lnSpc>
                        <a:spcAft>
                          <a:spcPts val="800"/>
                        </a:spcAft>
                      </a:pPr>
                      <a:r>
                        <a:rPr lang="es-MX" sz="2000" b="0" dirty="0">
                          <a:effectLst/>
                          <a:latin typeface="Calibri" panose="020F0502020204030204" pitchFamily="34" charset="0"/>
                          <a:ea typeface="Calibri" panose="020F0502020204030204" pitchFamily="34" charset="0"/>
                          <a:cs typeface="Times New Roman" panose="02020603050405020304" pitchFamily="18" charset="0"/>
                        </a:rPr>
                        <a:t>¿Cuáles son las actividades fundamentales de la ingeniería de software?</a:t>
                      </a:r>
                    </a:p>
                  </a:txBody>
                  <a:tcPr marL="68580" marR="68580" marT="0" marB="0">
                    <a:solidFill>
                      <a:schemeClr val="accent4"/>
                    </a:solidFill>
                  </a:tcPr>
                </a:tc>
                <a:tc>
                  <a:txBody>
                    <a:bodyPr/>
                    <a:lstStyle/>
                    <a:p>
                      <a:pPr>
                        <a:lnSpc>
                          <a:spcPct val="107000"/>
                        </a:lnSpc>
                        <a:spcAft>
                          <a:spcPts val="800"/>
                        </a:spcAft>
                      </a:pPr>
                      <a:r>
                        <a:rPr lang="es-MX" sz="2000" b="0" dirty="0">
                          <a:effectLst/>
                          <a:latin typeface="Calibri" panose="020F0502020204030204" pitchFamily="34" charset="0"/>
                          <a:ea typeface="Calibri" panose="020F0502020204030204" pitchFamily="34" charset="0"/>
                          <a:cs typeface="Times New Roman" panose="02020603050405020304" pitchFamily="18" charset="0"/>
                        </a:rPr>
                        <a:t>Especificación de software, desarrollo de software, validación de software y evolución de software</a:t>
                      </a:r>
                    </a:p>
                  </a:txBody>
                  <a:tcPr marL="68580" marR="68580" marT="0" marB="0">
                    <a:solidFill>
                      <a:schemeClr val="accent4"/>
                    </a:solidFill>
                  </a:tcPr>
                </a:tc>
                <a:extLst>
                  <a:ext uri="{0D108BD9-81ED-4DB2-BD59-A6C34878D82A}">
                    <a16:rowId xmlns:a16="http://schemas.microsoft.com/office/drawing/2014/main" val="2232053411"/>
                  </a:ext>
                </a:extLst>
              </a:tr>
              <a:tr h="1016297">
                <a:tc>
                  <a:txBody>
                    <a:bodyPr/>
                    <a:lstStyle/>
                    <a:p>
                      <a:pPr>
                        <a:lnSpc>
                          <a:spcPct val="107000"/>
                        </a:lnSpc>
                        <a:spcAft>
                          <a:spcPts val="800"/>
                        </a:spcAft>
                      </a:pPr>
                      <a:r>
                        <a:rPr lang="es-MX" sz="2000" b="0" dirty="0">
                          <a:effectLst/>
                          <a:latin typeface="Calibri" panose="020F0502020204030204" pitchFamily="34" charset="0"/>
                          <a:ea typeface="Calibri" panose="020F0502020204030204" pitchFamily="34" charset="0"/>
                          <a:cs typeface="Times New Roman" panose="02020603050405020304" pitchFamily="18" charset="0"/>
                        </a:rPr>
                        <a:t>¿Cuál es la diferencia entre la ingeniería de software y las ciencias computacionales?</a:t>
                      </a:r>
                    </a:p>
                  </a:txBody>
                  <a:tcPr marL="68580" marR="68580" marT="0" marB="0"/>
                </a:tc>
                <a:tc>
                  <a:txBody>
                    <a:bodyPr/>
                    <a:lstStyle/>
                    <a:p>
                      <a:pPr>
                        <a:lnSpc>
                          <a:spcPct val="107000"/>
                        </a:lnSpc>
                        <a:spcAft>
                          <a:spcPts val="800"/>
                        </a:spcAft>
                      </a:pPr>
                      <a:r>
                        <a:rPr lang="es-MX" sz="2000" b="0" dirty="0">
                          <a:effectLst/>
                          <a:latin typeface="Calibri" panose="020F0502020204030204" pitchFamily="34" charset="0"/>
                          <a:ea typeface="Calibri" panose="020F0502020204030204" pitchFamily="34" charset="0"/>
                          <a:cs typeface="Times New Roman" panose="02020603050405020304" pitchFamily="18" charset="0"/>
                        </a:rPr>
                        <a:t>Las ciencias computacionales se centran en la teoría y los fundamentos; La ingeniería de software se ocupa </a:t>
                      </a:r>
                      <a:r>
                        <a:rPr lang="es-MX" sz="2000" b="1" u="sng" dirty="0">
                          <a:effectLst/>
                          <a:latin typeface="Calibri" panose="020F0502020204030204" pitchFamily="34" charset="0"/>
                          <a:ea typeface="Calibri" panose="020F0502020204030204" pitchFamily="34" charset="0"/>
                          <a:cs typeface="Times New Roman" panose="02020603050405020304" pitchFamily="18" charset="0"/>
                        </a:rPr>
                        <a:t>de los aspectos prácticos del desarrollo y la entrega de software útil</a:t>
                      </a:r>
                      <a:r>
                        <a:rPr lang="es-MX" sz="2000" b="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3756340113"/>
                  </a:ext>
                </a:extLst>
              </a:tr>
              <a:tr h="672443">
                <a:tc>
                  <a:txBody>
                    <a:bodyPr/>
                    <a:lstStyle/>
                    <a:p>
                      <a:pPr>
                        <a:lnSpc>
                          <a:spcPct val="107000"/>
                        </a:lnSpc>
                        <a:spcAft>
                          <a:spcPts val="800"/>
                        </a:spcAft>
                      </a:pPr>
                      <a:r>
                        <a:rPr lang="es-MX" sz="2000" b="0" dirty="0">
                          <a:effectLst/>
                          <a:latin typeface="Calibri" panose="020F0502020204030204" pitchFamily="34" charset="0"/>
                          <a:ea typeface="Calibri" panose="020F0502020204030204" pitchFamily="34" charset="0"/>
                          <a:cs typeface="Times New Roman" panose="02020603050405020304" pitchFamily="18" charset="0"/>
                        </a:rPr>
                        <a:t>¿Cuáles son los desafíos clave que enfrenta la ingeniería de software?</a:t>
                      </a:r>
                    </a:p>
                  </a:txBody>
                  <a:tcPr marL="68580" marR="68580" marT="0" marB="0">
                    <a:solidFill>
                      <a:schemeClr val="accent4"/>
                    </a:solidFill>
                  </a:tcPr>
                </a:tc>
                <a:tc>
                  <a:txBody>
                    <a:bodyPr/>
                    <a:lstStyle/>
                    <a:p>
                      <a:pPr>
                        <a:lnSpc>
                          <a:spcPct val="107000"/>
                        </a:lnSpc>
                        <a:spcAft>
                          <a:spcPts val="800"/>
                        </a:spcAft>
                      </a:pPr>
                      <a:r>
                        <a:rPr lang="es-MX" sz="2000" b="0" dirty="0">
                          <a:effectLst/>
                          <a:latin typeface="Calibri" panose="020F0502020204030204" pitchFamily="34" charset="0"/>
                          <a:ea typeface="Calibri" panose="020F0502020204030204" pitchFamily="34" charset="0"/>
                          <a:cs typeface="Times New Roman" panose="02020603050405020304" pitchFamily="18" charset="0"/>
                        </a:rPr>
                        <a:t>Hacer frente a la creciente diversidad, demandas de tiempos de entrega reducidos y desarrollo de software confiable</a:t>
                      </a:r>
                    </a:p>
                  </a:txBody>
                  <a:tcPr marL="68580" marR="68580" marT="0" marB="0">
                    <a:solidFill>
                      <a:schemeClr val="accent4"/>
                    </a:solidFill>
                  </a:tcPr>
                </a:tc>
                <a:extLst>
                  <a:ext uri="{0D108BD9-81ED-4DB2-BD59-A6C34878D82A}">
                    <a16:rowId xmlns:a16="http://schemas.microsoft.com/office/drawing/2014/main" val="2442784173"/>
                  </a:ext>
                </a:extLst>
              </a:tr>
              <a:tr h="1704004">
                <a:tc>
                  <a:txBody>
                    <a:bodyPr/>
                    <a:lstStyle/>
                    <a:p>
                      <a:pPr>
                        <a:lnSpc>
                          <a:spcPct val="107000"/>
                        </a:lnSpc>
                        <a:spcAft>
                          <a:spcPts val="800"/>
                        </a:spcAft>
                      </a:pPr>
                      <a:r>
                        <a:rPr lang="es-MX" sz="2000" b="0" dirty="0">
                          <a:effectLst/>
                          <a:latin typeface="Calibri" panose="020F0502020204030204" pitchFamily="34" charset="0"/>
                          <a:ea typeface="Calibri" panose="020F0502020204030204" pitchFamily="34" charset="0"/>
                          <a:cs typeface="Times New Roman" panose="02020603050405020304" pitchFamily="18" charset="0"/>
                        </a:rPr>
                        <a:t>¿Cuáles son las mejores técnicas y métodos de ingeniería de software?</a:t>
                      </a:r>
                    </a:p>
                  </a:txBody>
                  <a:tcPr marL="68580" marR="68580" marT="0" marB="0"/>
                </a:tc>
                <a:tc>
                  <a:txBody>
                    <a:bodyPr/>
                    <a:lstStyle/>
                    <a:p>
                      <a:pPr>
                        <a:lnSpc>
                          <a:spcPct val="107000"/>
                        </a:lnSpc>
                        <a:spcAft>
                          <a:spcPts val="800"/>
                        </a:spcAft>
                      </a:pPr>
                      <a:r>
                        <a:rPr lang="es-MX" sz="2000" b="0" dirty="0">
                          <a:effectLst/>
                          <a:latin typeface="Calibri" panose="020F0502020204030204" pitchFamily="34" charset="0"/>
                          <a:ea typeface="Calibri" panose="020F0502020204030204" pitchFamily="34" charset="0"/>
                          <a:cs typeface="Times New Roman" panose="02020603050405020304" pitchFamily="18" charset="0"/>
                        </a:rPr>
                        <a:t>Si bien todos los proyectos de software deben administrarse y desarrollarse profesionalmente, </a:t>
                      </a:r>
                      <a:r>
                        <a:rPr lang="es-MX" sz="2000" b="1" u="sng" dirty="0">
                          <a:effectLst/>
                          <a:latin typeface="Calibri" panose="020F0502020204030204" pitchFamily="34" charset="0"/>
                          <a:ea typeface="Calibri" panose="020F0502020204030204" pitchFamily="34" charset="0"/>
                          <a:cs typeface="Times New Roman" panose="02020603050405020304" pitchFamily="18" charset="0"/>
                        </a:rPr>
                        <a:t>diferentes técnicas son apropiadas para diferentes tipos de sistemas</a:t>
                      </a:r>
                      <a:r>
                        <a:rPr lang="es-MX" sz="2000" b="0" dirty="0">
                          <a:effectLst/>
                          <a:latin typeface="Calibri" panose="020F0502020204030204" pitchFamily="34" charset="0"/>
                          <a:ea typeface="Calibri" panose="020F0502020204030204" pitchFamily="34" charset="0"/>
                          <a:cs typeface="Times New Roman" panose="02020603050405020304" pitchFamily="18" charset="0"/>
                        </a:rPr>
                        <a:t>. Por ejemplo, los juegos siempre deben desarrollarse utilizando una serie de prototipos, mientras que los sistemas de control críticos para la seguridad requieren una especificación completa y analizable para desarrollarse. Por lo tanto, no puede decir que un método es mejor que otro.</a:t>
                      </a:r>
                    </a:p>
                  </a:txBody>
                  <a:tcPr marL="68580" marR="68580" marT="0" marB="0"/>
                </a:tc>
                <a:extLst>
                  <a:ext uri="{0D108BD9-81ED-4DB2-BD59-A6C34878D82A}">
                    <a16:rowId xmlns:a16="http://schemas.microsoft.com/office/drawing/2014/main" val="1230462286"/>
                  </a:ext>
                </a:extLst>
              </a:tr>
            </a:tbl>
          </a:graphicData>
        </a:graphic>
      </p:graphicFrame>
    </p:spTree>
    <p:extLst>
      <p:ext uri="{BB962C8B-B14F-4D97-AF65-F5344CB8AC3E}">
        <p14:creationId xmlns:p14="http://schemas.microsoft.com/office/powerpoint/2010/main" val="398624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Grp="1" noChangeArrowheads="1"/>
          </p:cNvSpPr>
          <p:nvPr>
            <p:ph type="title"/>
          </p:nvPr>
        </p:nvSpPr>
        <p:spPr/>
        <p:txBody>
          <a:bodyPr>
            <a:normAutofit/>
          </a:bodyPr>
          <a:lstStyle/>
          <a:p>
            <a:pPr>
              <a:defRPr/>
            </a:pPr>
            <a:r>
              <a:rPr lang="es-MX" sz="4800" dirty="0">
                <a:effectLst>
                  <a:outerShdw blurRad="38100" dist="38100" dir="2700000" algn="tl">
                    <a:srgbClr val="C0C0C0"/>
                  </a:outerShdw>
                </a:effectLst>
              </a:rPr>
              <a:t>Paso 3: Recolección de hechos.</a:t>
            </a:r>
            <a:endParaRPr lang="es-ES" sz="4800" dirty="0">
              <a:effectLst>
                <a:outerShdw blurRad="38100" dist="38100" dir="2700000" algn="tl">
                  <a:srgbClr val="C0C0C0"/>
                </a:outerShdw>
              </a:effectLst>
            </a:endParaRPr>
          </a:p>
        </p:txBody>
      </p:sp>
      <p:sp>
        <p:nvSpPr>
          <p:cNvPr id="53250" name="Rectangle 3"/>
          <p:cNvSpPr>
            <a:spLocks noGrp="1" noChangeArrowheads="1"/>
          </p:cNvSpPr>
          <p:nvPr>
            <p:ph idx="1"/>
          </p:nvPr>
        </p:nvSpPr>
        <p:spPr/>
        <p:txBody>
          <a:bodyPr>
            <a:normAutofit/>
          </a:bodyPr>
          <a:lstStyle/>
          <a:p>
            <a:pPr>
              <a:lnSpc>
                <a:spcPct val="80000"/>
              </a:lnSpc>
            </a:pPr>
            <a:r>
              <a:rPr lang="es-MX" altLang="es-MX" sz="3200" b="1" dirty="0">
                <a:solidFill>
                  <a:srgbClr val="FF0000"/>
                </a:solidFill>
              </a:rPr>
              <a:t>Conducir entrevistas</a:t>
            </a:r>
            <a:r>
              <a:rPr lang="es-MX" altLang="es-MX" sz="3200" dirty="0"/>
              <a:t>. Es el principal método para recolectar información </a:t>
            </a:r>
          </a:p>
          <a:p>
            <a:pPr marL="416147" lvl="1" indent="0">
              <a:lnSpc>
                <a:spcPct val="80000"/>
              </a:lnSpc>
              <a:buNone/>
            </a:pPr>
            <a:endParaRPr lang="es-MX" altLang="es-MX" sz="2916" dirty="0"/>
          </a:p>
          <a:p>
            <a:pPr marL="873347" lvl="1" indent="-457200">
              <a:lnSpc>
                <a:spcPct val="80000"/>
              </a:lnSpc>
            </a:pPr>
            <a:r>
              <a:rPr lang="es-MX" altLang="es-MX" sz="3200" dirty="0"/>
              <a:t>El propósito de la entrevista (y de la investigación preliminar) es </a:t>
            </a:r>
            <a:r>
              <a:rPr lang="es-MX" altLang="es-MX" sz="3200" b="1" i="1" u="sng" dirty="0"/>
              <a:t>detectar hechos, no convencer a otros que el proyecto es justificable</a:t>
            </a:r>
            <a:r>
              <a:rPr lang="es-MX" altLang="es-MX" sz="3200" dirty="0"/>
              <a:t>.</a:t>
            </a:r>
          </a:p>
          <a:p>
            <a:pPr marL="873347" lvl="1" indent="-457200">
              <a:lnSpc>
                <a:spcPct val="80000"/>
              </a:lnSpc>
            </a:pPr>
            <a:r>
              <a:rPr lang="es-MX" altLang="es-MX" sz="3200" dirty="0"/>
              <a:t>El rol del analista en una entrevista es hacer buenas preguntas y escuchar.</a:t>
            </a:r>
          </a:p>
          <a:p>
            <a:pPr marL="873347" lvl="1" indent="-457200">
              <a:lnSpc>
                <a:spcPct val="80000"/>
              </a:lnSpc>
            </a:pPr>
            <a:r>
              <a:rPr lang="es-MX" altLang="es-MX" sz="3200" dirty="0"/>
              <a:t>Si se planea hacer muchas entrevistas sobre el mismo tema, </a:t>
            </a:r>
            <a:r>
              <a:rPr lang="es-MX" altLang="es-MX" sz="3200" dirty="0">
                <a:solidFill>
                  <a:srgbClr val="FF0000"/>
                </a:solidFill>
              </a:rPr>
              <a:t>conviene mejor hacer un cuestionario.</a:t>
            </a:r>
          </a:p>
          <a:p>
            <a:pPr marL="873347" lvl="1" indent="-457200">
              <a:lnSpc>
                <a:spcPct val="80000"/>
              </a:lnSpc>
            </a:pPr>
            <a:r>
              <a:rPr lang="es-MX" altLang="es-MX" sz="3200" dirty="0"/>
              <a:t>Incluir preguntas abiertas, tales como “¿Qué mas cree usted que deba saber yo acerca del sistema?”</a:t>
            </a:r>
          </a:p>
          <a:p>
            <a:pPr marL="873347" lvl="1" indent="-457200">
              <a:lnSpc>
                <a:spcPct val="80000"/>
              </a:lnSpc>
            </a:pPr>
            <a:r>
              <a:rPr lang="es-MX" altLang="es-MX" sz="3200" dirty="0"/>
              <a:t>Se debe entrevistar tanto a personal gerencial (que tienen una visión más amplia del sistema) como a personal operativo (que conoce los detalles cotidianos del sistema)</a:t>
            </a:r>
            <a:endParaRPr lang="es-ES" altLang="es-MX" sz="3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Grp="1" noChangeArrowheads="1"/>
          </p:cNvSpPr>
          <p:nvPr>
            <p:ph type="title"/>
          </p:nvPr>
        </p:nvSpPr>
        <p:spPr/>
        <p:txBody>
          <a:bodyPr>
            <a:normAutofit/>
          </a:bodyPr>
          <a:lstStyle/>
          <a:p>
            <a:pPr>
              <a:defRPr/>
            </a:pPr>
            <a:r>
              <a:rPr lang="es-MX" sz="4800" dirty="0">
                <a:effectLst>
                  <a:outerShdw blurRad="38100" dist="38100" dir="2700000" algn="tl">
                    <a:srgbClr val="C0C0C0"/>
                  </a:outerShdw>
                </a:effectLst>
              </a:rPr>
              <a:t>Paso 3: Recolección de hechos.</a:t>
            </a:r>
            <a:endParaRPr lang="es-ES" sz="4800" dirty="0">
              <a:effectLst>
                <a:outerShdw blurRad="38100" dist="38100" dir="2700000" algn="tl">
                  <a:srgbClr val="C0C0C0"/>
                </a:outerShdw>
              </a:effectLst>
            </a:endParaRPr>
          </a:p>
        </p:txBody>
      </p:sp>
      <p:sp>
        <p:nvSpPr>
          <p:cNvPr id="54274" name="Rectangle 3"/>
          <p:cNvSpPr>
            <a:spLocks noGrp="1" noChangeArrowheads="1"/>
          </p:cNvSpPr>
          <p:nvPr>
            <p:ph idx="1"/>
          </p:nvPr>
        </p:nvSpPr>
        <p:spPr/>
        <p:txBody>
          <a:bodyPr>
            <a:normAutofit/>
          </a:bodyPr>
          <a:lstStyle/>
          <a:p>
            <a:pPr>
              <a:lnSpc>
                <a:spcPct val="80000"/>
              </a:lnSpc>
            </a:pPr>
            <a:r>
              <a:rPr lang="es-MX" altLang="es-MX" sz="3600" b="1" u="sng" dirty="0">
                <a:solidFill>
                  <a:srgbClr val="FF0000"/>
                </a:solidFill>
              </a:rPr>
              <a:t>Observar operaciones</a:t>
            </a:r>
            <a:r>
              <a:rPr lang="es-MX" altLang="es-MX" sz="3600" dirty="0"/>
              <a:t>. Otro método para la recolección de hechos es observar el sistema actual en operación. </a:t>
            </a:r>
          </a:p>
          <a:p>
            <a:pPr>
              <a:lnSpc>
                <a:spcPct val="80000"/>
              </a:lnSpc>
            </a:pPr>
            <a:endParaRPr lang="es-MX" altLang="es-MX" sz="3600" b="1" u="sng" dirty="0">
              <a:solidFill>
                <a:srgbClr val="FF0000"/>
              </a:solidFill>
            </a:endParaRPr>
          </a:p>
          <a:p>
            <a:pPr>
              <a:lnSpc>
                <a:spcPct val="80000"/>
              </a:lnSpc>
            </a:pPr>
            <a:r>
              <a:rPr lang="es-MX" altLang="es-MX" sz="3600" b="1" u="sng" dirty="0">
                <a:solidFill>
                  <a:srgbClr val="FF0000"/>
                </a:solidFill>
              </a:rPr>
              <a:t>Hacer encuestas</a:t>
            </a:r>
            <a:r>
              <a:rPr lang="es-MX" altLang="es-MX" sz="3600" dirty="0"/>
              <a:t>. Dado que las entrevistas pueden tomar mucho tiempo y a veces se puede desear obtener información de un grupo grande de personas, el método puede ser la aplicación de una encuesta. La encuesta es menos flexible que una entrevista, pero toma menos tiempo, es menos cara, y puede aplicarse a un amplio sector de personas.</a:t>
            </a:r>
            <a:endParaRPr lang="es-ES" altLang="es-MX" sz="3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normAutofit/>
          </a:bodyPr>
          <a:lstStyle/>
          <a:p>
            <a:pPr>
              <a:defRPr/>
            </a:pPr>
            <a:r>
              <a:rPr lang="es-MX" sz="4800" dirty="0">
                <a:effectLst>
                  <a:outerShdw blurRad="38100" dist="38100" dir="2700000" algn="tl">
                    <a:srgbClr val="C0C0C0"/>
                  </a:outerShdw>
                </a:effectLst>
              </a:rPr>
              <a:t>Paso 4: Estimar los beneficios del proyecto</a:t>
            </a:r>
            <a:endParaRPr lang="es-ES" sz="4800" dirty="0">
              <a:effectLst>
                <a:outerShdw blurRad="38100" dist="38100" dir="2700000" algn="tl">
                  <a:srgbClr val="C0C0C0"/>
                </a:outerShdw>
              </a:effectLst>
            </a:endParaRPr>
          </a:p>
        </p:txBody>
      </p:sp>
      <p:sp>
        <p:nvSpPr>
          <p:cNvPr id="55299" name="Rectangle 3"/>
          <p:cNvSpPr>
            <a:spLocks noGrp="1" noChangeArrowheads="1"/>
          </p:cNvSpPr>
          <p:nvPr>
            <p:ph idx="1"/>
          </p:nvPr>
        </p:nvSpPr>
        <p:spPr/>
        <p:txBody>
          <a:bodyPr>
            <a:normAutofit/>
          </a:bodyPr>
          <a:lstStyle/>
          <a:p>
            <a:endParaRPr lang="es-MX" altLang="es-MX" sz="3600" dirty="0">
              <a:solidFill>
                <a:schemeClr val="tx1"/>
              </a:solidFill>
            </a:endParaRPr>
          </a:p>
          <a:p>
            <a:r>
              <a:rPr lang="es-MX" altLang="es-MX" sz="3600" dirty="0">
                <a:solidFill>
                  <a:schemeClr val="tx1"/>
                </a:solidFill>
              </a:rPr>
              <a:t>Al llegar a este punto, mediante las técnicas de recolección comentadas, el analista </a:t>
            </a:r>
            <a:r>
              <a:rPr lang="es-MX" altLang="es-MX" sz="3600" u="sng" dirty="0">
                <a:solidFill>
                  <a:schemeClr val="tx1"/>
                </a:solidFill>
              </a:rPr>
              <a:t>ha recolectado hechos y datos suficientes</a:t>
            </a:r>
            <a:r>
              <a:rPr lang="es-MX" altLang="es-MX" sz="3600" dirty="0">
                <a:solidFill>
                  <a:schemeClr val="tx1"/>
                </a:solidFill>
              </a:rPr>
              <a:t> para determinar tanto los beneficios del proyecto, como la factibilidad (operativa, técnica y económica) de la propuesta.</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normAutofit/>
          </a:bodyPr>
          <a:lstStyle/>
          <a:p>
            <a:pPr>
              <a:defRPr/>
            </a:pPr>
            <a:r>
              <a:rPr lang="es-MX" sz="4800" dirty="0">
                <a:effectLst>
                  <a:outerShdw blurRad="38100" dist="38100" dir="2700000" algn="tl">
                    <a:srgbClr val="C0C0C0"/>
                  </a:outerShdw>
                </a:effectLst>
              </a:rPr>
              <a:t>Paso 5: Estimar tiempo y costo de continuar el desarrollo</a:t>
            </a:r>
            <a:endParaRPr lang="es-ES" sz="4800" dirty="0">
              <a:effectLst>
                <a:outerShdw blurRad="38100" dist="38100" dir="2700000" algn="tl">
                  <a:srgbClr val="C0C0C0"/>
                </a:outerShdw>
              </a:effectLst>
            </a:endParaRPr>
          </a:p>
        </p:txBody>
      </p:sp>
      <p:sp>
        <p:nvSpPr>
          <p:cNvPr id="56322" name="Rectangle 3"/>
          <p:cNvSpPr>
            <a:spLocks noGrp="1" noChangeArrowheads="1"/>
          </p:cNvSpPr>
          <p:nvPr>
            <p:ph idx="1"/>
          </p:nvPr>
        </p:nvSpPr>
        <p:spPr/>
        <p:txBody>
          <a:bodyPr>
            <a:normAutofit/>
          </a:bodyPr>
          <a:lstStyle/>
          <a:p>
            <a:r>
              <a:rPr lang="es-MX" altLang="es-MX" sz="2800" dirty="0"/>
              <a:t>Con base en la información recolectada, se pueden estimar los aspectos relacionados con la factibilidad económica.</a:t>
            </a:r>
          </a:p>
          <a:p>
            <a:r>
              <a:rPr lang="es-MX" altLang="es-MX" sz="2800" dirty="0"/>
              <a:t>También, al establecerse el alcance del proyecto puede estimarse el tiempo de duración.</a:t>
            </a:r>
          </a:p>
          <a:p>
            <a:r>
              <a:rPr lang="es-MX" altLang="es-MX" sz="2800" dirty="0"/>
              <a:t>Adicionalmente a las estimaciones de la próxima fase de desarrollo (es decir, la determinación de requerimientos como primera parte del análisis), el analista debe proveer </a:t>
            </a:r>
            <a:r>
              <a:rPr lang="es-MX" altLang="es-MX" sz="2800" b="1" dirty="0">
                <a:solidFill>
                  <a:srgbClr val="FF0000"/>
                </a:solidFill>
              </a:rPr>
              <a:t>datos aproximados sobre el costo de todo el proyecto</a:t>
            </a:r>
            <a:r>
              <a:rPr lang="es-MX" altLang="es-MX" sz="2800" dirty="0"/>
              <a:t>, para que los administradores y tomadores de decisiones puedan darse una </a:t>
            </a:r>
            <a:r>
              <a:rPr lang="es-MX" altLang="es-MX" sz="2800" b="1" dirty="0"/>
              <a:t>idea del impacto total</a:t>
            </a:r>
            <a:r>
              <a:rPr lang="es-MX" altLang="es-MX" sz="2800" dirty="0"/>
              <a:t> y los tiempos implicados.</a:t>
            </a:r>
          </a:p>
          <a:p>
            <a:endParaRPr lang="es-MX" altLang="es-MX" sz="2800" dirty="0"/>
          </a:p>
          <a:p>
            <a:r>
              <a:rPr lang="es-MX" altLang="es-MX" sz="2800" dirty="0"/>
              <a:t>Es probable que </a:t>
            </a:r>
            <a:r>
              <a:rPr lang="es-MX" altLang="es-MX" sz="2800" dirty="0">
                <a:solidFill>
                  <a:srgbClr val="FF0000"/>
                </a:solidFill>
              </a:rPr>
              <a:t>no se puedan proporcionar cifras exactas</a:t>
            </a:r>
            <a:r>
              <a:rPr lang="es-MX" altLang="es-MX" sz="2800" dirty="0"/>
              <a:t>, pero </a:t>
            </a:r>
            <a:r>
              <a:rPr lang="es-MX" altLang="es-MX" sz="2800" b="1" dirty="0">
                <a:solidFill>
                  <a:srgbClr val="FF0000"/>
                </a:solidFill>
              </a:rPr>
              <a:t>estimar un rango</a:t>
            </a:r>
            <a:r>
              <a:rPr lang="es-MX" altLang="es-MX" sz="2800" dirty="0"/>
              <a:t> puede ser útil, particularmente para evaluar escenarios ‘pesimistas’ contra ‘optimistas’</a:t>
            </a:r>
          </a:p>
          <a:p>
            <a:r>
              <a:rPr lang="es-MX" altLang="es-MX" sz="2800" dirty="0"/>
              <a:t>(Para saber más sobre estimaciones de tiempo y costo, </a:t>
            </a:r>
            <a:r>
              <a:rPr lang="es-MX" altLang="es-MX" sz="2800" dirty="0">
                <a:hlinkClick r:id="rId2"/>
              </a:rPr>
              <a:t>ver link modelo COCOMO</a:t>
            </a:r>
            <a:r>
              <a:rPr lang="es-MX" altLang="es-MX" sz="2800" dirty="0"/>
              <a:t>)</a:t>
            </a:r>
          </a:p>
          <a:p>
            <a:pPr lvl="1"/>
            <a:endParaRPr lang="es-MX" altLang="es-MX" sz="2800" dirty="0"/>
          </a:p>
          <a:p>
            <a:endParaRPr lang="en-US" altLang="es-MX" sz="2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normAutofit/>
          </a:bodyPr>
          <a:lstStyle/>
          <a:p>
            <a:pPr>
              <a:defRPr/>
            </a:pPr>
            <a:r>
              <a:rPr lang="es-MX" sz="4800" dirty="0">
                <a:effectLst>
                  <a:outerShdw blurRad="38100" dist="38100" dir="2700000" algn="tl">
                    <a:srgbClr val="C0C0C0"/>
                  </a:outerShdw>
                </a:effectLst>
              </a:rPr>
              <a:t>Paso 6: Presentar los resultados y recomendaciones a la gerencia</a:t>
            </a:r>
            <a:endParaRPr lang="es-ES" sz="4800" dirty="0">
              <a:effectLst>
                <a:outerShdw blurRad="38100" dist="38100" dir="2700000" algn="tl">
                  <a:srgbClr val="C0C0C0"/>
                </a:outerShdw>
              </a:effectLst>
            </a:endParaRPr>
          </a:p>
        </p:txBody>
      </p:sp>
      <p:sp>
        <p:nvSpPr>
          <p:cNvPr id="57347" name="Rectangle 3"/>
          <p:cNvSpPr>
            <a:spLocks noGrp="1" noChangeAspect="1" noChangeArrowheads="1"/>
          </p:cNvSpPr>
          <p:nvPr>
            <p:ph idx="1"/>
          </p:nvPr>
        </p:nvSpPr>
        <p:spPr/>
        <p:txBody>
          <a:bodyPr/>
          <a:lstStyle/>
          <a:p>
            <a:r>
              <a:rPr lang="es-MX" altLang="es-MX" sz="3129" dirty="0"/>
              <a:t>El ultimo paso consiste en enviar un reporte a la gerencia.</a:t>
            </a:r>
          </a:p>
          <a:p>
            <a:r>
              <a:rPr lang="es-MX" altLang="es-MX" sz="3129" dirty="0"/>
              <a:t>Este reporte debe incluir una evaluación de la petición, un estimado de los costos y beneficios </a:t>
            </a:r>
            <a:r>
              <a:rPr lang="es-MX" altLang="es-MX" sz="3129" b="1" u="sng" dirty="0"/>
              <a:t>y la propia recomendación del analista</a:t>
            </a:r>
          </a:p>
          <a:p>
            <a:r>
              <a:rPr lang="es-MX" altLang="es-MX" sz="3129" dirty="0"/>
              <a:t>Al llegar a este punto, el analista tiene varias alternativas:</a:t>
            </a:r>
          </a:p>
          <a:p>
            <a:pPr lvl="1"/>
            <a:r>
              <a:rPr lang="es-MX" altLang="es-MX" sz="3129" dirty="0"/>
              <a:t>Concluir que no se requiere ninguna acción adicional.</a:t>
            </a:r>
          </a:p>
          <a:p>
            <a:pPr lvl="1"/>
            <a:r>
              <a:rPr lang="es-MX" altLang="es-MX" sz="3129" dirty="0"/>
              <a:t>Concluir que se requiere una estrategia alternativa a un sistema, tal como capacitación adicional.</a:t>
            </a:r>
          </a:p>
          <a:p>
            <a:pPr lvl="1"/>
            <a:r>
              <a:rPr lang="es-MX" altLang="es-MX" sz="3129" dirty="0"/>
              <a:t>Si el problema es menor, una solución sencilla lo puede resolver, sin necesidad de mayor análisis.</a:t>
            </a:r>
          </a:p>
          <a:p>
            <a:pPr lvl="1"/>
            <a:r>
              <a:rPr lang="es-MX" altLang="es-MX" sz="3129" i="1" dirty="0">
                <a:solidFill>
                  <a:srgbClr val="FF0000"/>
                </a:solidFill>
              </a:rPr>
              <a:t>O </a:t>
            </a:r>
            <a:r>
              <a:rPr lang="es-MX" altLang="es-MX" sz="3129" b="1" i="1" dirty="0">
                <a:solidFill>
                  <a:srgbClr val="FF0000"/>
                </a:solidFill>
              </a:rPr>
              <a:t>Continuar</a:t>
            </a:r>
            <a:r>
              <a:rPr lang="es-MX" altLang="es-MX" sz="3129" i="1" dirty="0">
                <a:solidFill>
                  <a:srgbClr val="FF0000"/>
                </a:solidFill>
              </a:rPr>
              <a:t> con el desarrollo de un nuevo sistema e iniciar la fase de análisis!</a:t>
            </a:r>
          </a:p>
          <a:p>
            <a:pPr lvl="1"/>
            <a:endParaRPr lang="es-MX" altLang="es-MX" sz="3129"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7347">
                                            <p:txEl>
                                              <p:pRg st="3" end="3"/>
                                            </p:txEl>
                                          </p:spTgt>
                                        </p:tgtEl>
                                        <p:attrNameLst>
                                          <p:attrName>style.visibility</p:attrName>
                                        </p:attrNameLst>
                                      </p:cBhvr>
                                      <p:to>
                                        <p:strVal val="visible"/>
                                      </p:to>
                                    </p:set>
                                    <p:anim calcmode="lin" valueType="num">
                                      <p:cBhvr additive="base">
                                        <p:cTn id="7"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57347">
                                            <p:txEl>
                                              <p:pRg st="4" end="4"/>
                                            </p:txEl>
                                          </p:spTgt>
                                        </p:tgtEl>
                                        <p:attrNameLst>
                                          <p:attrName>style.visibility</p:attrName>
                                        </p:attrNameLst>
                                      </p:cBhvr>
                                      <p:to>
                                        <p:strVal val="visible"/>
                                      </p:to>
                                    </p:set>
                                    <p:anim calcmode="lin" valueType="num">
                                      <p:cBhvr additive="base">
                                        <p:cTn id="13"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57347">
                                            <p:txEl>
                                              <p:pRg st="5" end="5"/>
                                            </p:txEl>
                                          </p:spTgt>
                                        </p:tgtEl>
                                        <p:attrNameLst>
                                          <p:attrName>style.visibility</p:attrName>
                                        </p:attrNameLst>
                                      </p:cBhvr>
                                      <p:to>
                                        <p:strVal val="visible"/>
                                      </p:to>
                                    </p:set>
                                    <p:anim calcmode="lin" valueType="num">
                                      <p:cBhvr additive="base">
                                        <p:cTn id="19"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7">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7347">
                                            <p:txEl>
                                              <p:pRg st="6" end="6"/>
                                            </p:txEl>
                                          </p:spTgt>
                                        </p:tgtEl>
                                        <p:attrNameLst>
                                          <p:attrName>style.visibility</p:attrName>
                                        </p:attrNameLst>
                                      </p:cBhvr>
                                      <p:to>
                                        <p:strVal val="visible"/>
                                      </p:to>
                                    </p:set>
                                    <p:anim calcmode="lin" valueType="num">
                                      <p:cBhvr additive="base">
                                        <p:cTn id="25" dur="500" fill="hold"/>
                                        <p:tgtEl>
                                          <p:spTgt spid="5734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B542C8-94F3-40E6-9B4C-F4CF34D62D71}"/>
              </a:ext>
            </a:extLst>
          </p:cNvPr>
          <p:cNvSpPr>
            <a:spLocks noGrp="1"/>
          </p:cNvSpPr>
          <p:nvPr>
            <p:ph type="title"/>
          </p:nvPr>
        </p:nvSpPr>
        <p:spPr/>
        <p:txBody>
          <a:bodyPr>
            <a:normAutofit/>
          </a:bodyPr>
          <a:lstStyle/>
          <a:p>
            <a:r>
              <a:rPr lang="es-MX" sz="4800" dirty="0"/>
              <a:t>Recomendaciones de escritura para el reporte de investigación preliminar</a:t>
            </a:r>
          </a:p>
        </p:txBody>
      </p:sp>
      <p:sp>
        <p:nvSpPr>
          <p:cNvPr id="4" name="Marcador de contenido 3">
            <a:extLst>
              <a:ext uri="{FF2B5EF4-FFF2-40B4-BE49-F238E27FC236}">
                <a16:creationId xmlns:a16="http://schemas.microsoft.com/office/drawing/2014/main" id="{257489B3-E411-4712-BA2B-A9207446A8C5}"/>
              </a:ext>
            </a:extLst>
          </p:cNvPr>
          <p:cNvSpPr>
            <a:spLocks noGrp="1"/>
          </p:cNvSpPr>
          <p:nvPr>
            <p:ph sz="half" idx="1"/>
          </p:nvPr>
        </p:nvSpPr>
        <p:spPr/>
        <p:txBody>
          <a:bodyPr>
            <a:normAutofit/>
          </a:bodyPr>
          <a:lstStyle/>
          <a:p>
            <a:pPr lvl="1"/>
            <a:r>
              <a:rPr lang="es-MX" b="1" dirty="0">
                <a:solidFill>
                  <a:srgbClr val="FF0000"/>
                </a:solidFill>
              </a:rPr>
              <a:t>El reporte debe ser breve</a:t>
            </a:r>
            <a:r>
              <a:rPr lang="es-MX" dirty="0"/>
              <a:t>. Una página suele ser suficiente.</a:t>
            </a:r>
          </a:p>
          <a:p>
            <a:pPr lvl="1"/>
            <a:r>
              <a:rPr lang="es-MX" dirty="0"/>
              <a:t>Lenguaje claro, reducir tecnicismos. Recordar que el documento será leído por ejecutivos</a:t>
            </a:r>
          </a:p>
          <a:p>
            <a:pPr lvl="1"/>
            <a:r>
              <a:rPr lang="es-MX" dirty="0"/>
              <a:t>En lo posible, incluir información cuantitativa (tiempos, costos y beneficios, etc.)</a:t>
            </a:r>
          </a:p>
          <a:p>
            <a:pPr lvl="1"/>
            <a:endParaRPr lang="es-MX" dirty="0"/>
          </a:p>
          <a:p>
            <a:pPr lvl="1"/>
            <a:endParaRPr lang="es-MX" dirty="0"/>
          </a:p>
          <a:p>
            <a:pPr lvl="1"/>
            <a:r>
              <a:rPr lang="es-MX" dirty="0"/>
              <a:t>Recordar que su objetivo es </a:t>
            </a:r>
            <a:r>
              <a:rPr lang="es-MX" b="1" dirty="0">
                <a:solidFill>
                  <a:srgbClr val="FF0000"/>
                </a:solidFill>
              </a:rPr>
              <a:t>tomar decisiones </a:t>
            </a:r>
            <a:r>
              <a:rPr lang="es-MX" dirty="0"/>
              <a:t>sobre si continuar con un proyecto completo de desarrollo de sistemas, o si la situación puede resolverse con desarrollos sencillos</a:t>
            </a:r>
          </a:p>
          <a:p>
            <a:pPr lvl="1"/>
            <a:endParaRPr lang="es-MX" dirty="0"/>
          </a:p>
        </p:txBody>
      </p:sp>
      <p:sp>
        <p:nvSpPr>
          <p:cNvPr id="5" name="Marcador de contenido 4">
            <a:extLst>
              <a:ext uri="{FF2B5EF4-FFF2-40B4-BE49-F238E27FC236}">
                <a16:creationId xmlns:a16="http://schemas.microsoft.com/office/drawing/2014/main" id="{9C146EC0-AFCF-4087-9801-1A23033D5FF8}"/>
              </a:ext>
            </a:extLst>
          </p:cNvPr>
          <p:cNvSpPr>
            <a:spLocks noGrp="1"/>
          </p:cNvSpPr>
          <p:nvPr>
            <p:ph sz="half" idx="2"/>
          </p:nvPr>
        </p:nvSpPr>
        <p:spPr>
          <a:solidFill>
            <a:schemeClr val="bg1"/>
          </a:solidFill>
          <a:ln>
            <a:solidFill>
              <a:schemeClr val="accent2"/>
            </a:solidFill>
          </a:ln>
          <a:effectLst>
            <a:outerShdw blurRad="50800" dist="38100" dir="2700000" algn="tl" rotWithShape="0">
              <a:prstClr val="black">
                <a:alpha val="40000"/>
              </a:prstClr>
            </a:outerShdw>
          </a:effectLst>
        </p:spPr>
        <p:txBody>
          <a:bodyPr>
            <a:normAutofit/>
          </a:bodyPr>
          <a:lstStyle/>
          <a:p>
            <a:r>
              <a:rPr lang="es-MX" sz="3200" dirty="0">
                <a:latin typeface="Courier New" panose="02070309020205020404" pitchFamily="49" charset="0"/>
                <a:cs typeface="Courier New" panose="02070309020205020404" pitchFamily="49" charset="0"/>
              </a:rPr>
              <a:t>Secciones del documento:</a:t>
            </a:r>
          </a:p>
          <a:p>
            <a:pPr lvl="1"/>
            <a:r>
              <a:rPr lang="es-MX" sz="3200" b="1" dirty="0">
                <a:latin typeface="Courier New" panose="02070309020205020404" pitchFamily="49" charset="0"/>
                <a:cs typeface="Courier New" panose="02070309020205020404" pitchFamily="49" charset="0"/>
              </a:rPr>
              <a:t>Antecedentes</a:t>
            </a:r>
          </a:p>
          <a:p>
            <a:pPr lvl="1"/>
            <a:r>
              <a:rPr lang="es-MX" sz="3200" b="1" dirty="0">
                <a:latin typeface="Courier New" panose="02070309020205020404" pitchFamily="49" charset="0"/>
                <a:cs typeface="Courier New" panose="02070309020205020404" pitchFamily="49" charset="0"/>
              </a:rPr>
              <a:t>Resumen de la solicitud</a:t>
            </a:r>
          </a:p>
          <a:p>
            <a:pPr lvl="1"/>
            <a:r>
              <a:rPr lang="es-MX" sz="3200" b="1" dirty="0">
                <a:latin typeface="Courier New" panose="02070309020205020404" pitchFamily="49" charset="0"/>
                <a:cs typeface="Courier New" panose="02070309020205020404" pitchFamily="49" charset="0"/>
              </a:rPr>
              <a:t>Hallazgos de la investigación preliminar</a:t>
            </a:r>
          </a:p>
          <a:p>
            <a:pPr lvl="1"/>
            <a:r>
              <a:rPr lang="es-MX" sz="3200" b="1" dirty="0">
                <a:latin typeface="Courier New" panose="02070309020205020404" pitchFamily="49" charset="0"/>
                <a:cs typeface="Courier New" panose="02070309020205020404" pitchFamily="49" charset="0"/>
              </a:rPr>
              <a:t>Recomendaciones</a:t>
            </a:r>
          </a:p>
          <a:p>
            <a:pPr lvl="1"/>
            <a:r>
              <a:rPr lang="es-MX" sz="3200" b="1" dirty="0">
                <a:latin typeface="Courier New" panose="02070309020205020404" pitchFamily="49" charset="0"/>
                <a:cs typeface="Courier New" panose="02070309020205020404" pitchFamily="49" charset="0"/>
              </a:rPr>
              <a:t>Estimaciones de tiempo y costo</a:t>
            </a:r>
          </a:p>
          <a:p>
            <a:pPr lvl="1"/>
            <a:r>
              <a:rPr lang="es-MX" sz="3200" b="1" dirty="0">
                <a:latin typeface="Courier New" panose="02070309020205020404" pitchFamily="49" charset="0"/>
                <a:cs typeface="Courier New" panose="02070309020205020404" pitchFamily="49" charset="0"/>
              </a:rPr>
              <a:t>Beneficios esperados</a:t>
            </a:r>
          </a:p>
          <a:p>
            <a:pPr lvl="1"/>
            <a:endParaRPr lang="es-MX"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766466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MX" dirty="0"/>
              <a:t>Bibliografía</a:t>
            </a:r>
            <a:endParaRPr lang="en-US" dirty="0"/>
          </a:p>
        </p:txBody>
      </p:sp>
      <p:sp>
        <p:nvSpPr>
          <p:cNvPr id="58371" name="2 Marcador de contenido"/>
          <p:cNvSpPr>
            <a:spLocks noGrp="1"/>
          </p:cNvSpPr>
          <p:nvPr>
            <p:ph idx="1"/>
          </p:nvPr>
        </p:nvSpPr>
        <p:spPr/>
        <p:txBody>
          <a:bodyPr>
            <a:normAutofit/>
          </a:bodyPr>
          <a:lstStyle/>
          <a:p>
            <a:pPr marL="650230" indent="-650230">
              <a:buFont typeface="Arial" panose="020B0604020202020204" pitchFamily="34" charset="0"/>
              <a:buAutoNum type="arabicPeriod"/>
            </a:pPr>
            <a:endParaRPr lang="en-US" altLang="es-MX" sz="3413" b="1" dirty="0"/>
          </a:p>
          <a:p>
            <a:pPr marL="650230" indent="-650230">
              <a:buFont typeface="Arial" panose="020B0604020202020204" pitchFamily="34" charset="0"/>
              <a:buAutoNum type="arabicPeriod"/>
            </a:pPr>
            <a:r>
              <a:rPr lang="en-US" altLang="es-MX" sz="3413" b="1" dirty="0"/>
              <a:t>Systems Analysis and Design</a:t>
            </a:r>
            <a:r>
              <a:rPr lang="en-US" altLang="es-MX" sz="3413" dirty="0"/>
              <a:t>.  Shelley Cashman Rosenblatt.  Fourth Edition. Thompson Course Technology/ Thompson Learning. 2001.</a:t>
            </a:r>
          </a:p>
          <a:p>
            <a:pPr marL="650230" indent="-650230">
              <a:buFont typeface="Arial" panose="020B0604020202020204" pitchFamily="34" charset="0"/>
              <a:buAutoNum type="arabicPeriod"/>
            </a:pPr>
            <a:r>
              <a:rPr lang="es-MX" altLang="es-MX" sz="3413" b="1" dirty="0"/>
              <a:t>Análisis  y Diseño de Sistemas</a:t>
            </a:r>
            <a:r>
              <a:rPr lang="es-MX" altLang="es-MX" sz="3413" dirty="0"/>
              <a:t>. Centro de computación profesional de México.  Primera Edición. McGraw-Hill Interamericana. 2001.</a:t>
            </a:r>
          </a:p>
          <a:p>
            <a:pPr marL="650230" indent="-650230">
              <a:buFont typeface="Arial" panose="020B0604020202020204" pitchFamily="34" charset="0"/>
              <a:buAutoNum type="arabicPeriod"/>
            </a:pPr>
            <a:r>
              <a:rPr lang="es-MX" altLang="es-MX" sz="3413" b="1" dirty="0"/>
              <a:t>Análisis y Diseño de Sistemas</a:t>
            </a:r>
            <a:r>
              <a:rPr lang="es-MX" altLang="es-MX" sz="3413" dirty="0"/>
              <a:t>. Kendal &amp; Kendall. Tercera Edición. Prentice Hall. 1997.</a:t>
            </a:r>
          </a:p>
          <a:p>
            <a:pPr marL="650230" indent="-650230">
              <a:buFont typeface="Arial" panose="020B0604020202020204" pitchFamily="34" charset="0"/>
              <a:buAutoNum type="arabicPeriod"/>
            </a:pPr>
            <a:r>
              <a:rPr lang="es-MX" altLang="es-MX" sz="3413" b="1" dirty="0"/>
              <a:t>Sistemas de Información para la Administración</a:t>
            </a:r>
            <a:r>
              <a:rPr lang="es-MX" altLang="es-MX" sz="3413" dirty="0"/>
              <a:t>. James A. Senn. Tercera Edición. Grupo Editorial Iberoamérica. 1990.</a:t>
            </a:r>
            <a:endParaRPr lang="en-US" altLang="es-MX" sz="3413" dirty="0"/>
          </a:p>
        </p:txBody>
      </p:sp>
      <p:sp>
        <p:nvSpPr>
          <p:cNvPr id="58372" name="3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1056623" indent="-406394" eaLnBrk="0" hangingPunct="0">
              <a:defRPr>
                <a:solidFill>
                  <a:schemeClr val="tx1"/>
                </a:solidFill>
                <a:latin typeface="Arial" panose="020B0604020202020204" pitchFamily="34" charset="0"/>
              </a:defRPr>
            </a:lvl2pPr>
            <a:lvl3pPr marL="1625575" indent="-325115" eaLnBrk="0" hangingPunct="0">
              <a:defRPr>
                <a:solidFill>
                  <a:schemeClr val="tx1"/>
                </a:solidFill>
                <a:latin typeface="Arial" panose="020B0604020202020204" pitchFamily="34" charset="0"/>
              </a:defRPr>
            </a:lvl3pPr>
            <a:lvl4pPr marL="2275804" indent="-325115" eaLnBrk="0" hangingPunct="0">
              <a:defRPr>
                <a:solidFill>
                  <a:schemeClr val="tx1"/>
                </a:solidFill>
                <a:latin typeface="Arial" panose="020B0604020202020204" pitchFamily="34" charset="0"/>
              </a:defRPr>
            </a:lvl4pPr>
            <a:lvl5pPr marL="2926034" indent="-325115" eaLnBrk="0" hangingPunct="0">
              <a:defRPr>
                <a:solidFill>
                  <a:schemeClr val="tx1"/>
                </a:solidFill>
                <a:latin typeface="Arial" panose="020B0604020202020204" pitchFamily="34" charset="0"/>
              </a:defRPr>
            </a:lvl5pPr>
            <a:lvl6pPr marL="3576264" indent="-325115" eaLnBrk="0" fontAlgn="base" hangingPunct="0">
              <a:spcBef>
                <a:spcPct val="0"/>
              </a:spcBef>
              <a:spcAft>
                <a:spcPct val="0"/>
              </a:spcAft>
              <a:defRPr>
                <a:solidFill>
                  <a:schemeClr val="tx1"/>
                </a:solidFill>
                <a:latin typeface="Arial" panose="020B0604020202020204" pitchFamily="34" charset="0"/>
              </a:defRPr>
            </a:lvl6pPr>
            <a:lvl7pPr marL="4226494" indent="-325115" eaLnBrk="0" fontAlgn="base" hangingPunct="0">
              <a:spcBef>
                <a:spcPct val="0"/>
              </a:spcBef>
              <a:spcAft>
                <a:spcPct val="0"/>
              </a:spcAft>
              <a:defRPr>
                <a:solidFill>
                  <a:schemeClr val="tx1"/>
                </a:solidFill>
                <a:latin typeface="Arial" panose="020B0604020202020204" pitchFamily="34" charset="0"/>
              </a:defRPr>
            </a:lvl7pPr>
            <a:lvl8pPr marL="4876724" indent="-325115" eaLnBrk="0" fontAlgn="base" hangingPunct="0">
              <a:spcBef>
                <a:spcPct val="0"/>
              </a:spcBef>
              <a:spcAft>
                <a:spcPct val="0"/>
              </a:spcAft>
              <a:defRPr>
                <a:solidFill>
                  <a:schemeClr val="tx1"/>
                </a:solidFill>
                <a:latin typeface="Arial" panose="020B0604020202020204" pitchFamily="34" charset="0"/>
              </a:defRPr>
            </a:lvl8pPr>
            <a:lvl9pPr marL="5526954" indent="-32511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7AA73AF-9460-4E6A-ADE4-482C3C89CEF9}" type="slidenum">
              <a:rPr lang="es-ES" altLang="es-MX">
                <a:latin typeface="Arial Black" panose="020B0A04020102020204" pitchFamily="34" charset="0"/>
              </a:rPr>
              <a:pPr eaLnBrk="1" hangingPunct="1"/>
              <a:t>56</a:t>
            </a:fld>
            <a:endParaRPr lang="es-ES" altLang="es-MX">
              <a:latin typeface="Arial Black" panose="020B0A040201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05230B01-ABC7-4F8F-B6A8-28F0542DCBCE}"/>
              </a:ext>
            </a:extLst>
          </p:cNvPr>
          <p:cNvSpPr>
            <a:spLocks noGrp="1"/>
          </p:cNvSpPr>
          <p:nvPr>
            <p:ph type="title"/>
          </p:nvPr>
        </p:nvSpPr>
        <p:spPr/>
        <p:txBody>
          <a:bodyPr>
            <a:normAutofit/>
          </a:bodyPr>
          <a:lstStyle/>
          <a:p>
            <a:r>
              <a:rPr lang="es-MX" sz="5689" dirty="0"/>
              <a:t>Modelos de [procesos] desarrollo de sistemas</a:t>
            </a:r>
          </a:p>
        </p:txBody>
      </p:sp>
      <p:sp>
        <p:nvSpPr>
          <p:cNvPr id="9" name="Marcador de contenido 8">
            <a:extLst>
              <a:ext uri="{FF2B5EF4-FFF2-40B4-BE49-F238E27FC236}">
                <a16:creationId xmlns:a16="http://schemas.microsoft.com/office/drawing/2014/main" id="{368B3E04-65F8-4ACD-9F83-70DA8FA01AA6}"/>
              </a:ext>
            </a:extLst>
          </p:cNvPr>
          <p:cNvSpPr>
            <a:spLocks noGrp="1"/>
          </p:cNvSpPr>
          <p:nvPr>
            <p:ph idx="1"/>
          </p:nvPr>
        </p:nvSpPr>
        <p:spPr/>
        <p:txBody>
          <a:bodyPr>
            <a:normAutofit/>
          </a:bodyPr>
          <a:lstStyle/>
          <a:p>
            <a:r>
              <a:rPr lang="es-MX" sz="3413" dirty="0"/>
              <a:t>Existen muchas opciones para desarrollar sistemas de información, pero las alternativas más populares son: </a:t>
            </a:r>
          </a:p>
          <a:p>
            <a:endParaRPr lang="es-MX" sz="3413" dirty="0"/>
          </a:p>
          <a:p>
            <a:pPr lvl="1"/>
            <a:r>
              <a:rPr lang="es-MX" sz="3413" b="1" dirty="0"/>
              <a:t>El análisis estructurado</a:t>
            </a:r>
            <a:r>
              <a:rPr lang="es-MX" sz="3413" dirty="0"/>
              <a:t>, que es un método tradicional que todavía se usa ampliamente, </a:t>
            </a:r>
          </a:p>
          <a:p>
            <a:pPr lvl="1"/>
            <a:r>
              <a:rPr lang="es-MX" sz="3413" b="1" dirty="0"/>
              <a:t>El análisis orientado a objetos </a:t>
            </a:r>
            <a:r>
              <a:rPr lang="es-MX" sz="3413" dirty="0"/>
              <a:t>(OO), que es un enfoque más reciente que muchos analistas prefieren. </a:t>
            </a:r>
          </a:p>
          <a:p>
            <a:pPr lvl="1"/>
            <a:r>
              <a:rPr lang="es-MX" sz="3413" b="1" dirty="0"/>
              <a:t>Los métodos ágiles</a:t>
            </a:r>
            <a:r>
              <a:rPr lang="es-MX" sz="3413" dirty="0"/>
              <a:t>, también llamados métodos adaptativos, que incluyen las últimas tendencias en desarrollo de software. </a:t>
            </a:r>
          </a:p>
        </p:txBody>
      </p:sp>
    </p:spTree>
    <p:extLst>
      <p:ext uri="{BB962C8B-B14F-4D97-AF65-F5344CB8AC3E}">
        <p14:creationId xmlns:p14="http://schemas.microsoft.com/office/powerpoint/2010/main" val="3059195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7AA96A5A-19C4-484E-9475-4A016D98BD20}"/>
              </a:ext>
            </a:extLst>
          </p:cNvPr>
          <p:cNvGraphicFramePr>
            <a:graphicFrameLocks noGrp="1"/>
          </p:cNvGraphicFramePr>
          <p:nvPr/>
        </p:nvGraphicFramePr>
        <p:xfrm>
          <a:off x="556363" y="1286744"/>
          <a:ext cx="16227537" cy="7453389"/>
        </p:xfrm>
        <a:graphic>
          <a:graphicData uri="http://schemas.openxmlformats.org/drawingml/2006/table">
            <a:tbl>
              <a:tblPr firstRow="1" firstCol="1" bandRow="1">
                <a:noFill/>
                <a:tableStyleId>{5C22544A-7EE6-4342-B048-85BDC9FD1C3A}</a:tableStyleId>
              </a:tblPr>
              <a:tblGrid>
                <a:gridCol w="2128380">
                  <a:extLst>
                    <a:ext uri="{9D8B030D-6E8A-4147-A177-3AD203B41FA5}">
                      <a16:colId xmlns:a16="http://schemas.microsoft.com/office/drawing/2014/main" val="3962943948"/>
                    </a:ext>
                  </a:extLst>
                </a:gridCol>
                <a:gridCol w="4587058">
                  <a:extLst>
                    <a:ext uri="{9D8B030D-6E8A-4147-A177-3AD203B41FA5}">
                      <a16:colId xmlns:a16="http://schemas.microsoft.com/office/drawing/2014/main" val="1742916177"/>
                    </a:ext>
                  </a:extLst>
                </a:gridCol>
                <a:gridCol w="4762099">
                  <a:extLst>
                    <a:ext uri="{9D8B030D-6E8A-4147-A177-3AD203B41FA5}">
                      <a16:colId xmlns:a16="http://schemas.microsoft.com/office/drawing/2014/main" val="3200153630"/>
                    </a:ext>
                  </a:extLst>
                </a:gridCol>
                <a:gridCol w="4750000">
                  <a:extLst>
                    <a:ext uri="{9D8B030D-6E8A-4147-A177-3AD203B41FA5}">
                      <a16:colId xmlns:a16="http://schemas.microsoft.com/office/drawing/2014/main" val="1217777182"/>
                    </a:ext>
                  </a:extLst>
                </a:gridCol>
              </a:tblGrid>
              <a:tr h="523519">
                <a:tc>
                  <a:txBody>
                    <a:bodyPr/>
                    <a:lstStyle/>
                    <a:p>
                      <a:pPr>
                        <a:lnSpc>
                          <a:spcPct val="107000"/>
                        </a:lnSpc>
                        <a:spcAft>
                          <a:spcPts val="800"/>
                        </a:spcAft>
                      </a:pPr>
                      <a:r>
                        <a:rPr lang="es-MX" sz="1700" b="0" cap="none" spc="0">
                          <a:solidFill>
                            <a:schemeClr val="tx1"/>
                          </a:solidFill>
                          <a:effectLst/>
                        </a:rPr>
                        <a:t> </a:t>
                      </a:r>
                      <a:endParaRPr lang="es-MX" sz="1700" b="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56954" marT="22201" marB="111002" anchor="b">
                    <a:lnL w="12700" cmpd="sng">
                      <a:noFill/>
                    </a:lnL>
                    <a:lnR w="12700" cmpd="sng">
                      <a:noFill/>
                    </a:lnR>
                    <a:lnT w="9525" cap="flat" cmpd="sng" algn="ctr">
                      <a:noFill/>
                      <a:prstDash val="solid"/>
                    </a:lnT>
                    <a:lnB w="38100" cmpd="sng">
                      <a:noFill/>
                    </a:lnB>
                    <a:noFill/>
                  </a:tcPr>
                </a:tc>
                <a:tc>
                  <a:txBody>
                    <a:bodyPr/>
                    <a:lstStyle/>
                    <a:p>
                      <a:pPr algn="ctr">
                        <a:lnSpc>
                          <a:spcPct val="107000"/>
                        </a:lnSpc>
                        <a:spcAft>
                          <a:spcPts val="800"/>
                        </a:spcAft>
                      </a:pPr>
                      <a:r>
                        <a:rPr lang="es-MX" sz="1700" b="1" cap="none" spc="0" dirty="0">
                          <a:solidFill>
                            <a:schemeClr val="tx1"/>
                          </a:solidFill>
                          <a:effectLst/>
                        </a:rPr>
                        <a:t>Análisis Estructurado</a:t>
                      </a:r>
                      <a:endParaRPr lang="es-MX" sz="17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56954" marT="22201" marB="111002" anchor="b">
                    <a:lnL w="12700" cmpd="sng">
                      <a:noFill/>
                    </a:lnL>
                    <a:lnR w="12700" cmpd="sng">
                      <a:noFill/>
                    </a:lnR>
                    <a:lnT w="9525" cap="flat" cmpd="sng" algn="ctr">
                      <a:noFill/>
                      <a:prstDash val="solid"/>
                    </a:lnT>
                    <a:lnB w="38100" cmpd="sng">
                      <a:noFill/>
                    </a:lnB>
                    <a:noFill/>
                  </a:tcPr>
                </a:tc>
                <a:tc>
                  <a:txBody>
                    <a:bodyPr/>
                    <a:lstStyle/>
                    <a:p>
                      <a:pPr algn="ctr">
                        <a:lnSpc>
                          <a:spcPct val="107000"/>
                        </a:lnSpc>
                        <a:spcAft>
                          <a:spcPts val="800"/>
                        </a:spcAft>
                      </a:pPr>
                      <a:r>
                        <a:rPr lang="es-MX" sz="1700" b="1" cap="none" spc="0" dirty="0">
                          <a:solidFill>
                            <a:schemeClr val="tx1"/>
                          </a:solidFill>
                          <a:effectLst/>
                        </a:rPr>
                        <a:t>Análisis Orientado a Objetos</a:t>
                      </a:r>
                      <a:endParaRPr lang="es-MX" sz="17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56954" marT="22201" marB="111002" anchor="b">
                    <a:lnL w="12700" cmpd="sng">
                      <a:noFill/>
                    </a:lnL>
                    <a:lnR w="12700" cmpd="sng">
                      <a:noFill/>
                    </a:lnR>
                    <a:lnT w="9525" cap="flat" cmpd="sng" algn="ctr">
                      <a:noFill/>
                      <a:prstDash val="solid"/>
                    </a:lnT>
                    <a:lnB w="38100" cmpd="sng">
                      <a:noFill/>
                    </a:lnB>
                    <a:noFill/>
                  </a:tcPr>
                </a:tc>
                <a:tc>
                  <a:txBody>
                    <a:bodyPr/>
                    <a:lstStyle/>
                    <a:p>
                      <a:pPr algn="ctr">
                        <a:lnSpc>
                          <a:spcPct val="107000"/>
                        </a:lnSpc>
                        <a:spcAft>
                          <a:spcPts val="800"/>
                        </a:spcAft>
                      </a:pPr>
                      <a:r>
                        <a:rPr lang="es-MX" sz="1700" b="1" cap="none" spc="0" dirty="0">
                          <a:solidFill>
                            <a:schemeClr val="tx1"/>
                          </a:solidFill>
                          <a:effectLst/>
                        </a:rPr>
                        <a:t>Métodos ágiles / adaptativos</a:t>
                      </a:r>
                      <a:endParaRPr lang="es-MX" sz="17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56954" marT="22201" marB="111002"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2360801470"/>
                  </a:ext>
                </a:extLst>
              </a:tr>
              <a:tr h="2080391">
                <a:tc>
                  <a:txBody>
                    <a:bodyPr/>
                    <a:lstStyle/>
                    <a:p>
                      <a:pPr>
                        <a:lnSpc>
                          <a:spcPct val="107000"/>
                        </a:lnSpc>
                        <a:spcAft>
                          <a:spcPts val="800"/>
                        </a:spcAft>
                      </a:pPr>
                      <a:r>
                        <a:rPr lang="es-MX" sz="1700" b="1" cap="none" spc="0" dirty="0">
                          <a:solidFill>
                            <a:schemeClr val="tx1"/>
                          </a:solidFill>
                          <a:effectLst/>
                        </a:rPr>
                        <a:t>Descripción</a:t>
                      </a:r>
                      <a:endParaRPr lang="es-MX" sz="17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56954" marT="33300" marB="111002">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nSpc>
                          <a:spcPct val="107000"/>
                        </a:lnSpc>
                        <a:spcAft>
                          <a:spcPts val="800"/>
                        </a:spcAft>
                      </a:pPr>
                      <a:r>
                        <a:rPr lang="es-MX" sz="1700" cap="none" spc="0" dirty="0">
                          <a:solidFill>
                            <a:schemeClr val="tx1"/>
                          </a:solidFill>
                          <a:effectLst/>
                        </a:rPr>
                        <a:t>Representa el sistema </a:t>
                      </a:r>
                      <a:r>
                        <a:rPr lang="es-MX" sz="1700" b="1" cap="none" spc="0" dirty="0">
                          <a:solidFill>
                            <a:schemeClr val="tx1"/>
                          </a:solidFill>
                          <a:effectLst/>
                        </a:rPr>
                        <a:t>en términos de datos y los procesos que actúan sobre esos datos</a:t>
                      </a:r>
                      <a:r>
                        <a:rPr lang="es-MX" sz="1700" cap="none" spc="0" dirty="0">
                          <a:solidFill>
                            <a:schemeClr val="tx1"/>
                          </a:solidFill>
                          <a:effectLst/>
                        </a:rPr>
                        <a:t>. El desarrollo del sistema se organiza en fases, con hitos de entregables para medir el progreso. El modelo de cascada SDLC generalmente consta de cinco fases. La iteración es posible entre las fases</a:t>
                      </a:r>
                      <a:endParaRPr lang="es-MX" sz="17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56954" marT="33300" marB="111002">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nSpc>
                          <a:spcPct val="107000"/>
                        </a:lnSpc>
                        <a:spcAft>
                          <a:spcPts val="800"/>
                        </a:spcAft>
                      </a:pPr>
                      <a:r>
                        <a:rPr lang="es-MX" sz="1700" cap="none" spc="0" dirty="0">
                          <a:solidFill>
                            <a:schemeClr val="tx1"/>
                          </a:solidFill>
                          <a:effectLst/>
                        </a:rPr>
                        <a:t>Ve el sistema </a:t>
                      </a:r>
                      <a:r>
                        <a:rPr lang="es-MX" sz="1700" b="1" cap="none" spc="0" dirty="0">
                          <a:solidFill>
                            <a:schemeClr val="tx1"/>
                          </a:solidFill>
                          <a:effectLst/>
                        </a:rPr>
                        <a:t>en términos de objetos que combinan datos y Procesos</a:t>
                      </a:r>
                      <a:r>
                        <a:rPr lang="es-MX" sz="1700" cap="none" spc="0" dirty="0">
                          <a:solidFill>
                            <a:schemeClr val="tx1"/>
                          </a:solidFill>
                          <a:effectLst/>
                        </a:rPr>
                        <a:t>. Los objetos representan personas, cosas, transacciones y eventos reales. En comparación con el análisis estructurado, </a:t>
                      </a:r>
                      <a:r>
                        <a:rPr lang="es-MX" sz="1700" b="1" cap="none" spc="0" dirty="0">
                          <a:solidFill>
                            <a:schemeClr val="tx1"/>
                          </a:solidFill>
                          <a:effectLst/>
                        </a:rPr>
                        <a:t>las fases OO tienden a ser más interactivas</a:t>
                      </a:r>
                      <a:r>
                        <a:rPr lang="es-MX" sz="1700" cap="none" spc="0" dirty="0">
                          <a:solidFill>
                            <a:schemeClr val="tx1"/>
                          </a:solidFill>
                          <a:effectLst/>
                        </a:rPr>
                        <a:t>. Puede usar el modelo de cascada o modelos que enfatizan una mayor iteración.</a:t>
                      </a:r>
                      <a:endParaRPr lang="es-MX" sz="17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56954" marT="33300" marB="111002">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nSpc>
                          <a:spcPct val="107000"/>
                        </a:lnSpc>
                        <a:spcAft>
                          <a:spcPts val="800"/>
                        </a:spcAft>
                      </a:pPr>
                      <a:r>
                        <a:rPr lang="es-MX" sz="1700" cap="none" spc="0" dirty="0">
                          <a:solidFill>
                            <a:schemeClr val="tx1"/>
                          </a:solidFill>
                          <a:effectLst/>
                        </a:rPr>
                        <a:t>Destaca </a:t>
                      </a:r>
                      <a:r>
                        <a:rPr lang="es-MX" sz="1700" b="1" cap="none" spc="0" dirty="0">
                          <a:solidFill>
                            <a:schemeClr val="tx1"/>
                          </a:solidFill>
                          <a:effectLst/>
                        </a:rPr>
                        <a:t>intenso esfuerzo en equipo</a:t>
                      </a:r>
                      <a:r>
                        <a:rPr lang="es-MX" sz="1700" cap="none" spc="0" dirty="0">
                          <a:solidFill>
                            <a:schemeClr val="tx1"/>
                          </a:solidFill>
                          <a:effectLst/>
                        </a:rPr>
                        <a:t>. Divide el proceso de desarrollo en ciclos o iteraciones que agregan funcionalidad (</a:t>
                      </a:r>
                      <a:r>
                        <a:rPr lang="es-MX" sz="1700" cap="none" spc="0" dirty="0" err="1">
                          <a:solidFill>
                            <a:schemeClr val="tx1"/>
                          </a:solidFill>
                          <a:effectLst/>
                        </a:rPr>
                        <a:t>sprints</a:t>
                      </a:r>
                      <a:r>
                        <a:rPr lang="es-MX" sz="1700" cap="none" spc="0" dirty="0">
                          <a:solidFill>
                            <a:schemeClr val="tx1"/>
                          </a:solidFill>
                          <a:effectLst/>
                        </a:rPr>
                        <a:t>). Cada iteración se diseña, construye y prueba en un proceso continuo. Intenta reducir los riesgos importantes mediante </a:t>
                      </a:r>
                      <a:r>
                        <a:rPr lang="es-MX" sz="1700" b="1" cap="none" spc="0" dirty="0">
                          <a:solidFill>
                            <a:schemeClr val="tx1"/>
                          </a:solidFill>
                          <a:effectLst/>
                        </a:rPr>
                        <a:t>pasos incrementales en intervalos de tiempo cortos</a:t>
                      </a:r>
                      <a:r>
                        <a:rPr lang="es-MX" sz="1700" cap="none" spc="0" dirty="0">
                          <a:solidFill>
                            <a:schemeClr val="tx1"/>
                          </a:solidFill>
                          <a:effectLst/>
                        </a:rPr>
                        <a:t>. Normalmente utiliza un modelo en espiral.</a:t>
                      </a:r>
                      <a:endParaRPr lang="es-MX" sz="17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56954" marT="33300" marB="111002">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1596852186"/>
                  </a:ext>
                </a:extLst>
              </a:tr>
              <a:tr h="1245375">
                <a:tc>
                  <a:txBody>
                    <a:bodyPr/>
                    <a:lstStyle/>
                    <a:p>
                      <a:pPr>
                        <a:lnSpc>
                          <a:spcPct val="107000"/>
                        </a:lnSpc>
                        <a:spcAft>
                          <a:spcPts val="800"/>
                        </a:spcAft>
                      </a:pPr>
                      <a:r>
                        <a:rPr lang="es-MX" sz="1700" b="1" cap="none" spc="0" dirty="0">
                          <a:solidFill>
                            <a:schemeClr val="tx1"/>
                          </a:solidFill>
                          <a:effectLst/>
                        </a:rPr>
                        <a:t>Herramientas de modelado</a:t>
                      </a:r>
                      <a:endParaRPr lang="es-MX" sz="17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56954" marT="33300" marB="111002">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nSpc>
                          <a:spcPct val="107000"/>
                        </a:lnSpc>
                        <a:spcAft>
                          <a:spcPts val="800"/>
                        </a:spcAft>
                      </a:pPr>
                      <a:r>
                        <a:rPr lang="es-MX" sz="1700" b="1" cap="none" spc="0" dirty="0">
                          <a:solidFill>
                            <a:schemeClr val="tx1"/>
                          </a:solidFill>
                          <a:effectLst/>
                        </a:rPr>
                        <a:t>Diagramas de flujo de datos (DFD)</a:t>
                      </a:r>
                      <a:r>
                        <a:rPr lang="es-MX" sz="1700" cap="none" spc="0" dirty="0">
                          <a:solidFill>
                            <a:schemeClr val="tx1"/>
                          </a:solidFill>
                          <a:effectLst/>
                        </a:rPr>
                        <a:t> y descripciones de procesos. Además, modelado de procesos de negocios.</a:t>
                      </a:r>
                      <a:endParaRPr lang="es-MX" sz="17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56954" marT="33300" marB="111002">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nSpc>
                          <a:spcPct val="107000"/>
                        </a:lnSpc>
                        <a:spcAft>
                          <a:spcPts val="800"/>
                        </a:spcAft>
                      </a:pPr>
                      <a:r>
                        <a:rPr lang="es-MX" sz="1700" cap="none" spc="0" dirty="0">
                          <a:solidFill>
                            <a:schemeClr val="tx1"/>
                          </a:solidFill>
                          <a:effectLst/>
                        </a:rPr>
                        <a:t>Varios diagramas orientados a objetos representan actores, métodos y mensajes del sistema, además del modelado de procesos de negocios. </a:t>
                      </a:r>
                      <a:r>
                        <a:rPr lang="es-MX" sz="1700" b="1" cap="none" spc="0" dirty="0">
                          <a:solidFill>
                            <a:schemeClr val="tx1"/>
                          </a:solidFill>
                          <a:effectLst/>
                        </a:rPr>
                        <a:t>El estándar utilizado es el UML </a:t>
                      </a:r>
                      <a:r>
                        <a:rPr lang="es-MX" sz="1700" cap="none" spc="0" dirty="0">
                          <a:solidFill>
                            <a:schemeClr val="tx1"/>
                          </a:solidFill>
                          <a:effectLst/>
                        </a:rPr>
                        <a:t>(</a:t>
                      </a:r>
                      <a:r>
                        <a:rPr lang="en-US" sz="1700" cap="none" spc="0" dirty="0">
                          <a:solidFill>
                            <a:schemeClr val="tx1"/>
                          </a:solidFill>
                          <a:effectLst/>
                        </a:rPr>
                        <a:t>Unified Modeling Language</a:t>
                      </a:r>
                      <a:r>
                        <a:rPr lang="es-MX" sz="1700" cap="none" spc="0" dirty="0">
                          <a:solidFill>
                            <a:schemeClr val="tx1"/>
                          </a:solidFill>
                          <a:effectLst/>
                        </a:rPr>
                        <a:t>)</a:t>
                      </a:r>
                      <a:endParaRPr lang="es-MX" sz="17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56954" marT="33300" marB="111002">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nSpc>
                          <a:spcPct val="107000"/>
                        </a:lnSpc>
                        <a:spcAft>
                          <a:spcPts val="800"/>
                        </a:spcAft>
                      </a:pPr>
                      <a:r>
                        <a:rPr lang="es-MX" sz="1700" cap="none" spc="0" dirty="0">
                          <a:solidFill>
                            <a:schemeClr val="tx1"/>
                          </a:solidFill>
                          <a:effectLst/>
                        </a:rPr>
                        <a:t>Herramientas que mejoran la comunicación, como el </a:t>
                      </a:r>
                      <a:r>
                        <a:rPr lang="es-MX" sz="1700" b="1" cap="none" spc="0" dirty="0">
                          <a:solidFill>
                            <a:schemeClr val="tx1"/>
                          </a:solidFill>
                          <a:effectLst/>
                        </a:rPr>
                        <a:t>software colaborativo</a:t>
                      </a:r>
                      <a:r>
                        <a:rPr lang="es-MX" sz="1700" cap="none" spc="0" dirty="0">
                          <a:solidFill>
                            <a:schemeClr val="tx1"/>
                          </a:solidFill>
                          <a:effectLst/>
                        </a:rPr>
                        <a:t>, lluvia de ideas y pizarras. El modelado de procesos de negocio funciona bien con los métodos ágiles.</a:t>
                      </a:r>
                      <a:endParaRPr lang="es-MX" sz="17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56954" marT="33300" marB="111002">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521168118"/>
                  </a:ext>
                </a:extLst>
              </a:tr>
              <a:tr h="1802052">
                <a:tc>
                  <a:txBody>
                    <a:bodyPr/>
                    <a:lstStyle/>
                    <a:p>
                      <a:pPr>
                        <a:lnSpc>
                          <a:spcPct val="107000"/>
                        </a:lnSpc>
                        <a:spcAft>
                          <a:spcPts val="800"/>
                        </a:spcAft>
                      </a:pPr>
                      <a:r>
                        <a:rPr lang="es-MX" sz="1700" b="1" cap="none" spc="0" dirty="0">
                          <a:solidFill>
                            <a:schemeClr val="tx1"/>
                          </a:solidFill>
                          <a:effectLst/>
                        </a:rPr>
                        <a:t>Pros</a:t>
                      </a:r>
                      <a:endParaRPr lang="es-MX" sz="17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56954" marT="33300" marB="111002">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nSpc>
                          <a:spcPct val="107000"/>
                        </a:lnSpc>
                        <a:spcAft>
                          <a:spcPts val="800"/>
                        </a:spcAft>
                      </a:pPr>
                      <a:r>
                        <a:rPr lang="es-MX" sz="1700" cap="none" spc="0" dirty="0">
                          <a:solidFill>
                            <a:schemeClr val="tx1"/>
                          </a:solidFill>
                          <a:effectLst/>
                        </a:rPr>
                        <a:t>Método tradicional, que ha sido muy popular a lo largo del tiempo. Se basa en gran medida en la documentación escrita. </a:t>
                      </a:r>
                      <a:r>
                        <a:rPr lang="es-MX" sz="1700" b="1" cap="none" spc="0" dirty="0">
                          <a:solidFill>
                            <a:schemeClr val="tx1"/>
                          </a:solidFill>
                          <a:effectLst/>
                        </a:rPr>
                        <a:t>La iteración frecuente entre fases puede proporcionar una flexibilidad comparable con otros métodos</a:t>
                      </a:r>
                      <a:r>
                        <a:rPr lang="es-MX" sz="1700" cap="none" spc="0" dirty="0">
                          <a:solidFill>
                            <a:schemeClr val="tx1"/>
                          </a:solidFill>
                          <a:effectLst/>
                        </a:rPr>
                        <a:t>. Adecuado para herramientas y técnicas de gestión de proyectos.</a:t>
                      </a:r>
                      <a:endParaRPr lang="es-MX" sz="17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56954" marT="33300" marB="111002">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nSpc>
                          <a:spcPct val="107000"/>
                        </a:lnSpc>
                        <a:spcAft>
                          <a:spcPts val="800"/>
                        </a:spcAft>
                      </a:pPr>
                      <a:r>
                        <a:rPr lang="es-MX" sz="1700" cap="none" spc="0" dirty="0">
                          <a:solidFill>
                            <a:schemeClr val="tx1"/>
                          </a:solidFill>
                          <a:effectLst/>
                        </a:rPr>
                        <a:t>Se integra fácilmente con </a:t>
                      </a:r>
                      <a:r>
                        <a:rPr lang="es-MX" sz="1700" b="1" cap="none" spc="0" dirty="0">
                          <a:solidFill>
                            <a:schemeClr val="tx1"/>
                          </a:solidFill>
                          <a:effectLst/>
                        </a:rPr>
                        <a:t>lenguajes de programación orientados a objetos. </a:t>
                      </a:r>
                      <a:r>
                        <a:rPr lang="es-MX" sz="1700" cap="none" spc="0" dirty="0">
                          <a:solidFill>
                            <a:schemeClr val="tx1"/>
                          </a:solidFill>
                          <a:effectLst/>
                        </a:rPr>
                        <a:t>El código es modular y reutilizable, lo que puede reducir el costo y el tiempo de desarrollo. </a:t>
                      </a:r>
                      <a:r>
                        <a:rPr lang="es-MX" sz="1700" b="1" cap="none" spc="0" dirty="0">
                          <a:solidFill>
                            <a:schemeClr val="tx1"/>
                          </a:solidFill>
                          <a:effectLst/>
                        </a:rPr>
                        <a:t>Fácil de mantener y expandir</a:t>
                      </a:r>
                      <a:r>
                        <a:rPr lang="es-MX" sz="1700" cap="none" spc="0" dirty="0">
                          <a:solidFill>
                            <a:schemeClr val="tx1"/>
                          </a:solidFill>
                          <a:effectLst/>
                        </a:rPr>
                        <a:t>, ya que se pueden clonar nuevos objetos utilizando propiedades heredadas.</a:t>
                      </a:r>
                      <a:endParaRPr lang="es-MX" sz="17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56954" marT="33300" marB="111002">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nSpc>
                          <a:spcPct val="107000"/>
                        </a:lnSpc>
                        <a:spcAft>
                          <a:spcPts val="800"/>
                        </a:spcAft>
                      </a:pPr>
                      <a:r>
                        <a:rPr lang="es-MX" sz="1700" cap="none" spc="0" dirty="0">
                          <a:solidFill>
                            <a:schemeClr val="tx1"/>
                          </a:solidFill>
                          <a:effectLst/>
                        </a:rPr>
                        <a:t>Muy </a:t>
                      </a:r>
                      <a:r>
                        <a:rPr lang="es-MX" sz="1700" b="1" cap="none" spc="0" dirty="0">
                          <a:solidFill>
                            <a:schemeClr val="tx1"/>
                          </a:solidFill>
                          <a:effectLst/>
                        </a:rPr>
                        <a:t>flexible y eficiente para afrontar el cambio</a:t>
                      </a:r>
                      <a:r>
                        <a:rPr lang="es-MX" sz="1700" cap="none" spc="0" dirty="0">
                          <a:solidFill>
                            <a:schemeClr val="tx1"/>
                          </a:solidFill>
                          <a:effectLst/>
                        </a:rPr>
                        <a:t>. Destaca la interacción del equipo y refleja un </a:t>
                      </a:r>
                      <a:r>
                        <a:rPr lang="es-MX" sz="1700" b="1" cap="none" spc="0" dirty="0">
                          <a:solidFill>
                            <a:schemeClr val="tx1"/>
                          </a:solidFill>
                          <a:effectLst/>
                        </a:rPr>
                        <a:t>conjunto de valores basados en la comunidad</a:t>
                      </a:r>
                      <a:r>
                        <a:rPr lang="es-MX" sz="1700" cap="none" spc="0" dirty="0">
                          <a:solidFill>
                            <a:schemeClr val="tx1"/>
                          </a:solidFill>
                          <a:effectLst/>
                        </a:rPr>
                        <a:t>. Los entregables frecuentes validan constantemente el proyecto y reducen el riesgo.</a:t>
                      </a:r>
                      <a:endParaRPr lang="es-MX" sz="17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56954" marT="33300" marB="111002">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3850596876"/>
                  </a:ext>
                </a:extLst>
              </a:tr>
              <a:tr h="1802052">
                <a:tc>
                  <a:txBody>
                    <a:bodyPr/>
                    <a:lstStyle/>
                    <a:p>
                      <a:pPr>
                        <a:lnSpc>
                          <a:spcPct val="107000"/>
                        </a:lnSpc>
                        <a:spcAft>
                          <a:spcPts val="800"/>
                        </a:spcAft>
                      </a:pPr>
                      <a:r>
                        <a:rPr lang="es-MX" sz="1700" b="1" cap="none" spc="0" dirty="0">
                          <a:solidFill>
                            <a:schemeClr val="tx1"/>
                          </a:solidFill>
                          <a:effectLst/>
                        </a:rPr>
                        <a:t>Contras</a:t>
                      </a:r>
                      <a:endParaRPr lang="es-MX" sz="17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56954" marT="33300" marB="111002">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nSpc>
                          <a:spcPct val="107000"/>
                        </a:lnSpc>
                        <a:spcAft>
                          <a:spcPts val="800"/>
                        </a:spcAft>
                      </a:pPr>
                      <a:r>
                        <a:rPr lang="es-MX" sz="1700" b="1" cap="none" spc="0" dirty="0">
                          <a:solidFill>
                            <a:schemeClr val="tx1"/>
                          </a:solidFill>
                          <a:effectLst/>
                        </a:rPr>
                        <a:t>Los cambios pueden resultar costosos</a:t>
                      </a:r>
                      <a:r>
                        <a:rPr lang="es-MX" sz="1700" cap="none" spc="0" dirty="0">
                          <a:solidFill>
                            <a:schemeClr val="tx1"/>
                          </a:solidFill>
                          <a:effectLst/>
                        </a:rPr>
                        <a:t>, especialmente en fases posteriores. Los requisitos se definen temprano y pueden cambiar durante el desarrollo. Es posible que los usuarios no puedan describir sus necesidades hasta que puedan ver ejemplos de características y funciones.</a:t>
                      </a:r>
                      <a:endParaRPr lang="es-MX" sz="17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56954" marT="33300" marB="111002">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nSpc>
                          <a:spcPct val="107000"/>
                        </a:lnSpc>
                        <a:spcAft>
                          <a:spcPts val="800"/>
                        </a:spcAft>
                      </a:pPr>
                      <a:r>
                        <a:rPr lang="es-MX" sz="1700" cap="none" spc="0" dirty="0">
                          <a:solidFill>
                            <a:schemeClr val="tx1"/>
                          </a:solidFill>
                          <a:effectLst/>
                        </a:rPr>
                        <a:t>Un método algo más nuevo puede resultar menos familiar para los miembros del equipo de desarrollo. </a:t>
                      </a:r>
                      <a:r>
                        <a:rPr lang="es-MX" sz="1700" b="1" cap="none" spc="0" dirty="0">
                          <a:solidFill>
                            <a:schemeClr val="tx1"/>
                          </a:solidFill>
                          <a:effectLst/>
                        </a:rPr>
                        <a:t>La interacción de objetos y clases puede ser compleja en sistemas más grandes</a:t>
                      </a:r>
                      <a:r>
                        <a:rPr lang="es-MX" sz="1700" cap="none" spc="0" dirty="0">
                          <a:solidFill>
                            <a:schemeClr val="tx1"/>
                          </a:solidFill>
                          <a:effectLst/>
                        </a:rPr>
                        <a:t>.</a:t>
                      </a:r>
                      <a:endParaRPr lang="es-MX" sz="17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56954" marT="33300" marB="111002">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nSpc>
                          <a:spcPct val="107000"/>
                        </a:lnSpc>
                        <a:spcAft>
                          <a:spcPts val="800"/>
                        </a:spcAft>
                      </a:pPr>
                      <a:r>
                        <a:rPr lang="es-MX" sz="1700" cap="none" spc="0" dirty="0">
                          <a:solidFill>
                            <a:schemeClr val="tx1"/>
                          </a:solidFill>
                          <a:effectLst/>
                        </a:rPr>
                        <a:t>Los miembros del equipo necesitan un </a:t>
                      </a:r>
                      <a:r>
                        <a:rPr lang="es-MX" sz="1700" b="1" cap="none" spc="0" dirty="0">
                          <a:solidFill>
                            <a:schemeClr val="tx1"/>
                          </a:solidFill>
                          <a:effectLst/>
                        </a:rPr>
                        <a:t>alto nivel de habilidades técnicas y de comunicación</a:t>
                      </a:r>
                      <a:r>
                        <a:rPr lang="es-MX" sz="1700" cap="none" spc="0" dirty="0">
                          <a:solidFill>
                            <a:schemeClr val="tx1"/>
                          </a:solidFill>
                          <a:effectLst/>
                        </a:rPr>
                        <a:t>. La </a:t>
                      </a:r>
                      <a:r>
                        <a:rPr lang="es-MX" sz="1700" b="1" cap="none" spc="0" dirty="0">
                          <a:solidFill>
                            <a:schemeClr val="tx1"/>
                          </a:solidFill>
                          <a:effectLst/>
                        </a:rPr>
                        <a:t>falta de estructura y documentación puede introducir factores de riesgo</a:t>
                      </a:r>
                      <a:r>
                        <a:rPr lang="es-MX" sz="1700" cap="none" spc="0" dirty="0">
                          <a:solidFill>
                            <a:schemeClr val="tx1"/>
                          </a:solidFill>
                          <a:effectLst/>
                        </a:rPr>
                        <a:t>. El proyecto general puede estar sujeto a cambios de alcance a medida que cambian los requisitos del usuario.</a:t>
                      </a:r>
                      <a:endParaRPr lang="es-MX" sz="17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56954" marT="33300" marB="111002">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000010285"/>
                  </a:ext>
                </a:extLst>
              </a:tr>
            </a:tbl>
          </a:graphicData>
        </a:graphic>
      </p:graphicFrame>
      <p:sp>
        <p:nvSpPr>
          <p:cNvPr id="5" name="CuadroTexto 4">
            <a:extLst>
              <a:ext uri="{FF2B5EF4-FFF2-40B4-BE49-F238E27FC236}">
                <a16:creationId xmlns:a16="http://schemas.microsoft.com/office/drawing/2014/main" id="{6F5A4F96-8719-4610-BBB6-37001B5FCBF3}"/>
              </a:ext>
            </a:extLst>
          </p:cNvPr>
          <p:cNvSpPr txBox="1"/>
          <p:nvPr/>
        </p:nvSpPr>
        <p:spPr>
          <a:xfrm>
            <a:off x="4111883" y="564856"/>
            <a:ext cx="9339810" cy="486287"/>
          </a:xfrm>
          <a:prstGeom prst="rect">
            <a:avLst/>
          </a:prstGeom>
          <a:noFill/>
        </p:spPr>
        <p:txBody>
          <a:bodyPr wrap="square" rtlCol="0">
            <a:spAutoFit/>
          </a:bodyPr>
          <a:lstStyle/>
          <a:p>
            <a:r>
              <a:rPr lang="es-MX" sz="2560" b="1" dirty="0"/>
              <a:t>Panorama general de los métodos de desarrollo de sistemas</a:t>
            </a:r>
          </a:p>
        </p:txBody>
      </p:sp>
    </p:spTree>
    <p:extLst>
      <p:ext uri="{BB962C8B-B14F-4D97-AF65-F5344CB8AC3E}">
        <p14:creationId xmlns:p14="http://schemas.microsoft.com/office/powerpoint/2010/main" val="3728923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upo 14">
            <a:extLst>
              <a:ext uri="{FF2B5EF4-FFF2-40B4-BE49-F238E27FC236}">
                <a16:creationId xmlns:a16="http://schemas.microsoft.com/office/drawing/2014/main" id="{3DE37397-DE15-4919-AD3C-4ABF4D2C8E7C}"/>
              </a:ext>
            </a:extLst>
          </p:cNvPr>
          <p:cNvGrpSpPr/>
          <p:nvPr/>
        </p:nvGrpSpPr>
        <p:grpSpPr>
          <a:xfrm>
            <a:off x="7951649" y="1045666"/>
            <a:ext cx="8000375" cy="4326232"/>
            <a:chOff x="5842588" y="301918"/>
            <a:chExt cx="5120709" cy="2646437"/>
          </a:xfrm>
        </p:grpSpPr>
        <p:pic>
          <p:nvPicPr>
            <p:cNvPr id="7" name="Imagen 6">
              <a:extLst>
                <a:ext uri="{FF2B5EF4-FFF2-40B4-BE49-F238E27FC236}">
                  <a16:creationId xmlns:a16="http://schemas.microsoft.com/office/drawing/2014/main" id="{B4813037-AA2C-4203-8DD6-AC81CA552D32}"/>
                </a:ext>
              </a:extLst>
            </p:cNvPr>
            <p:cNvPicPr>
              <a:picLocks noChangeAspect="1"/>
            </p:cNvPicPr>
            <p:nvPr/>
          </p:nvPicPr>
          <p:blipFill>
            <a:blip r:embed="rId2"/>
            <a:stretch>
              <a:fillRect/>
            </a:stretch>
          </p:blipFill>
          <p:spPr>
            <a:xfrm>
              <a:off x="5842588" y="301918"/>
              <a:ext cx="2372935" cy="2351982"/>
            </a:xfrm>
            <a:prstGeom prst="rect">
              <a:avLst/>
            </a:prstGeom>
            <a:ln>
              <a:solidFill>
                <a:schemeClr val="accent1"/>
              </a:solidFill>
            </a:ln>
          </p:spPr>
        </p:pic>
        <p:pic>
          <p:nvPicPr>
            <p:cNvPr id="9" name="Imagen 8">
              <a:extLst>
                <a:ext uri="{FF2B5EF4-FFF2-40B4-BE49-F238E27FC236}">
                  <a16:creationId xmlns:a16="http://schemas.microsoft.com/office/drawing/2014/main" id="{41C477FC-9A29-4798-A2D8-D70BA47CAB7F}"/>
                </a:ext>
              </a:extLst>
            </p:cNvPr>
            <p:cNvPicPr>
              <a:picLocks noChangeAspect="1"/>
            </p:cNvPicPr>
            <p:nvPr/>
          </p:nvPicPr>
          <p:blipFill>
            <a:blip r:embed="rId3"/>
            <a:stretch>
              <a:fillRect/>
            </a:stretch>
          </p:blipFill>
          <p:spPr>
            <a:xfrm>
              <a:off x="8485383" y="322609"/>
              <a:ext cx="2477914" cy="2331291"/>
            </a:xfrm>
            <a:prstGeom prst="rect">
              <a:avLst/>
            </a:prstGeom>
            <a:ln>
              <a:solidFill>
                <a:schemeClr val="accent1"/>
              </a:solidFill>
            </a:ln>
          </p:spPr>
        </p:pic>
        <p:sp>
          <p:nvSpPr>
            <p:cNvPr id="13" name="CuadroTexto 12">
              <a:extLst>
                <a:ext uri="{FF2B5EF4-FFF2-40B4-BE49-F238E27FC236}">
                  <a16:creationId xmlns:a16="http://schemas.microsoft.com/office/drawing/2014/main" id="{DA71FB83-699A-4F73-B3C5-B257599A284E}"/>
                </a:ext>
              </a:extLst>
            </p:cNvPr>
            <p:cNvSpPr txBox="1"/>
            <p:nvPr/>
          </p:nvSpPr>
          <p:spPr>
            <a:xfrm>
              <a:off x="7147717" y="2704463"/>
              <a:ext cx="2431854" cy="243892"/>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pPr algn="ctr"/>
              <a:r>
                <a:rPr lang="es-MX" sz="1991" b="1" dirty="0"/>
                <a:t>Orientado a objetos</a:t>
              </a:r>
            </a:p>
          </p:txBody>
        </p:sp>
      </p:grpSp>
      <p:grpSp>
        <p:nvGrpSpPr>
          <p:cNvPr id="18" name="Grupo 17">
            <a:extLst>
              <a:ext uri="{FF2B5EF4-FFF2-40B4-BE49-F238E27FC236}">
                <a16:creationId xmlns:a16="http://schemas.microsoft.com/office/drawing/2014/main" id="{811E3100-F4B8-4589-B92D-71D900B22EB7}"/>
              </a:ext>
            </a:extLst>
          </p:cNvPr>
          <p:cNvGrpSpPr/>
          <p:nvPr/>
        </p:nvGrpSpPr>
        <p:grpSpPr>
          <a:xfrm>
            <a:off x="7760752" y="5688388"/>
            <a:ext cx="8774958" cy="3234304"/>
            <a:chOff x="5456593" y="3999648"/>
            <a:chExt cx="6169892" cy="2274120"/>
          </a:xfrm>
        </p:grpSpPr>
        <p:pic>
          <p:nvPicPr>
            <p:cNvPr id="10" name="Imagen 9">
              <a:extLst>
                <a:ext uri="{FF2B5EF4-FFF2-40B4-BE49-F238E27FC236}">
                  <a16:creationId xmlns:a16="http://schemas.microsoft.com/office/drawing/2014/main" id="{FACF7184-143A-47A6-A8FA-BACD5F45B202}"/>
                </a:ext>
              </a:extLst>
            </p:cNvPr>
            <p:cNvPicPr>
              <a:picLocks noChangeAspect="1"/>
            </p:cNvPicPr>
            <p:nvPr/>
          </p:nvPicPr>
          <p:blipFill>
            <a:blip r:embed="rId4"/>
            <a:stretch>
              <a:fillRect/>
            </a:stretch>
          </p:blipFill>
          <p:spPr>
            <a:xfrm>
              <a:off x="5456593" y="3999648"/>
              <a:ext cx="4809688" cy="227412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pic>
        <p:sp>
          <p:nvSpPr>
            <p:cNvPr id="14" name="CuadroTexto 13">
              <a:extLst>
                <a:ext uri="{FF2B5EF4-FFF2-40B4-BE49-F238E27FC236}">
                  <a16:creationId xmlns:a16="http://schemas.microsoft.com/office/drawing/2014/main" id="{19B5E19F-19A4-4BB5-9618-9ADE334C9178}"/>
                </a:ext>
              </a:extLst>
            </p:cNvPr>
            <p:cNvSpPr txBox="1"/>
            <p:nvPr/>
          </p:nvSpPr>
          <p:spPr>
            <a:xfrm>
              <a:off x="10342969" y="4867918"/>
              <a:ext cx="1283516" cy="280335"/>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pPr algn="ctr"/>
              <a:r>
                <a:rPr lang="es-MX" sz="1991" b="1" dirty="0"/>
                <a:t>Métodos Ágiles</a:t>
              </a:r>
            </a:p>
          </p:txBody>
        </p:sp>
      </p:grpSp>
      <p:grpSp>
        <p:nvGrpSpPr>
          <p:cNvPr id="2" name="Grupo 1">
            <a:extLst>
              <a:ext uri="{FF2B5EF4-FFF2-40B4-BE49-F238E27FC236}">
                <a16:creationId xmlns:a16="http://schemas.microsoft.com/office/drawing/2014/main" id="{DFFFC7FE-974E-0E75-97C0-2D110AA5833F}"/>
              </a:ext>
            </a:extLst>
          </p:cNvPr>
          <p:cNvGrpSpPr/>
          <p:nvPr/>
        </p:nvGrpSpPr>
        <p:grpSpPr>
          <a:xfrm>
            <a:off x="358100" y="458822"/>
            <a:ext cx="6669962" cy="8405918"/>
            <a:chOff x="358100" y="458822"/>
            <a:chExt cx="6669962" cy="8405918"/>
          </a:xfrm>
        </p:grpSpPr>
        <p:grpSp>
          <p:nvGrpSpPr>
            <p:cNvPr id="5" name="Grupo 4">
              <a:extLst>
                <a:ext uri="{FF2B5EF4-FFF2-40B4-BE49-F238E27FC236}">
                  <a16:creationId xmlns:a16="http://schemas.microsoft.com/office/drawing/2014/main" id="{71B5FFC0-11BD-4527-A8EC-D079AEDA258C}"/>
                </a:ext>
              </a:extLst>
            </p:cNvPr>
            <p:cNvGrpSpPr/>
            <p:nvPr/>
          </p:nvGrpSpPr>
          <p:grpSpPr>
            <a:xfrm>
              <a:off x="546135" y="458822"/>
              <a:ext cx="6481927" cy="8405918"/>
              <a:chOff x="610319" y="322609"/>
              <a:chExt cx="4616022" cy="5897827"/>
            </a:xfrm>
          </p:grpSpPr>
          <p:pic>
            <p:nvPicPr>
              <p:cNvPr id="3" name="Imagen 2">
                <a:extLst>
                  <a:ext uri="{FF2B5EF4-FFF2-40B4-BE49-F238E27FC236}">
                    <a16:creationId xmlns:a16="http://schemas.microsoft.com/office/drawing/2014/main" id="{679505E1-064A-4F03-AC9C-6DCE38046451}"/>
                  </a:ext>
                </a:extLst>
              </p:cNvPr>
              <p:cNvPicPr>
                <a:picLocks noChangeAspect="1"/>
              </p:cNvPicPr>
              <p:nvPr/>
            </p:nvPicPr>
            <p:blipFill>
              <a:blip r:embed="rId5"/>
              <a:stretch>
                <a:fillRect/>
              </a:stretch>
            </p:blipFill>
            <p:spPr>
              <a:xfrm>
                <a:off x="610319" y="322609"/>
                <a:ext cx="4616022" cy="5897827"/>
              </a:xfrm>
              <a:prstGeom prst="rect">
                <a:avLst/>
              </a:prstGeom>
            </p:spPr>
          </p:pic>
          <p:sp>
            <p:nvSpPr>
              <p:cNvPr id="4" name="Rectángulo 3">
                <a:extLst>
                  <a:ext uri="{FF2B5EF4-FFF2-40B4-BE49-F238E27FC236}">
                    <a16:creationId xmlns:a16="http://schemas.microsoft.com/office/drawing/2014/main" id="{B79615DE-2C30-4D4F-9A5D-8F964913584C}"/>
                  </a:ext>
                </a:extLst>
              </p:cNvPr>
              <p:cNvSpPr/>
              <p:nvPr/>
            </p:nvSpPr>
            <p:spPr>
              <a:xfrm>
                <a:off x="763398" y="5813571"/>
                <a:ext cx="2592198" cy="406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560">
                  <a:solidFill>
                    <a:schemeClr val="bg1"/>
                  </a:solidFill>
                </a:endParaRPr>
              </a:p>
            </p:txBody>
          </p:sp>
        </p:grpSp>
        <p:sp>
          <p:nvSpPr>
            <p:cNvPr id="11" name="CuadroTexto 10">
              <a:extLst>
                <a:ext uri="{FF2B5EF4-FFF2-40B4-BE49-F238E27FC236}">
                  <a16:creationId xmlns:a16="http://schemas.microsoft.com/office/drawing/2014/main" id="{4073B95A-3FE0-4F19-9478-57DA0C90AB50}"/>
                </a:ext>
              </a:extLst>
            </p:cNvPr>
            <p:cNvSpPr txBox="1"/>
            <p:nvPr/>
          </p:nvSpPr>
          <p:spPr>
            <a:xfrm>
              <a:off x="437068" y="7563366"/>
              <a:ext cx="3621766" cy="101143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pPr algn="ctr"/>
              <a:r>
                <a:rPr lang="es-MX" sz="1991" b="1" dirty="0"/>
                <a:t>CICLO DE VIDA DE DESARROLLO DE SISTEMAS/SOFTWARE (CLÁSICO)</a:t>
              </a:r>
            </a:p>
          </p:txBody>
        </p:sp>
        <p:sp>
          <p:nvSpPr>
            <p:cNvPr id="17" name="5 CuadroTexto">
              <a:extLst>
                <a:ext uri="{FF2B5EF4-FFF2-40B4-BE49-F238E27FC236}">
                  <a16:creationId xmlns:a16="http://schemas.microsoft.com/office/drawing/2014/main" id="{77E8ED19-8C1C-4C3B-A62E-27449FDEAA4C}"/>
                </a:ext>
              </a:extLst>
            </p:cNvPr>
            <p:cNvSpPr txBox="1"/>
            <p:nvPr/>
          </p:nvSpPr>
          <p:spPr>
            <a:xfrm>
              <a:off x="358100" y="6363037"/>
              <a:ext cx="3428998" cy="1200329"/>
            </a:xfrm>
            <a:prstGeom prst="rect">
              <a:avLst/>
            </a:prstGeom>
            <a:noFill/>
          </p:spPr>
          <p:txBody>
            <a:bodyPr wrap="square" rtlCol="0">
              <a:spAutoFit/>
            </a:bodyPr>
            <a:lstStyle/>
            <a:p>
              <a:r>
                <a:rPr lang="es-ES" sz="1200" i="1" dirty="0"/>
                <a:t>“Aunque el modelo original en cascada propuesto por </a:t>
              </a:r>
              <a:r>
                <a:rPr lang="es-ES" sz="1200" i="1" dirty="0" err="1"/>
                <a:t>Winston</a:t>
              </a:r>
              <a:r>
                <a:rPr lang="es-ES" sz="1200" i="1" dirty="0"/>
                <a:t> </a:t>
              </a:r>
              <a:r>
                <a:rPr lang="es-ES" sz="1200" i="1" dirty="0" err="1"/>
                <a:t>Royce</a:t>
              </a:r>
              <a:r>
                <a:rPr lang="es-ES" sz="1200" i="1" dirty="0"/>
                <a:t> en 1970 hacía provisiones para “ciclos de retroalimentación”, la gran mayoría de las organizaciones que aplican este modelo de proceso lo hacen como sí fuera estrictamente lineal” (</a:t>
              </a:r>
              <a:r>
                <a:rPr lang="es-ES" sz="1200" i="1" dirty="0" err="1"/>
                <a:t>Pressman</a:t>
              </a:r>
              <a:r>
                <a:rPr lang="es-ES" sz="1200" i="1" dirty="0"/>
                <a:t>, 2002)</a:t>
              </a:r>
            </a:p>
          </p:txBody>
        </p:sp>
      </p:grpSp>
      <p:sp>
        <p:nvSpPr>
          <p:cNvPr id="16" name="CuadroTexto 15">
            <a:extLst>
              <a:ext uri="{FF2B5EF4-FFF2-40B4-BE49-F238E27FC236}">
                <a16:creationId xmlns:a16="http://schemas.microsoft.com/office/drawing/2014/main" id="{B6373519-FE2C-49E3-92B0-4672B07D00AB}"/>
              </a:ext>
            </a:extLst>
          </p:cNvPr>
          <p:cNvSpPr txBox="1"/>
          <p:nvPr/>
        </p:nvSpPr>
        <p:spPr>
          <a:xfrm>
            <a:off x="5089172" y="346618"/>
            <a:ext cx="6840445" cy="486287"/>
          </a:xfrm>
          <a:prstGeom prst="rect">
            <a:avLst/>
          </a:prstGeom>
          <a:noFill/>
        </p:spPr>
        <p:txBody>
          <a:bodyPr wrap="square" rtlCol="0">
            <a:spAutoFit/>
          </a:bodyPr>
          <a:lstStyle/>
          <a:p>
            <a:pPr algn="ctr"/>
            <a:r>
              <a:rPr lang="es-MX" sz="2560" b="1" dirty="0"/>
              <a:t>Modelos de procesos de desarrollo de sistemas</a:t>
            </a:r>
          </a:p>
        </p:txBody>
      </p:sp>
    </p:spTree>
    <p:extLst>
      <p:ext uri="{BB962C8B-B14F-4D97-AF65-F5344CB8AC3E}">
        <p14:creationId xmlns:p14="http://schemas.microsoft.com/office/powerpoint/2010/main" val="26328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1+#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00F61200-9698-4380-9B9E-FE8478E52EA1}"/>
              </a:ext>
            </a:extLst>
          </p:cNvPr>
          <p:cNvGrpSpPr/>
          <p:nvPr/>
        </p:nvGrpSpPr>
        <p:grpSpPr>
          <a:xfrm>
            <a:off x="8203582" y="1084829"/>
            <a:ext cx="8235688" cy="3365885"/>
            <a:chOff x="1256247" y="1750377"/>
            <a:chExt cx="7273537" cy="3104975"/>
          </a:xfrm>
        </p:grpSpPr>
        <p:sp>
          <p:nvSpPr>
            <p:cNvPr id="4" name="9 CuadroTexto">
              <a:extLst>
                <a:ext uri="{FF2B5EF4-FFF2-40B4-BE49-F238E27FC236}">
                  <a16:creationId xmlns:a16="http://schemas.microsoft.com/office/drawing/2014/main" id="{77F36F60-9F4D-409E-9FC2-05C9E71A2757}"/>
                </a:ext>
              </a:extLst>
            </p:cNvPr>
            <p:cNvSpPr txBox="1"/>
            <p:nvPr/>
          </p:nvSpPr>
          <p:spPr>
            <a:xfrm>
              <a:off x="3077426" y="1750377"/>
              <a:ext cx="1148779" cy="26688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none" rtlCol="0">
              <a:spAutoFit/>
            </a:bodyPr>
            <a:lstStyle/>
            <a:p>
              <a:r>
                <a:rPr lang="es-MX" sz="1280" dirty="0"/>
                <a:t>Requerimiento 2</a:t>
              </a:r>
            </a:p>
          </p:txBody>
        </p:sp>
        <p:sp>
          <p:nvSpPr>
            <p:cNvPr id="5" name="10 CuadroTexto">
              <a:extLst>
                <a:ext uri="{FF2B5EF4-FFF2-40B4-BE49-F238E27FC236}">
                  <a16:creationId xmlns:a16="http://schemas.microsoft.com/office/drawing/2014/main" id="{6F7FDCD6-C97F-4FEC-8C92-33C80ED4A83F}"/>
                </a:ext>
              </a:extLst>
            </p:cNvPr>
            <p:cNvSpPr txBox="1"/>
            <p:nvPr/>
          </p:nvSpPr>
          <p:spPr>
            <a:xfrm>
              <a:off x="4821288" y="1778081"/>
              <a:ext cx="1151611" cy="26688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none" rtlCol="0">
              <a:spAutoFit/>
            </a:bodyPr>
            <a:lstStyle/>
            <a:p>
              <a:r>
                <a:rPr lang="es-MX" sz="1280" dirty="0"/>
                <a:t>Requerimiento n</a:t>
              </a:r>
            </a:p>
          </p:txBody>
        </p:sp>
        <p:sp>
          <p:nvSpPr>
            <p:cNvPr id="6" name="11 CuadroTexto">
              <a:extLst>
                <a:ext uri="{FF2B5EF4-FFF2-40B4-BE49-F238E27FC236}">
                  <a16:creationId xmlns:a16="http://schemas.microsoft.com/office/drawing/2014/main" id="{E092914A-3F71-4FFC-AEAE-65D42AB70232}"/>
                </a:ext>
              </a:extLst>
            </p:cNvPr>
            <p:cNvSpPr txBox="1"/>
            <p:nvPr/>
          </p:nvSpPr>
          <p:spPr>
            <a:xfrm>
              <a:off x="1284895" y="2296717"/>
              <a:ext cx="611878" cy="26688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none" rtlCol="0">
              <a:spAutoFit/>
            </a:bodyPr>
            <a:lstStyle/>
            <a:p>
              <a:r>
                <a:rPr lang="es-MX" sz="1280" dirty="0"/>
                <a:t>Diseñar</a:t>
              </a:r>
            </a:p>
          </p:txBody>
        </p:sp>
        <p:sp>
          <p:nvSpPr>
            <p:cNvPr id="7" name="12 CuadroTexto">
              <a:extLst>
                <a:ext uri="{FF2B5EF4-FFF2-40B4-BE49-F238E27FC236}">
                  <a16:creationId xmlns:a16="http://schemas.microsoft.com/office/drawing/2014/main" id="{AA9CCB46-15B7-449D-8C2A-78345DF6B89B}"/>
                </a:ext>
              </a:extLst>
            </p:cNvPr>
            <p:cNvSpPr txBox="1"/>
            <p:nvPr/>
          </p:nvSpPr>
          <p:spPr>
            <a:xfrm>
              <a:off x="1585618" y="2767705"/>
              <a:ext cx="685723" cy="26688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none" rtlCol="0">
              <a:spAutoFit/>
            </a:bodyPr>
            <a:lstStyle/>
            <a:p>
              <a:r>
                <a:rPr lang="es-MX" sz="1280" dirty="0"/>
                <a:t>Codificar</a:t>
              </a:r>
            </a:p>
          </p:txBody>
        </p:sp>
        <p:sp>
          <p:nvSpPr>
            <p:cNvPr id="8" name="13 CuadroTexto">
              <a:extLst>
                <a:ext uri="{FF2B5EF4-FFF2-40B4-BE49-F238E27FC236}">
                  <a16:creationId xmlns:a16="http://schemas.microsoft.com/office/drawing/2014/main" id="{F9419313-213B-4F34-AE77-04BD352A4035}"/>
                </a:ext>
              </a:extLst>
            </p:cNvPr>
            <p:cNvSpPr txBox="1"/>
            <p:nvPr/>
          </p:nvSpPr>
          <p:spPr>
            <a:xfrm>
              <a:off x="1956873" y="3278720"/>
              <a:ext cx="560006" cy="26688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none" rtlCol="0">
              <a:spAutoFit/>
            </a:bodyPr>
            <a:lstStyle/>
            <a:p>
              <a:r>
                <a:rPr lang="es-MX" sz="1280" dirty="0"/>
                <a:t>Probar</a:t>
              </a:r>
            </a:p>
          </p:txBody>
        </p:sp>
        <p:sp>
          <p:nvSpPr>
            <p:cNvPr id="9" name="14 CuadroTexto">
              <a:extLst>
                <a:ext uri="{FF2B5EF4-FFF2-40B4-BE49-F238E27FC236}">
                  <a16:creationId xmlns:a16="http://schemas.microsoft.com/office/drawing/2014/main" id="{DB4E7BB6-120C-4A98-99A6-1D81F03A860E}"/>
                </a:ext>
              </a:extLst>
            </p:cNvPr>
            <p:cNvSpPr txBox="1"/>
            <p:nvPr/>
          </p:nvSpPr>
          <p:spPr>
            <a:xfrm>
              <a:off x="3102586" y="2296717"/>
              <a:ext cx="611878" cy="26688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none" rtlCol="0">
              <a:spAutoFit/>
            </a:bodyPr>
            <a:lstStyle/>
            <a:p>
              <a:r>
                <a:rPr lang="es-MX" sz="1280" dirty="0"/>
                <a:t>Diseñar</a:t>
              </a:r>
            </a:p>
          </p:txBody>
        </p:sp>
        <p:sp>
          <p:nvSpPr>
            <p:cNvPr id="10" name="15 CuadroTexto">
              <a:extLst>
                <a:ext uri="{FF2B5EF4-FFF2-40B4-BE49-F238E27FC236}">
                  <a16:creationId xmlns:a16="http://schemas.microsoft.com/office/drawing/2014/main" id="{8FB794F5-A2C5-4FB5-B6DB-06B2CAF3A72F}"/>
                </a:ext>
              </a:extLst>
            </p:cNvPr>
            <p:cNvSpPr txBox="1"/>
            <p:nvPr/>
          </p:nvSpPr>
          <p:spPr>
            <a:xfrm>
              <a:off x="3403307" y="2767705"/>
              <a:ext cx="685723" cy="26688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none" rtlCol="0">
              <a:spAutoFit/>
            </a:bodyPr>
            <a:lstStyle/>
            <a:p>
              <a:r>
                <a:rPr lang="es-MX" sz="1280" dirty="0"/>
                <a:t>Codificar</a:t>
              </a:r>
            </a:p>
          </p:txBody>
        </p:sp>
        <p:sp>
          <p:nvSpPr>
            <p:cNvPr id="11" name="16 CuadroTexto">
              <a:extLst>
                <a:ext uri="{FF2B5EF4-FFF2-40B4-BE49-F238E27FC236}">
                  <a16:creationId xmlns:a16="http://schemas.microsoft.com/office/drawing/2014/main" id="{09ACC248-0133-4945-8F2A-3FC6F5E12754}"/>
                </a:ext>
              </a:extLst>
            </p:cNvPr>
            <p:cNvSpPr txBox="1"/>
            <p:nvPr/>
          </p:nvSpPr>
          <p:spPr>
            <a:xfrm>
              <a:off x="3774564" y="3278720"/>
              <a:ext cx="560006" cy="26688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none" rtlCol="0">
              <a:spAutoFit/>
            </a:bodyPr>
            <a:lstStyle/>
            <a:p>
              <a:r>
                <a:rPr lang="es-MX" sz="1280" dirty="0"/>
                <a:t>Probar</a:t>
              </a:r>
            </a:p>
          </p:txBody>
        </p:sp>
        <p:sp>
          <p:nvSpPr>
            <p:cNvPr id="12" name="17 CuadroTexto">
              <a:extLst>
                <a:ext uri="{FF2B5EF4-FFF2-40B4-BE49-F238E27FC236}">
                  <a16:creationId xmlns:a16="http://schemas.microsoft.com/office/drawing/2014/main" id="{B4221129-4D9E-48D5-811B-72798E9BE24B}"/>
                </a:ext>
              </a:extLst>
            </p:cNvPr>
            <p:cNvSpPr txBox="1"/>
            <p:nvPr/>
          </p:nvSpPr>
          <p:spPr>
            <a:xfrm>
              <a:off x="4861218" y="2296717"/>
              <a:ext cx="611878" cy="26688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none" rtlCol="0">
              <a:spAutoFit/>
            </a:bodyPr>
            <a:lstStyle/>
            <a:p>
              <a:r>
                <a:rPr lang="es-MX" sz="1280" dirty="0"/>
                <a:t>Diseñar</a:t>
              </a:r>
            </a:p>
          </p:txBody>
        </p:sp>
        <p:sp>
          <p:nvSpPr>
            <p:cNvPr id="13" name="18 CuadroTexto">
              <a:extLst>
                <a:ext uri="{FF2B5EF4-FFF2-40B4-BE49-F238E27FC236}">
                  <a16:creationId xmlns:a16="http://schemas.microsoft.com/office/drawing/2014/main" id="{32F93E3E-EC2E-412A-A056-B6DD20180250}"/>
                </a:ext>
              </a:extLst>
            </p:cNvPr>
            <p:cNvSpPr txBox="1"/>
            <p:nvPr/>
          </p:nvSpPr>
          <p:spPr>
            <a:xfrm>
              <a:off x="5161943" y="2767708"/>
              <a:ext cx="685723" cy="26688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none" rtlCol="0">
              <a:spAutoFit/>
            </a:bodyPr>
            <a:lstStyle/>
            <a:p>
              <a:r>
                <a:rPr lang="es-MX" sz="1280" dirty="0"/>
                <a:t>Codificar</a:t>
              </a:r>
            </a:p>
          </p:txBody>
        </p:sp>
        <p:sp>
          <p:nvSpPr>
            <p:cNvPr id="14" name="19 CuadroTexto">
              <a:extLst>
                <a:ext uri="{FF2B5EF4-FFF2-40B4-BE49-F238E27FC236}">
                  <a16:creationId xmlns:a16="http://schemas.microsoft.com/office/drawing/2014/main" id="{7DCBC57B-6494-4988-B8E8-05A647ABA958}"/>
                </a:ext>
              </a:extLst>
            </p:cNvPr>
            <p:cNvSpPr txBox="1"/>
            <p:nvPr/>
          </p:nvSpPr>
          <p:spPr>
            <a:xfrm>
              <a:off x="5533197" y="3278720"/>
              <a:ext cx="560006" cy="26688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none" rtlCol="0">
              <a:spAutoFit/>
            </a:bodyPr>
            <a:lstStyle/>
            <a:p>
              <a:r>
                <a:rPr lang="es-MX" sz="1280" dirty="0"/>
                <a:t>Probar</a:t>
              </a:r>
            </a:p>
          </p:txBody>
        </p:sp>
        <p:cxnSp>
          <p:nvCxnSpPr>
            <p:cNvPr id="15" name="6 Conector curvado">
              <a:extLst>
                <a:ext uri="{FF2B5EF4-FFF2-40B4-BE49-F238E27FC236}">
                  <a16:creationId xmlns:a16="http://schemas.microsoft.com/office/drawing/2014/main" id="{B9E52039-3B7C-4011-9E84-B2497FE627DB}"/>
                </a:ext>
              </a:extLst>
            </p:cNvPr>
            <p:cNvCxnSpPr>
              <a:stCxn id="21" idx="1"/>
              <a:endCxn id="6" idx="1"/>
            </p:cNvCxnSpPr>
            <p:nvPr/>
          </p:nvCxnSpPr>
          <p:spPr bwMode="auto">
            <a:xfrm rot="10800000" flipH="1" flipV="1">
              <a:off x="1256247" y="1883818"/>
              <a:ext cx="28648" cy="546340"/>
            </a:xfrm>
            <a:prstGeom prst="curvedConnector3">
              <a:avLst>
                <a:gd name="adj1" fmla="val -704729"/>
              </a:avLst>
            </a:prstGeom>
            <a:solidFill>
              <a:schemeClr val="accent1"/>
            </a:solidFill>
            <a:ln w="12700" cap="flat" cmpd="sng" algn="ctr">
              <a:solidFill>
                <a:schemeClr val="tx1"/>
              </a:solidFill>
              <a:prstDash val="solid"/>
              <a:round/>
              <a:headEnd type="none" w="med" len="med"/>
              <a:tailEnd type="arrow"/>
            </a:ln>
            <a:effectLst/>
          </p:spPr>
        </p:cxnSp>
        <p:sp>
          <p:nvSpPr>
            <p:cNvPr id="16" name="7 CuadroTexto">
              <a:extLst>
                <a:ext uri="{FF2B5EF4-FFF2-40B4-BE49-F238E27FC236}">
                  <a16:creationId xmlns:a16="http://schemas.microsoft.com/office/drawing/2014/main" id="{8389DF82-41EA-4162-B01D-D668CF5B9057}"/>
                </a:ext>
              </a:extLst>
            </p:cNvPr>
            <p:cNvSpPr txBox="1"/>
            <p:nvPr/>
          </p:nvSpPr>
          <p:spPr>
            <a:xfrm>
              <a:off x="2069456" y="4588468"/>
              <a:ext cx="4452112" cy="266884"/>
            </a:xfrm>
            <a:prstGeom prst="rect">
              <a:avLst/>
            </a:prstGeom>
            <a:noFill/>
            <a:ln w="12700">
              <a:solidFill>
                <a:schemeClr val="accent1"/>
              </a:solidFill>
              <a:prstDash val="dash"/>
            </a:ln>
          </p:spPr>
          <p:txBody>
            <a:bodyPr wrap="square" rtlCol="0">
              <a:spAutoFit/>
            </a:bodyPr>
            <a:lstStyle/>
            <a:p>
              <a:pPr algn="ctr"/>
              <a:r>
                <a:rPr lang="es-MX" sz="1280" dirty="0"/>
                <a:t>Canasta de integración</a:t>
              </a:r>
            </a:p>
          </p:txBody>
        </p:sp>
        <p:cxnSp>
          <p:nvCxnSpPr>
            <p:cNvPr id="17" name="20 Conector curvado">
              <a:extLst>
                <a:ext uri="{FF2B5EF4-FFF2-40B4-BE49-F238E27FC236}">
                  <a16:creationId xmlns:a16="http://schemas.microsoft.com/office/drawing/2014/main" id="{CA5A25C6-74CD-432C-B5EF-A677C1A75235}"/>
                </a:ext>
              </a:extLst>
            </p:cNvPr>
            <p:cNvCxnSpPr>
              <a:stCxn id="6" idx="2"/>
              <a:endCxn id="7" idx="1"/>
            </p:cNvCxnSpPr>
            <p:nvPr/>
          </p:nvCxnSpPr>
          <p:spPr bwMode="auto">
            <a:xfrm rot="5400000">
              <a:off x="1419453" y="2729766"/>
              <a:ext cx="337546" cy="5216"/>
            </a:xfrm>
            <a:prstGeom prst="curvedConnector4">
              <a:avLst>
                <a:gd name="adj1" fmla="val 30233"/>
                <a:gd name="adj2" fmla="val 3970640"/>
              </a:avLst>
            </a:prstGeom>
            <a:solidFill>
              <a:schemeClr val="accent1"/>
            </a:solidFill>
            <a:ln w="12700" cap="flat" cmpd="sng" algn="ctr">
              <a:solidFill>
                <a:schemeClr val="tx1"/>
              </a:solidFill>
              <a:prstDash val="solid"/>
              <a:round/>
              <a:headEnd type="none" w="med" len="med"/>
              <a:tailEnd type="arrow"/>
            </a:ln>
            <a:effectLst/>
          </p:spPr>
        </p:cxnSp>
        <p:cxnSp>
          <p:nvCxnSpPr>
            <p:cNvPr id="18" name="22 Conector curvado">
              <a:extLst>
                <a:ext uri="{FF2B5EF4-FFF2-40B4-BE49-F238E27FC236}">
                  <a16:creationId xmlns:a16="http://schemas.microsoft.com/office/drawing/2014/main" id="{D8B73542-7AF7-4D51-BA0E-57E20DD337E2}"/>
                </a:ext>
              </a:extLst>
            </p:cNvPr>
            <p:cNvCxnSpPr>
              <a:stCxn id="7" idx="2"/>
              <a:endCxn id="8" idx="1"/>
            </p:cNvCxnSpPr>
            <p:nvPr/>
          </p:nvCxnSpPr>
          <p:spPr bwMode="auto">
            <a:xfrm rot="16200000" flipH="1">
              <a:off x="1753890" y="3209179"/>
              <a:ext cx="377573" cy="28392"/>
            </a:xfrm>
            <a:prstGeom prst="curvedConnector2">
              <a:avLst/>
            </a:prstGeom>
            <a:solidFill>
              <a:schemeClr val="accent1"/>
            </a:solidFill>
            <a:ln w="12700" cap="flat" cmpd="sng" algn="ctr">
              <a:solidFill>
                <a:schemeClr val="tx1"/>
              </a:solidFill>
              <a:prstDash val="solid"/>
              <a:round/>
              <a:headEnd type="none" w="med" len="med"/>
              <a:tailEnd type="arrow"/>
            </a:ln>
            <a:effectLst/>
          </p:spPr>
        </p:cxnSp>
        <p:cxnSp>
          <p:nvCxnSpPr>
            <p:cNvPr id="19" name="24 Conector recto de flecha">
              <a:extLst>
                <a:ext uri="{FF2B5EF4-FFF2-40B4-BE49-F238E27FC236}">
                  <a16:creationId xmlns:a16="http://schemas.microsoft.com/office/drawing/2014/main" id="{F2422451-6E8D-4A22-943B-968B9AFF4330}"/>
                </a:ext>
              </a:extLst>
            </p:cNvPr>
            <p:cNvCxnSpPr>
              <a:stCxn id="8" idx="2"/>
            </p:cNvCxnSpPr>
            <p:nvPr/>
          </p:nvCxnSpPr>
          <p:spPr bwMode="auto">
            <a:xfrm>
              <a:off x="2236876" y="3545604"/>
              <a:ext cx="327859" cy="104286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0" name="29 Conector curvado">
              <a:extLst>
                <a:ext uri="{FF2B5EF4-FFF2-40B4-BE49-F238E27FC236}">
                  <a16:creationId xmlns:a16="http://schemas.microsoft.com/office/drawing/2014/main" id="{571222DE-2CB4-4EE5-B08C-0D4F499CD9C0}"/>
                </a:ext>
              </a:extLst>
            </p:cNvPr>
            <p:cNvCxnSpPr/>
            <p:nvPr/>
          </p:nvCxnSpPr>
          <p:spPr bwMode="auto">
            <a:xfrm rot="10800000" flipH="1" flipV="1">
              <a:off x="3073938" y="1865719"/>
              <a:ext cx="28648" cy="546340"/>
            </a:xfrm>
            <a:prstGeom prst="curvedConnector3">
              <a:avLst>
                <a:gd name="adj1" fmla="val -797961"/>
              </a:avLst>
            </a:prstGeom>
            <a:solidFill>
              <a:schemeClr val="accent1"/>
            </a:solidFill>
            <a:ln w="12700" cap="flat" cmpd="sng" algn="ctr">
              <a:solidFill>
                <a:schemeClr val="tx1"/>
              </a:solidFill>
              <a:prstDash val="solid"/>
              <a:round/>
              <a:headEnd type="none" w="med" len="med"/>
              <a:tailEnd type="arrow"/>
            </a:ln>
            <a:effectLst/>
          </p:spPr>
        </p:cxnSp>
        <p:sp>
          <p:nvSpPr>
            <p:cNvPr id="21" name="2 CuadroTexto">
              <a:extLst>
                <a:ext uri="{FF2B5EF4-FFF2-40B4-BE49-F238E27FC236}">
                  <a16:creationId xmlns:a16="http://schemas.microsoft.com/office/drawing/2014/main" id="{A4759D8B-F216-48AE-A01C-E2F36AF6B9AF}"/>
                </a:ext>
              </a:extLst>
            </p:cNvPr>
            <p:cNvSpPr txBox="1"/>
            <p:nvPr/>
          </p:nvSpPr>
          <p:spPr>
            <a:xfrm>
              <a:off x="1256247" y="1750377"/>
              <a:ext cx="1148779" cy="26688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none" rtlCol="0">
              <a:spAutoFit/>
            </a:bodyPr>
            <a:lstStyle/>
            <a:p>
              <a:r>
                <a:rPr lang="es-MX" sz="1280" dirty="0"/>
                <a:t>Requerimiento 1</a:t>
              </a:r>
            </a:p>
          </p:txBody>
        </p:sp>
        <p:cxnSp>
          <p:nvCxnSpPr>
            <p:cNvPr id="22" name="30 Conector curvado">
              <a:extLst>
                <a:ext uri="{FF2B5EF4-FFF2-40B4-BE49-F238E27FC236}">
                  <a16:creationId xmlns:a16="http://schemas.microsoft.com/office/drawing/2014/main" id="{CD0EA05E-2049-41FB-98CE-9CBEDFBC4656}"/>
                </a:ext>
              </a:extLst>
            </p:cNvPr>
            <p:cNvCxnSpPr>
              <a:endCxn id="10" idx="1"/>
            </p:cNvCxnSpPr>
            <p:nvPr/>
          </p:nvCxnSpPr>
          <p:spPr bwMode="auto">
            <a:xfrm rot="5400000">
              <a:off x="3267169" y="2694470"/>
              <a:ext cx="342816" cy="70538"/>
            </a:xfrm>
            <a:prstGeom prst="curvedConnector4">
              <a:avLst>
                <a:gd name="adj1" fmla="val 30537"/>
                <a:gd name="adj2" fmla="val 386219"/>
              </a:avLst>
            </a:prstGeom>
            <a:solidFill>
              <a:schemeClr val="accent1"/>
            </a:solidFill>
            <a:ln w="12700" cap="flat" cmpd="sng" algn="ctr">
              <a:solidFill>
                <a:schemeClr val="tx1"/>
              </a:solidFill>
              <a:prstDash val="solid"/>
              <a:round/>
              <a:headEnd type="none" w="med" len="med"/>
              <a:tailEnd type="arrow"/>
            </a:ln>
            <a:effectLst/>
          </p:spPr>
        </p:cxnSp>
        <p:cxnSp>
          <p:nvCxnSpPr>
            <p:cNvPr id="23" name="32 Conector curvado">
              <a:extLst>
                <a:ext uri="{FF2B5EF4-FFF2-40B4-BE49-F238E27FC236}">
                  <a16:creationId xmlns:a16="http://schemas.microsoft.com/office/drawing/2014/main" id="{4D038093-4B0C-494C-BE0A-82EFC8E0DF3B}"/>
                </a:ext>
              </a:extLst>
            </p:cNvPr>
            <p:cNvCxnSpPr/>
            <p:nvPr/>
          </p:nvCxnSpPr>
          <p:spPr bwMode="auto">
            <a:xfrm rot="5400000">
              <a:off x="3584459" y="3219420"/>
              <a:ext cx="380208" cy="1"/>
            </a:xfrm>
            <a:prstGeom prst="curvedConnector4">
              <a:avLst>
                <a:gd name="adj1" fmla="val 32798"/>
                <a:gd name="adj2" fmla="val 22860100000"/>
              </a:avLst>
            </a:prstGeom>
            <a:solidFill>
              <a:schemeClr val="accent1"/>
            </a:solidFill>
            <a:ln w="12700" cap="flat" cmpd="sng" algn="ctr">
              <a:solidFill>
                <a:schemeClr val="tx1"/>
              </a:solidFill>
              <a:prstDash val="solid"/>
              <a:round/>
              <a:headEnd type="none" w="med" len="med"/>
              <a:tailEnd type="arrow"/>
            </a:ln>
            <a:effectLst/>
          </p:spPr>
        </p:cxnSp>
        <p:cxnSp>
          <p:nvCxnSpPr>
            <p:cNvPr id="24" name="33 Conector curvado">
              <a:extLst>
                <a:ext uri="{FF2B5EF4-FFF2-40B4-BE49-F238E27FC236}">
                  <a16:creationId xmlns:a16="http://schemas.microsoft.com/office/drawing/2014/main" id="{0AE6EE58-E988-4D7A-9B6E-89112C3E7D05}"/>
                </a:ext>
              </a:extLst>
            </p:cNvPr>
            <p:cNvCxnSpPr/>
            <p:nvPr/>
          </p:nvCxnSpPr>
          <p:spPr bwMode="auto">
            <a:xfrm rot="10800000" flipH="1" flipV="1">
              <a:off x="4821288" y="1881182"/>
              <a:ext cx="28648" cy="546340"/>
            </a:xfrm>
            <a:prstGeom prst="curvedConnector3">
              <a:avLst>
                <a:gd name="adj1" fmla="val -797961"/>
              </a:avLst>
            </a:prstGeom>
            <a:solidFill>
              <a:schemeClr val="accent1"/>
            </a:solidFill>
            <a:ln w="12700" cap="flat" cmpd="sng" algn="ctr">
              <a:solidFill>
                <a:schemeClr val="tx1"/>
              </a:solidFill>
              <a:prstDash val="solid"/>
              <a:round/>
              <a:headEnd type="none" w="med" len="med"/>
              <a:tailEnd type="arrow"/>
            </a:ln>
            <a:effectLst/>
          </p:spPr>
        </p:cxnSp>
        <p:cxnSp>
          <p:nvCxnSpPr>
            <p:cNvPr id="25" name="28 Conector curvado">
              <a:extLst>
                <a:ext uri="{FF2B5EF4-FFF2-40B4-BE49-F238E27FC236}">
                  <a16:creationId xmlns:a16="http://schemas.microsoft.com/office/drawing/2014/main" id="{767DC669-051C-46F6-8FC3-C5A9A60C4D99}"/>
                </a:ext>
              </a:extLst>
            </p:cNvPr>
            <p:cNvCxnSpPr>
              <a:stCxn id="12" idx="2"/>
              <a:endCxn id="13" idx="1"/>
            </p:cNvCxnSpPr>
            <p:nvPr/>
          </p:nvCxnSpPr>
          <p:spPr bwMode="auto">
            <a:xfrm rot="5400000">
              <a:off x="4995776" y="2729768"/>
              <a:ext cx="337549" cy="5214"/>
            </a:xfrm>
            <a:prstGeom prst="curvedConnector4">
              <a:avLst>
                <a:gd name="adj1" fmla="val 30234"/>
                <a:gd name="adj2" fmla="val 3971951"/>
              </a:avLst>
            </a:prstGeom>
            <a:solidFill>
              <a:schemeClr val="accent1"/>
            </a:solidFill>
            <a:ln w="12700" cap="flat" cmpd="sng" algn="ctr">
              <a:solidFill>
                <a:schemeClr val="tx1"/>
              </a:solidFill>
              <a:prstDash val="solid"/>
              <a:round/>
              <a:headEnd type="none" w="med" len="med"/>
              <a:tailEnd type="arrow"/>
            </a:ln>
            <a:effectLst/>
          </p:spPr>
        </p:cxnSp>
        <p:cxnSp>
          <p:nvCxnSpPr>
            <p:cNvPr id="26" name="38 Conector curvado">
              <a:extLst>
                <a:ext uri="{FF2B5EF4-FFF2-40B4-BE49-F238E27FC236}">
                  <a16:creationId xmlns:a16="http://schemas.microsoft.com/office/drawing/2014/main" id="{2C87268C-CF7E-4EE3-A6CE-0E18C4F614A0}"/>
                </a:ext>
              </a:extLst>
            </p:cNvPr>
            <p:cNvCxnSpPr/>
            <p:nvPr/>
          </p:nvCxnSpPr>
          <p:spPr bwMode="auto">
            <a:xfrm rot="5400000">
              <a:off x="5343092" y="3202468"/>
              <a:ext cx="380208" cy="1"/>
            </a:xfrm>
            <a:prstGeom prst="curvedConnector4">
              <a:avLst>
                <a:gd name="adj1" fmla="val 32798"/>
                <a:gd name="adj2" fmla="val 22860100000"/>
              </a:avLst>
            </a:prstGeom>
            <a:solidFill>
              <a:schemeClr val="accent1"/>
            </a:solidFill>
            <a:ln w="12700" cap="flat" cmpd="sng" algn="ctr">
              <a:solidFill>
                <a:schemeClr val="tx1"/>
              </a:solidFill>
              <a:prstDash val="solid"/>
              <a:round/>
              <a:headEnd type="none" w="med" len="med"/>
              <a:tailEnd type="arrow"/>
            </a:ln>
            <a:effectLst/>
          </p:spPr>
        </p:cxnSp>
        <p:cxnSp>
          <p:nvCxnSpPr>
            <p:cNvPr id="27" name="39 Conector recto de flecha">
              <a:extLst>
                <a:ext uri="{FF2B5EF4-FFF2-40B4-BE49-F238E27FC236}">
                  <a16:creationId xmlns:a16="http://schemas.microsoft.com/office/drawing/2014/main" id="{C5A25111-89FF-4DB6-9E63-CFA0542A9BDB}"/>
                </a:ext>
              </a:extLst>
            </p:cNvPr>
            <p:cNvCxnSpPr/>
            <p:nvPr/>
          </p:nvCxnSpPr>
          <p:spPr bwMode="auto">
            <a:xfrm>
              <a:off x="3993855" y="3540330"/>
              <a:ext cx="303929" cy="1048139"/>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8" name="40 Conector recto de flecha">
              <a:extLst>
                <a:ext uri="{FF2B5EF4-FFF2-40B4-BE49-F238E27FC236}">
                  <a16:creationId xmlns:a16="http://schemas.microsoft.com/office/drawing/2014/main" id="{DB5B2E11-9A02-4FFE-9BE5-2467F42D9170}"/>
                </a:ext>
              </a:extLst>
            </p:cNvPr>
            <p:cNvCxnSpPr/>
            <p:nvPr/>
          </p:nvCxnSpPr>
          <p:spPr bwMode="auto">
            <a:xfrm>
              <a:off x="5737565" y="3540330"/>
              <a:ext cx="303929" cy="1048139"/>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9" name="41 CuadroTexto">
              <a:extLst>
                <a:ext uri="{FF2B5EF4-FFF2-40B4-BE49-F238E27FC236}">
                  <a16:creationId xmlns:a16="http://schemas.microsoft.com/office/drawing/2014/main" id="{1D44D575-2498-43FC-AB26-3FC90D30F580}"/>
                </a:ext>
              </a:extLst>
            </p:cNvPr>
            <p:cNvSpPr txBox="1"/>
            <p:nvPr/>
          </p:nvSpPr>
          <p:spPr>
            <a:xfrm>
              <a:off x="7282639" y="4580464"/>
              <a:ext cx="1247145" cy="26688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none" rtlCol="0">
              <a:spAutoFit/>
            </a:bodyPr>
            <a:lstStyle/>
            <a:p>
              <a:r>
                <a:rPr lang="es-MX" sz="1280" dirty="0"/>
                <a:t>Prueba de sistema</a:t>
              </a:r>
            </a:p>
          </p:txBody>
        </p:sp>
        <p:cxnSp>
          <p:nvCxnSpPr>
            <p:cNvPr id="30" name="35 Conector recto de flecha">
              <a:extLst>
                <a:ext uri="{FF2B5EF4-FFF2-40B4-BE49-F238E27FC236}">
                  <a16:creationId xmlns:a16="http://schemas.microsoft.com/office/drawing/2014/main" id="{2F00DB08-E9C7-4386-8DF1-D17CB86DD9E4}"/>
                </a:ext>
              </a:extLst>
            </p:cNvPr>
            <p:cNvCxnSpPr>
              <a:stCxn id="16" idx="3"/>
              <a:endCxn id="29" idx="1"/>
            </p:cNvCxnSpPr>
            <p:nvPr/>
          </p:nvCxnSpPr>
          <p:spPr bwMode="auto">
            <a:xfrm flipV="1">
              <a:off x="6521568" y="4713906"/>
              <a:ext cx="761071" cy="800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grpSp>
      <p:sp>
        <p:nvSpPr>
          <p:cNvPr id="32" name="CuadroTexto 31">
            <a:extLst>
              <a:ext uri="{FF2B5EF4-FFF2-40B4-BE49-F238E27FC236}">
                <a16:creationId xmlns:a16="http://schemas.microsoft.com/office/drawing/2014/main" id="{C67D96E6-25FC-452E-B902-F92F252A6DB0}"/>
              </a:ext>
            </a:extLst>
          </p:cNvPr>
          <p:cNvSpPr txBox="1"/>
          <p:nvPr/>
        </p:nvSpPr>
        <p:spPr>
          <a:xfrm>
            <a:off x="739988" y="616823"/>
            <a:ext cx="5970679" cy="880241"/>
          </a:xfrm>
          <a:prstGeom prst="rect">
            <a:avLst/>
          </a:prstGeom>
          <a:noFill/>
        </p:spPr>
        <p:txBody>
          <a:bodyPr wrap="square" rtlCol="0">
            <a:spAutoFit/>
          </a:bodyPr>
          <a:lstStyle/>
          <a:p>
            <a:r>
              <a:rPr lang="es-MX" sz="2560" b="1" dirty="0"/>
              <a:t>Modelos de procesos de desarrollo de sistemas de información (complemento) </a:t>
            </a:r>
          </a:p>
        </p:txBody>
      </p:sp>
      <p:grpSp>
        <p:nvGrpSpPr>
          <p:cNvPr id="40" name="Grupo 39">
            <a:extLst>
              <a:ext uri="{FF2B5EF4-FFF2-40B4-BE49-F238E27FC236}">
                <a16:creationId xmlns:a16="http://schemas.microsoft.com/office/drawing/2014/main" id="{EC381442-0C23-4C61-A4CF-ED57B1CCEAC3}"/>
              </a:ext>
            </a:extLst>
          </p:cNvPr>
          <p:cNvGrpSpPr/>
          <p:nvPr/>
        </p:nvGrpSpPr>
        <p:grpSpPr>
          <a:xfrm>
            <a:off x="384642" y="1527656"/>
            <a:ext cx="6021719" cy="4472732"/>
            <a:chOff x="384642" y="1527656"/>
            <a:chExt cx="6021719" cy="4472732"/>
          </a:xfrm>
        </p:grpSpPr>
        <p:pic>
          <p:nvPicPr>
            <p:cNvPr id="2" name="Picture 2">
              <a:extLst>
                <a:ext uri="{FF2B5EF4-FFF2-40B4-BE49-F238E27FC236}">
                  <a16:creationId xmlns:a16="http://schemas.microsoft.com/office/drawing/2014/main" id="{1C85C548-57E7-483D-A7CA-8F6ECD8CE1C8}"/>
                </a:ext>
              </a:extLst>
            </p:cNvPr>
            <p:cNvPicPr>
              <a:picLocks noChangeAspect="1" noChangeArrowheads="1"/>
            </p:cNvPicPr>
            <p:nvPr/>
          </p:nvPicPr>
          <p:blipFill>
            <a:blip r:embed="rId2"/>
            <a:srcRect/>
            <a:stretch>
              <a:fillRect/>
            </a:stretch>
          </p:blipFill>
          <p:spPr bwMode="auto">
            <a:xfrm>
              <a:off x="384642" y="1882776"/>
              <a:ext cx="6021719" cy="4117612"/>
            </a:xfrm>
            <a:prstGeom prst="rect">
              <a:avLst/>
            </a:prstGeom>
            <a:noFill/>
            <a:ln w="9525">
              <a:solidFill>
                <a:schemeClr val="accent1"/>
              </a:solidFill>
              <a:miter lim="800000"/>
              <a:headEnd/>
              <a:tailEnd/>
            </a:ln>
            <a:effectLst>
              <a:outerShdw blurRad="50800" dist="38100" dir="2700000" algn="tl" rotWithShape="0">
                <a:prstClr val="black">
                  <a:alpha val="40000"/>
                </a:prstClr>
              </a:outerShdw>
            </a:effectLst>
          </p:spPr>
        </p:pic>
        <p:sp>
          <p:nvSpPr>
            <p:cNvPr id="33" name="CuadroTexto 32">
              <a:extLst>
                <a:ext uri="{FF2B5EF4-FFF2-40B4-BE49-F238E27FC236}">
                  <a16:creationId xmlns:a16="http://schemas.microsoft.com/office/drawing/2014/main" id="{F5DBC2EC-1603-498E-89CA-9E3D60331C32}"/>
                </a:ext>
              </a:extLst>
            </p:cNvPr>
            <p:cNvSpPr txBox="1"/>
            <p:nvPr/>
          </p:nvSpPr>
          <p:spPr>
            <a:xfrm>
              <a:off x="2045096" y="1527656"/>
              <a:ext cx="2898550" cy="355034"/>
            </a:xfrm>
            <a:prstGeom prst="rect">
              <a:avLst/>
            </a:prstGeom>
            <a:noFill/>
          </p:spPr>
          <p:txBody>
            <a:bodyPr wrap="none" rtlCol="0">
              <a:spAutoFit/>
            </a:bodyPr>
            <a:lstStyle/>
            <a:p>
              <a:r>
                <a:rPr lang="es-MX" sz="1707" i="1" dirty="0"/>
                <a:t>Modelo espiral (</a:t>
              </a:r>
              <a:r>
                <a:rPr lang="es-MX" sz="1707" i="1" dirty="0" err="1"/>
                <a:t>Bohem</a:t>
              </a:r>
              <a:r>
                <a:rPr lang="es-MX" sz="1707" i="1" dirty="0"/>
                <a:t>, 1988) </a:t>
              </a:r>
            </a:p>
          </p:txBody>
        </p:sp>
      </p:grpSp>
      <p:sp>
        <p:nvSpPr>
          <p:cNvPr id="34" name="5 Rectángulo">
            <a:extLst>
              <a:ext uri="{FF2B5EF4-FFF2-40B4-BE49-F238E27FC236}">
                <a16:creationId xmlns:a16="http://schemas.microsoft.com/office/drawing/2014/main" id="{991CC44A-4D83-40D5-A1BB-AF83B4ADB423}"/>
              </a:ext>
            </a:extLst>
          </p:cNvPr>
          <p:cNvSpPr/>
          <p:nvPr/>
        </p:nvSpPr>
        <p:spPr>
          <a:xfrm>
            <a:off x="14731166" y="2760163"/>
            <a:ext cx="2019784" cy="617733"/>
          </a:xfrm>
          <a:prstGeom prst="rect">
            <a:avLst/>
          </a:prstGeom>
        </p:spPr>
        <p:txBody>
          <a:bodyPr wrap="none">
            <a:spAutoFit/>
          </a:bodyPr>
          <a:lstStyle/>
          <a:p>
            <a:r>
              <a:rPr lang="es-ES" sz="1707" i="1" dirty="0"/>
              <a:t>Modelo Incremental </a:t>
            </a:r>
          </a:p>
          <a:p>
            <a:r>
              <a:rPr lang="es-ES" sz="1707" i="1" dirty="0"/>
              <a:t>(</a:t>
            </a:r>
            <a:r>
              <a:rPr lang="es-ES" sz="1707" i="1" dirty="0" err="1"/>
              <a:t>Lehman</a:t>
            </a:r>
            <a:r>
              <a:rPr lang="es-ES" sz="1707" i="1" dirty="0"/>
              <a:t>, 1984)</a:t>
            </a:r>
          </a:p>
        </p:txBody>
      </p:sp>
      <p:grpSp>
        <p:nvGrpSpPr>
          <p:cNvPr id="38" name="Grupo 37">
            <a:extLst>
              <a:ext uri="{FF2B5EF4-FFF2-40B4-BE49-F238E27FC236}">
                <a16:creationId xmlns:a16="http://schemas.microsoft.com/office/drawing/2014/main" id="{FAF3BC8A-DC24-4AE5-87E2-7784FF74A25C}"/>
              </a:ext>
            </a:extLst>
          </p:cNvPr>
          <p:cNvGrpSpPr/>
          <p:nvPr/>
        </p:nvGrpSpPr>
        <p:grpSpPr>
          <a:xfrm>
            <a:off x="608946" y="6168458"/>
            <a:ext cx="8273011" cy="2789751"/>
            <a:chOff x="608946" y="6168458"/>
            <a:chExt cx="8273011" cy="2789751"/>
          </a:xfrm>
        </p:grpSpPr>
        <p:pic>
          <p:nvPicPr>
            <p:cNvPr id="31" name="Picture 2">
              <a:extLst>
                <a:ext uri="{FF2B5EF4-FFF2-40B4-BE49-F238E27FC236}">
                  <a16:creationId xmlns:a16="http://schemas.microsoft.com/office/drawing/2014/main" id="{4C8DFB9D-8DBE-4F04-84E6-5225E7E788EB}"/>
                </a:ext>
              </a:extLst>
            </p:cNvPr>
            <p:cNvPicPr>
              <a:picLocks noChangeAspect="1" noChangeArrowheads="1"/>
            </p:cNvPicPr>
            <p:nvPr/>
          </p:nvPicPr>
          <p:blipFill>
            <a:blip r:embed="rId3"/>
            <a:srcRect/>
            <a:stretch>
              <a:fillRect/>
            </a:stretch>
          </p:blipFill>
          <p:spPr bwMode="auto">
            <a:xfrm>
              <a:off x="608946" y="6168458"/>
              <a:ext cx="3836054" cy="2422370"/>
            </a:xfrm>
            <a:prstGeom prst="rect">
              <a:avLst/>
            </a:prstGeom>
            <a:noFill/>
            <a:ln>
              <a:solidFill>
                <a:schemeClr val="accent1"/>
              </a:solidFill>
            </a:ln>
            <a:effectLst>
              <a:outerShdw blurRad="50800" dist="38100" dir="2700000" algn="tl" rotWithShape="0">
                <a:prstClr val="black">
                  <a:alpha val="40000"/>
                </a:prstClr>
              </a:outerShdw>
            </a:effectLst>
          </p:spPr>
        </p:pic>
        <p:sp>
          <p:nvSpPr>
            <p:cNvPr id="35" name="CuadroTexto 34">
              <a:extLst>
                <a:ext uri="{FF2B5EF4-FFF2-40B4-BE49-F238E27FC236}">
                  <a16:creationId xmlns:a16="http://schemas.microsoft.com/office/drawing/2014/main" id="{1C3CB79C-1D92-4098-9775-E8A596D0BEBE}"/>
                </a:ext>
              </a:extLst>
            </p:cNvPr>
            <p:cNvSpPr txBox="1"/>
            <p:nvPr/>
          </p:nvSpPr>
          <p:spPr>
            <a:xfrm>
              <a:off x="5477763" y="8340476"/>
              <a:ext cx="3404194" cy="617733"/>
            </a:xfrm>
            <a:prstGeom prst="rect">
              <a:avLst/>
            </a:prstGeom>
            <a:noFill/>
          </p:spPr>
          <p:txBody>
            <a:bodyPr wrap="square" rtlCol="0">
              <a:spAutoFit/>
            </a:bodyPr>
            <a:lstStyle/>
            <a:p>
              <a:r>
                <a:rPr lang="es-MX" sz="1707" i="1" dirty="0"/>
                <a:t>Modelo de prototipos o RAD (Rapid </a:t>
              </a:r>
              <a:r>
                <a:rPr lang="es-MX" sz="1707" i="1" dirty="0" err="1"/>
                <a:t>Application</a:t>
              </a:r>
              <a:r>
                <a:rPr lang="es-MX" sz="1707" i="1" dirty="0"/>
                <a:t> </a:t>
              </a:r>
              <a:r>
                <a:rPr lang="es-MX" sz="1707" i="1" dirty="0" err="1"/>
                <a:t>Development</a:t>
              </a:r>
              <a:r>
                <a:rPr lang="es-MX" sz="1707" i="1" dirty="0"/>
                <a:t>)</a:t>
              </a:r>
            </a:p>
          </p:txBody>
        </p:sp>
      </p:grpSp>
      <p:grpSp>
        <p:nvGrpSpPr>
          <p:cNvPr id="39" name="Grupo 38">
            <a:extLst>
              <a:ext uri="{FF2B5EF4-FFF2-40B4-BE49-F238E27FC236}">
                <a16:creationId xmlns:a16="http://schemas.microsoft.com/office/drawing/2014/main" id="{E6A4BE8C-9A43-4F35-B9E1-066A490E14B1}"/>
              </a:ext>
            </a:extLst>
          </p:cNvPr>
          <p:cNvGrpSpPr/>
          <p:nvPr/>
        </p:nvGrpSpPr>
        <p:grpSpPr>
          <a:xfrm>
            <a:off x="7737323" y="4723621"/>
            <a:ext cx="8894767" cy="4701989"/>
            <a:chOff x="7737323" y="4723621"/>
            <a:chExt cx="8894767" cy="4701989"/>
          </a:xfrm>
        </p:grpSpPr>
        <p:pic>
          <p:nvPicPr>
            <p:cNvPr id="36" name="Picture 2" descr="C:\Documents and Settings\Administrador\Escritorio\Rup_espanol.gif">
              <a:extLst>
                <a:ext uri="{FF2B5EF4-FFF2-40B4-BE49-F238E27FC236}">
                  <a16:creationId xmlns:a16="http://schemas.microsoft.com/office/drawing/2014/main" id="{178FD9C7-7272-4A34-B3CB-F686EB4B9594}"/>
                </a:ext>
              </a:extLst>
            </p:cNvPr>
            <p:cNvPicPr>
              <a:picLocks noChangeAspect="1" noChangeArrowheads="1"/>
            </p:cNvPicPr>
            <p:nvPr/>
          </p:nvPicPr>
          <p:blipFill>
            <a:blip r:embed="rId4"/>
            <a:srcRect/>
            <a:stretch>
              <a:fillRect/>
            </a:stretch>
          </p:blipFill>
          <p:spPr bwMode="auto">
            <a:xfrm>
              <a:off x="10670881" y="4723621"/>
              <a:ext cx="5961209" cy="4701989"/>
            </a:xfrm>
            <a:prstGeom prst="rect">
              <a:avLst/>
            </a:prstGeom>
            <a:noFill/>
            <a:ln>
              <a:solidFill>
                <a:schemeClr val="accent1"/>
              </a:solidFill>
            </a:ln>
            <a:effectLst>
              <a:outerShdw blurRad="50800" dist="38100" dir="2700000" algn="tl" rotWithShape="0">
                <a:prstClr val="black">
                  <a:alpha val="40000"/>
                </a:prstClr>
              </a:outerShdw>
            </a:effectLst>
          </p:spPr>
        </p:pic>
        <p:sp>
          <p:nvSpPr>
            <p:cNvPr id="37" name="CuadroTexto 36">
              <a:extLst>
                <a:ext uri="{FF2B5EF4-FFF2-40B4-BE49-F238E27FC236}">
                  <a16:creationId xmlns:a16="http://schemas.microsoft.com/office/drawing/2014/main" id="{DF37D7A9-9DBB-4170-BF71-A77C5E128EE9}"/>
                </a:ext>
              </a:extLst>
            </p:cNvPr>
            <p:cNvSpPr txBox="1"/>
            <p:nvPr/>
          </p:nvSpPr>
          <p:spPr>
            <a:xfrm>
              <a:off x="7737323" y="6321074"/>
              <a:ext cx="2897335" cy="1143133"/>
            </a:xfrm>
            <a:prstGeom prst="rect">
              <a:avLst/>
            </a:prstGeom>
            <a:noFill/>
          </p:spPr>
          <p:txBody>
            <a:bodyPr wrap="square" rtlCol="0">
              <a:spAutoFit/>
            </a:bodyPr>
            <a:lstStyle/>
            <a:p>
              <a:r>
                <a:rPr lang="es-MX" sz="1707" i="1" dirty="0"/>
                <a:t>Modelo de Proceso Unificado o RUP (</a:t>
              </a:r>
              <a:r>
                <a:rPr lang="es-MX" sz="1707" i="1" dirty="0" err="1"/>
                <a:t>Rational</a:t>
              </a:r>
              <a:r>
                <a:rPr lang="es-MX" sz="1707" i="1" dirty="0"/>
                <a:t> </a:t>
              </a:r>
              <a:r>
                <a:rPr lang="es-MX" sz="1707" i="1" dirty="0" err="1"/>
                <a:t>Unified</a:t>
              </a:r>
              <a:r>
                <a:rPr lang="es-MX" sz="1707" i="1" dirty="0"/>
                <a:t> </a:t>
              </a:r>
              <a:r>
                <a:rPr lang="es-MX" sz="1707" i="1" dirty="0" err="1"/>
                <a:t>Process</a:t>
              </a:r>
              <a:r>
                <a:rPr lang="es-MX" sz="1707" i="1" dirty="0"/>
                <a:t>) (Jacobson, 1998-2005)</a:t>
              </a:r>
            </a:p>
          </p:txBody>
        </p:sp>
      </p:grpSp>
    </p:spTree>
    <p:extLst>
      <p:ext uri="{BB962C8B-B14F-4D97-AF65-F5344CB8AC3E}">
        <p14:creationId xmlns:p14="http://schemas.microsoft.com/office/powerpoint/2010/main" val="305944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fill="hold"/>
                                        <p:tgtEl>
                                          <p:spTgt spid="39"/>
                                        </p:tgtEl>
                                        <p:attrNameLst>
                                          <p:attrName>ppt_x</p:attrName>
                                        </p:attrNameLst>
                                      </p:cBhvr>
                                      <p:tavLst>
                                        <p:tav tm="0">
                                          <p:val>
                                            <p:strVal val="#ppt_x"/>
                                          </p:val>
                                        </p:tav>
                                        <p:tav tm="100000">
                                          <p:val>
                                            <p:strVal val="#ppt_x"/>
                                          </p:val>
                                        </p:tav>
                                      </p:tavLst>
                                    </p:anim>
                                    <p:anim calcmode="lin" valueType="num">
                                      <p:cBhvr additive="base">
                                        <p:cTn id="2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Flujo">
  <a:themeElements>
    <a:clrScheme name="Flujo">
      <a:dk1>
        <a:srgbClr val="000000"/>
      </a:dk1>
      <a:lt1>
        <a:srgbClr val="FFFFFF"/>
      </a:lt1>
      <a:dk2>
        <a:srgbClr val="A7A7A7"/>
      </a:dk2>
      <a:lt2>
        <a:srgbClr val="535353"/>
      </a:lt2>
      <a:accent1>
        <a:srgbClr val="0F6FC6"/>
      </a:accent1>
      <a:accent2>
        <a:srgbClr val="009DD9"/>
      </a:accent2>
      <a:accent3>
        <a:srgbClr val="0BD0D9"/>
      </a:accent3>
      <a:accent4>
        <a:srgbClr val="10CF9B"/>
      </a:accent4>
      <a:accent5>
        <a:srgbClr val="7CCA62"/>
      </a:accent5>
      <a:accent6>
        <a:srgbClr val="A5C249"/>
      </a:accent6>
      <a:hlink>
        <a:srgbClr val="0000FF"/>
      </a:hlink>
      <a:folHlink>
        <a:srgbClr val="FF00FF"/>
      </a:folHlink>
    </a:clrScheme>
    <a:fontScheme name="Flujo">
      <a:majorFont>
        <a:latin typeface="Calibri"/>
        <a:ea typeface="Calibri"/>
        <a:cs typeface="Calibri"/>
      </a:majorFont>
      <a:minorFont>
        <a:latin typeface="Helvetica"/>
        <a:ea typeface="Helvetica"/>
        <a:cs typeface="Helvetica"/>
      </a:minorFont>
    </a:fontScheme>
    <a:fmtScheme name="Fluj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88900" dist="50800" dir="5400000" rotWithShape="0">
              <a:srgbClr val="032544">
                <a:alpha val="48000"/>
              </a:srgbClr>
            </a:outerShdw>
          </a:effectLst>
        </a:effectStyle>
        <a:effectStyle>
          <a:effectLst>
            <a:outerShdw blurRad="88900" dist="50800" dir="5400000" rotWithShape="0">
              <a:srgbClr val="032544">
                <a:alpha val="48000"/>
              </a:srgbClr>
            </a:outerShdw>
          </a:effectLst>
        </a:effectStyle>
        <a:effectStyle>
          <a:effectLst>
            <a:outerShdw blurRad="88900" dist="50800" dir="5400000" rotWithShape="0">
              <a:srgbClr val="02474A">
                <a:alpha val="4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88900" dist="50800" dir="5400000" rotWithShape="0">
            <a:srgbClr val="032544">
              <a:alpha val="48000"/>
            </a:srgbClr>
          </a:outerShdw>
        </a:effectLst>
        <a:sp3d/>
      </a:spPr>
      <a:bodyPr rot="0" spcFirstLastPara="1" vertOverflow="overflow" horzOverflow="overflow" vert="horz" wrap="square" lIns="65023" tIns="65023" rIns="65023" bIns="65023" numCol="1" spcCol="38100" rtlCol="0" anchor="ctr">
        <a:spAutoFit/>
      </a:bodyPr>
      <a:lstStyle>
        <a:defPPr marL="0" marR="0" indent="0" algn="l" defTabSz="130048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88900" dist="50800" dir="5400000" rotWithShape="0">
            <a:srgbClr val="032544">
              <a:alpha val="4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a:spAutoFit/>
      </a:bodyPr>
      <a:lstStyle>
        <a:defPPr marL="0" marR="0" indent="0" algn="l" defTabSz="130048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934</TotalTime>
  <Words>7346</Words>
  <Application>Microsoft Office PowerPoint</Application>
  <PresentationFormat>Personalizado</PresentationFormat>
  <Paragraphs>507</Paragraphs>
  <Slides>56</Slides>
  <Notes>14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56</vt:i4>
      </vt:variant>
    </vt:vector>
  </HeadingPairs>
  <TitlesOfParts>
    <vt:vector size="63" baseType="lpstr">
      <vt:lpstr>Arial</vt:lpstr>
      <vt:lpstr>Arial Black</vt:lpstr>
      <vt:lpstr>Calibri</vt:lpstr>
      <vt:lpstr>Calibri Light</vt:lpstr>
      <vt:lpstr>Courier New</vt:lpstr>
      <vt:lpstr>Helvetica</vt:lpstr>
      <vt:lpstr>Retrospección</vt:lpstr>
      <vt:lpstr>Análisis y Diseño</vt:lpstr>
      <vt:lpstr>Unidad I. Introducción y Antecedentes</vt:lpstr>
      <vt:lpstr>El software</vt:lpstr>
      <vt:lpstr>La ingeniería de software</vt:lpstr>
      <vt:lpstr>Que es el software, preguntas frecuentes</vt:lpstr>
      <vt:lpstr>Modelos de [procesos] desarrollo de sistemas</vt:lpstr>
      <vt:lpstr>Presentación de PowerPoint</vt:lpstr>
      <vt:lpstr>Presentación de PowerPoint</vt:lpstr>
      <vt:lpstr>Presentación de PowerPoint</vt:lpstr>
      <vt:lpstr>Planeación de sistemas</vt:lpstr>
      <vt:lpstr>Planeación de sistemas</vt:lpstr>
      <vt:lpstr>Análisis de sistemas</vt:lpstr>
      <vt:lpstr>Diseño de sistemas</vt:lpstr>
      <vt:lpstr>Implantación de sistemas</vt:lpstr>
      <vt:lpstr>Soporte y seguridad (operación y mantenimiento) de sistemas</vt:lpstr>
      <vt:lpstr>Razones para iniciar un proyecto de sistemas</vt:lpstr>
      <vt:lpstr>Razones para iniciar un proyecto de sistemas</vt:lpstr>
      <vt:lpstr>Razones para iniciar un proyecto de sistemas</vt:lpstr>
      <vt:lpstr>Razones para iniciar un proyecto de sistemas</vt:lpstr>
      <vt:lpstr>Razones para iniciar un proyecto de sistemas</vt:lpstr>
      <vt:lpstr>Ejemplos de solicitudes de nuevos sistemas o nuevas funciones </vt:lpstr>
      <vt:lpstr>Caso de negocio</vt:lpstr>
      <vt:lpstr>Evaluación de proyectos</vt:lpstr>
      <vt:lpstr>Evaluación de proyectos</vt:lpstr>
      <vt:lpstr>Estudio de factibilidad</vt:lpstr>
      <vt:lpstr>Estudio de factibilidad</vt:lpstr>
      <vt:lpstr>Factibilidad operativa</vt:lpstr>
      <vt:lpstr>Factibilidad operativa</vt:lpstr>
      <vt:lpstr>Factibilidad técnica</vt:lpstr>
      <vt:lpstr>Factibilidad técnica</vt:lpstr>
      <vt:lpstr>Factibilidad económica</vt:lpstr>
      <vt:lpstr>Factibilidad económica</vt:lpstr>
      <vt:lpstr>Factibilidad económica</vt:lpstr>
      <vt:lpstr>Factibilidad económica</vt:lpstr>
      <vt:lpstr>Factibilidad de calendarización</vt:lpstr>
      <vt:lpstr>Evaluando la factibilidad. Ideas finales</vt:lpstr>
      <vt:lpstr>Sistemas discrecionales y no discrecionales</vt:lpstr>
      <vt:lpstr>Reportando el Estudio de factibilidad</vt:lpstr>
      <vt:lpstr>Investigación preliminar. Panorama general</vt:lpstr>
      <vt:lpstr>Filtros para la evaluación de solicitudes</vt:lpstr>
      <vt:lpstr>Investigación preliminar</vt:lpstr>
      <vt:lpstr>Pasos de una investigación preliminar</vt:lpstr>
      <vt:lpstr>Paso 1: Comprender el problema u oportunidad</vt:lpstr>
      <vt:lpstr>Paso 2: Definir el alcance del proyecto y las restricciones</vt:lpstr>
      <vt:lpstr>Paso 2: Definir el alcance del proyecto y las restricciones</vt:lpstr>
      <vt:lpstr>Paso 2: Definir el alcance del proyecto y las restricciones</vt:lpstr>
      <vt:lpstr>Paso 2: Definir el alcance del proyecto y las restricciones</vt:lpstr>
      <vt:lpstr>Paso 3: Recolección de hechos (fact-finding).</vt:lpstr>
      <vt:lpstr>Paso 3: Recolección de hechos.</vt:lpstr>
      <vt:lpstr>Paso 3: Recolección de hechos.</vt:lpstr>
      <vt:lpstr>Paso 3: Recolección de hechos.</vt:lpstr>
      <vt:lpstr>Paso 4: Estimar los beneficios del proyecto</vt:lpstr>
      <vt:lpstr>Paso 5: Estimar tiempo y costo de continuar el desarrollo</vt:lpstr>
      <vt:lpstr>Paso 6: Presentar los resultados y recomendaciones a la gerencia</vt:lpstr>
      <vt:lpstr>Recomendaciones de escritura para el reporte de investigación preliminar</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Requerimientos y Administración de Riesgos</dc:title>
  <cp:lastModifiedBy>CARLOS ARGELIO AREVALO MERCADO</cp:lastModifiedBy>
  <cp:revision>2</cp:revision>
  <dcterms:modified xsi:type="dcterms:W3CDTF">2023-02-02T18:29:54Z</dcterms:modified>
</cp:coreProperties>
</file>