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4F70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DB34D-DEC4-30FF-A77A-1FC8BE54E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C3D61D-BC64-4849-A4CE-91C096339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042C3-5900-59D6-6655-8545183A6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577F7-54E5-4609-BDBC-C407AEA9B11C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42444-C694-BCD6-44C4-DE7BE3BD9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CAA29-F943-64E5-FD74-954F32121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7410B-4336-494B-A655-45D51CB984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28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3896A-8085-0C0D-0118-778A7CA79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3E2E05-19EF-2514-DE42-FB7C44522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6B2AC-94AA-8A8B-740E-C4CF6AD6E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577F7-54E5-4609-BDBC-C407AEA9B11C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EF7F4-585E-7B39-DEF6-E54FE8181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97FF5-E97F-19A1-5718-EB4A3F41B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7410B-4336-494B-A655-45D51CB984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9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6FFC84-9014-EDA9-31C9-7E876F4DD7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1CBF2-35E7-20FF-9DC9-4301F113F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76CB3-447F-E9FF-0DA0-FB184F395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577F7-54E5-4609-BDBC-C407AEA9B11C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1EE9D-4B0D-8B8E-46F9-9F2F38CC0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E657A-A993-2897-4046-157E60451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7410B-4336-494B-A655-45D51CB984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57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F88E2-AC9D-0997-C7C1-B1946B4EE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4CFB7-4758-9D6D-9606-6544D857F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EB8D0-F51F-3C88-BE28-75388CBC8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577F7-54E5-4609-BDBC-C407AEA9B11C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396F5-17B4-B7E7-EF7E-82834FBB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C8CDD-FBAA-4CA1-8A60-CEC891616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7410B-4336-494B-A655-45D51CB984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252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C45CC-D700-04D6-BC40-BF82349F0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E0CC2F-2D1E-AA4B-4A91-4F5262D1B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C3E75-3926-C73A-88FD-FDB1412BE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577F7-54E5-4609-BDBC-C407AEA9B11C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BBE26-69D2-CE0E-8D7D-B612166FE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C5729-4B70-02A4-DA04-EC9C60976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7410B-4336-494B-A655-45D51CB984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74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F1CFF-2FD3-2DE6-2E66-4B468E8CC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E2B57-CFFE-C8A2-FFAF-7558FC2B79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83213F-2F61-63E5-CC08-82FDF9667C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C63F02-E3B5-D5F5-B84B-31EB0B4F9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577F7-54E5-4609-BDBC-C407AEA9B11C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968AFF-A2D6-C9D2-F9F4-448C61D4D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E29C7C-52F6-8790-39CB-182F5BC70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7410B-4336-494B-A655-45D51CB984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87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08F70-8F81-13B5-4E35-47E4D6FA7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C02D63-3DB7-CFD0-6E05-7FD400C4B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BFE32-3D7B-DAA9-18FA-F7C6A212C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3DF511-39BF-54A3-0F1F-5B2B6ED333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656A7D-3D0B-4C2C-A001-12FCD44B47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6BF2A3-7BBA-B955-B6EC-1765D95C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577F7-54E5-4609-BDBC-C407AEA9B11C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E3AEC-F163-94AC-3932-3A59579CB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DAF6C5-940D-3813-D672-553EB378E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7410B-4336-494B-A655-45D51CB984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17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53ED9-3C35-A366-349C-508605E73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B3888C-0078-8502-347B-327FAF17E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577F7-54E5-4609-BDBC-C407AEA9B11C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8545E6-8FDA-DCF9-DB47-7B7868B63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7FDB0-86D6-40B0-6866-6E7C26A21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7410B-4336-494B-A655-45D51CB984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854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A7E438-2E0A-FED2-BCE7-ED5DD562B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577F7-54E5-4609-BDBC-C407AEA9B11C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C16B0C-A5E1-C49B-692A-9047F3448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7AF414-EBF2-F827-6C98-30924FF2E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7410B-4336-494B-A655-45D51CB984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79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E1DB0-6157-3E6F-5CB2-63C171D96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4D8B3-F922-A6D6-AF41-C4D83DC7E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53494E-B7B8-248D-7B97-D1CBA0C9B8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E46353-03F8-7B16-DE98-5509CB2CF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577F7-54E5-4609-BDBC-C407AEA9B11C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59FF3-97D7-E8C8-424C-36D2A562F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7A370-A557-48AF-7736-47EA92C4E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7410B-4336-494B-A655-45D51CB984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61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AFC54-650D-80EA-EC55-C6DA7D83C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CD1DD5-9DD4-7581-CC9C-B19431F57E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284DC-764D-9931-E8E8-11567B881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66BD8-AA63-0824-6D30-6D16EE595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577F7-54E5-4609-BDBC-C407AEA9B11C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817EB-5C27-76F2-C654-C53ED7117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F08CC6-AEDF-5E55-405E-BB8456F8A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7410B-4336-494B-A655-45D51CB984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11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ABC5CE-A702-4737-18C3-B96C8E08B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26EEC-3CF8-4C35-4E6C-ADF6C7851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74519-56DF-A369-DE52-8844523AA4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577F7-54E5-4609-BDBC-C407AEA9B11C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91E8F-F126-91B3-2D25-E68108A1D5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C21CE-50C0-5F59-B9A5-C05AEDEFC0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7410B-4336-494B-A655-45D51CB984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947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536984-1AFF-092D-35A5-2687885B057A}"/>
              </a:ext>
            </a:extLst>
          </p:cNvPr>
          <p:cNvSpPr/>
          <p:nvPr/>
        </p:nvSpPr>
        <p:spPr>
          <a:xfrm>
            <a:off x="1752600" y="3040263"/>
            <a:ext cx="1266826" cy="628650"/>
          </a:xfrm>
          <a:prstGeom prst="rect">
            <a:avLst/>
          </a:prstGeom>
          <a:solidFill>
            <a:srgbClr val="F0F0F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rgbClr val="4F709C"/>
                </a:solidFill>
              </a:rPr>
              <a:t>Auto</a:t>
            </a:r>
            <a:endParaRPr lang="en-US" sz="2000" dirty="0">
              <a:solidFill>
                <a:srgbClr val="4F709C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4687E1B-2C0B-36EB-0DF9-5ACDE4FBA59C}"/>
              </a:ext>
            </a:extLst>
          </p:cNvPr>
          <p:cNvGrpSpPr/>
          <p:nvPr/>
        </p:nvGrpSpPr>
        <p:grpSpPr>
          <a:xfrm rot="5400000" flipV="1">
            <a:off x="4393417" y="4232081"/>
            <a:ext cx="1438275" cy="357190"/>
            <a:chOff x="4105275" y="1209675"/>
            <a:chExt cx="1438275" cy="35719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0174DA3-1479-5F53-F3D6-CF454E128B44}"/>
                </a:ext>
              </a:extLst>
            </p:cNvPr>
            <p:cNvCxnSpPr>
              <a:cxnSpLocks/>
            </p:cNvCxnSpPr>
            <p:nvPr/>
          </p:nvCxnSpPr>
          <p:spPr>
            <a:xfrm>
              <a:off x="4105275" y="1388271"/>
              <a:ext cx="1438275" cy="0"/>
            </a:xfrm>
            <a:prstGeom prst="line">
              <a:avLst/>
            </a:prstGeom>
            <a:ln w="38100">
              <a:solidFill>
                <a:srgbClr val="4F70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E8E240D-3D8D-7E80-F112-80BC455F26F5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1209676"/>
              <a:ext cx="0" cy="357189"/>
            </a:xfrm>
            <a:prstGeom prst="line">
              <a:avLst/>
            </a:prstGeom>
            <a:ln w="38100">
              <a:solidFill>
                <a:srgbClr val="4F70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C53C6F0-C30D-B2D3-A8AE-AA7051774EF6}"/>
                </a:ext>
              </a:extLst>
            </p:cNvPr>
            <p:cNvCxnSpPr>
              <a:cxnSpLocks/>
            </p:cNvCxnSpPr>
            <p:nvPr/>
          </p:nvCxnSpPr>
          <p:spPr>
            <a:xfrm>
              <a:off x="4352925" y="1209675"/>
              <a:ext cx="0" cy="357189"/>
            </a:xfrm>
            <a:prstGeom prst="line">
              <a:avLst/>
            </a:prstGeom>
            <a:ln w="38100">
              <a:solidFill>
                <a:srgbClr val="4F70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A10DA740-121C-60B4-B8BD-B478302F22B4}"/>
              </a:ext>
            </a:extLst>
          </p:cNvPr>
          <p:cNvSpPr/>
          <p:nvPr/>
        </p:nvSpPr>
        <p:spPr>
          <a:xfrm>
            <a:off x="7333065" y="3051573"/>
            <a:ext cx="1266826" cy="628650"/>
          </a:xfrm>
          <a:prstGeom prst="rect">
            <a:avLst/>
          </a:prstGeom>
          <a:solidFill>
            <a:srgbClr val="F0F0F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rgbClr val="4F709C"/>
                </a:solidFill>
              </a:rPr>
              <a:t>Cajón</a:t>
            </a:r>
            <a:endParaRPr lang="en-US" sz="2000" dirty="0">
              <a:solidFill>
                <a:srgbClr val="4F709C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D1CAB50-FB3C-CF8A-D1CB-1DBAEAD0A84F}"/>
              </a:ext>
            </a:extLst>
          </p:cNvPr>
          <p:cNvSpPr/>
          <p:nvPr/>
        </p:nvSpPr>
        <p:spPr>
          <a:xfrm>
            <a:off x="1733552" y="683423"/>
            <a:ext cx="1266826" cy="628650"/>
          </a:xfrm>
          <a:prstGeom prst="rect">
            <a:avLst/>
          </a:prstGeom>
          <a:solidFill>
            <a:srgbClr val="F0F0F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rgbClr val="4F709C"/>
                </a:solidFill>
              </a:rPr>
              <a:t>Tipo de auto</a:t>
            </a:r>
            <a:endParaRPr lang="en-US" sz="2000" dirty="0">
              <a:solidFill>
                <a:srgbClr val="4F709C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8E4520D-F891-9B55-CC15-79FCD56B88B5}"/>
              </a:ext>
            </a:extLst>
          </p:cNvPr>
          <p:cNvGrpSpPr/>
          <p:nvPr/>
        </p:nvGrpSpPr>
        <p:grpSpPr>
          <a:xfrm rot="16200000">
            <a:off x="1654968" y="2106070"/>
            <a:ext cx="1438275" cy="357189"/>
            <a:chOff x="4105275" y="678654"/>
            <a:chExt cx="1438275" cy="357189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CF2DB7A-806F-D1A1-C11B-237210F60123}"/>
                </a:ext>
              </a:extLst>
            </p:cNvPr>
            <p:cNvCxnSpPr>
              <a:cxnSpLocks/>
            </p:cNvCxnSpPr>
            <p:nvPr/>
          </p:nvCxnSpPr>
          <p:spPr>
            <a:xfrm>
              <a:off x="4105275" y="857249"/>
              <a:ext cx="1438275" cy="0"/>
            </a:xfrm>
            <a:prstGeom prst="line">
              <a:avLst/>
            </a:prstGeom>
            <a:ln w="38100">
              <a:solidFill>
                <a:srgbClr val="4F70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05F04DA-5120-E9A1-A46A-3A1633B72B64}"/>
                </a:ext>
              </a:extLst>
            </p:cNvPr>
            <p:cNvCxnSpPr>
              <a:cxnSpLocks/>
            </p:cNvCxnSpPr>
            <p:nvPr/>
          </p:nvCxnSpPr>
          <p:spPr>
            <a:xfrm>
              <a:off x="4105275" y="752475"/>
              <a:ext cx="152400" cy="104774"/>
            </a:xfrm>
            <a:prstGeom prst="line">
              <a:avLst/>
            </a:prstGeom>
            <a:ln w="38100">
              <a:solidFill>
                <a:srgbClr val="4F70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1E9604B-F40A-48C8-91EA-58CCD32B1F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5275" y="857249"/>
              <a:ext cx="152400" cy="85727"/>
            </a:xfrm>
            <a:prstGeom prst="line">
              <a:avLst/>
            </a:prstGeom>
            <a:ln w="38100">
              <a:solidFill>
                <a:srgbClr val="4F70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97FA691-400B-6D4F-30C1-103554FC2C99}"/>
                </a:ext>
              </a:extLst>
            </p:cNvPr>
            <p:cNvCxnSpPr>
              <a:cxnSpLocks/>
            </p:cNvCxnSpPr>
            <p:nvPr/>
          </p:nvCxnSpPr>
          <p:spPr>
            <a:xfrm>
              <a:off x="4257675" y="678654"/>
              <a:ext cx="0" cy="357189"/>
            </a:xfrm>
            <a:prstGeom prst="line">
              <a:avLst/>
            </a:prstGeom>
            <a:ln w="38100">
              <a:solidFill>
                <a:srgbClr val="4F70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80E1E8A5-1230-6C4F-1AA8-E7FE854949BB}"/>
              </a:ext>
            </a:extLst>
          </p:cNvPr>
          <p:cNvSpPr/>
          <p:nvPr/>
        </p:nvSpPr>
        <p:spPr>
          <a:xfrm>
            <a:off x="7348547" y="628650"/>
            <a:ext cx="1266826" cy="628650"/>
          </a:xfrm>
          <a:prstGeom prst="rect">
            <a:avLst/>
          </a:prstGeom>
          <a:solidFill>
            <a:srgbClr val="F0F0F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rgbClr val="4F709C"/>
                </a:solidFill>
              </a:rPr>
              <a:t>Tipo de cajón</a:t>
            </a:r>
            <a:endParaRPr lang="en-US" sz="2000" dirty="0">
              <a:solidFill>
                <a:srgbClr val="4F709C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29B2F8B-258B-9E85-86B1-A46A86DA62C5}"/>
              </a:ext>
            </a:extLst>
          </p:cNvPr>
          <p:cNvGrpSpPr/>
          <p:nvPr/>
        </p:nvGrpSpPr>
        <p:grpSpPr>
          <a:xfrm flipV="1">
            <a:off x="5724527" y="3153368"/>
            <a:ext cx="1438275" cy="357189"/>
            <a:chOff x="4105275" y="678654"/>
            <a:chExt cx="1438275" cy="357189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C77C48A-AEBB-1C59-C405-CCBD20A3B7A5}"/>
                </a:ext>
              </a:extLst>
            </p:cNvPr>
            <p:cNvCxnSpPr>
              <a:cxnSpLocks/>
            </p:cNvCxnSpPr>
            <p:nvPr/>
          </p:nvCxnSpPr>
          <p:spPr>
            <a:xfrm>
              <a:off x="4105275" y="857249"/>
              <a:ext cx="1438275" cy="0"/>
            </a:xfrm>
            <a:prstGeom prst="line">
              <a:avLst/>
            </a:prstGeom>
            <a:ln w="38100">
              <a:solidFill>
                <a:srgbClr val="4F70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AEAA4FE-E684-649B-8993-B492CB2BDC8A}"/>
                </a:ext>
              </a:extLst>
            </p:cNvPr>
            <p:cNvCxnSpPr>
              <a:cxnSpLocks/>
            </p:cNvCxnSpPr>
            <p:nvPr/>
          </p:nvCxnSpPr>
          <p:spPr>
            <a:xfrm>
              <a:off x="4105275" y="752475"/>
              <a:ext cx="152400" cy="104774"/>
            </a:xfrm>
            <a:prstGeom prst="line">
              <a:avLst/>
            </a:prstGeom>
            <a:ln w="38100">
              <a:solidFill>
                <a:srgbClr val="4F70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D1FE9FB-EFB0-80A1-8DA5-98D7CB1C21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5275" y="857249"/>
              <a:ext cx="152400" cy="85727"/>
            </a:xfrm>
            <a:prstGeom prst="line">
              <a:avLst/>
            </a:prstGeom>
            <a:ln w="38100">
              <a:solidFill>
                <a:srgbClr val="4F70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062A0E3-DAF6-B0D0-1841-648C32554F4C}"/>
                </a:ext>
              </a:extLst>
            </p:cNvPr>
            <p:cNvCxnSpPr>
              <a:cxnSpLocks/>
            </p:cNvCxnSpPr>
            <p:nvPr/>
          </p:nvCxnSpPr>
          <p:spPr>
            <a:xfrm>
              <a:off x="4257675" y="678654"/>
              <a:ext cx="0" cy="357189"/>
            </a:xfrm>
            <a:prstGeom prst="line">
              <a:avLst/>
            </a:prstGeom>
            <a:ln w="38100">
              <a:solidFill>
                <a:srgbClr val="4F70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21146A1-410B-E375-F135-6527CA5002AA}"/>
              </a:ext>
            </a:extLst>
          </p:cNvPr>
          <p:cNvGrpSpPr/>
          <p:nvPr/>
        </p:nvGrpSpPr>
        <p:grpSpPr>
          <a:xfrm rot="16200000" flipV="1">
            <a:off x="7262822" y="2142531"/>
            <a:ext cx="1438275" cy="357189"/>
            <a:chOff x="4105275" y="678654"/>
            <a:chExt cx="1438275" cy="357189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2E88FE3-7DDE-30C7-3033-1272B1C37322}"/>
                </a:ext>
              </a:extLst>
            </p:cNvPr>
            <p:cNvCxnSpPr>
              <a:cxnSpLocks/>
            </p:cNvCxnSpPr>
            <p:nvPr/>
          </p:nvCxnSpPr>
          <p:spPr>
            <a:xfrm>
              <a:off x="4105275" y="857249"/>
              <a:ext cx="1438275" cy="0"/>
            </a:xfrm>
            <a:prstGeom prst="line">
              <a:avLst/>
            </a:prstGeom>
            <a:ln w="38100">
              <a:solidFill>
                <a:srgbClr val="4F70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4F05A67-FDC2-95AD-841F-42C5664C0E18}"/>
                </a:ext>
              </a:extLst>
            </p:cNvPr>
            <p:cNvCxnSpPr>
              <a:cxnSpLocks/>
            </p:cNvCxnSpPr>
            <p:nvPr/>
          </p:nvCxnSpPr>
          <p:spPr>
            <a:xfrm>
              <a:off x="4105275" y="752475"/>
              <a:ext cx="152400" cy="104774"/>
            </a:xfrm>
            <a:prstGeom prst="line">
              <a:avLst/>
            </a:prstGeom>
            <a:ln w="38100">
              <a:solidFill>
                <a:srgbClr val="4F70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D8D5BEC-7E3E-32AD-345A-4F28594A2D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5275" y="857249"/>
              <a:ext cx="152400" cy="85727"/>
            </a:xfrm>
            <a:prstGeom prst="line">
              <a:avLst/>
            </a:prstGeom>
            <a:ln w="38100">
              <a:solidFill>
                <a:srgbClr val="4F70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51DAFBE-B364-4F21-39A2-56A5ED3FD285}"/>
                </a:ext>
              </a:extLst>
            </p:cNvPr>
            <p:cNvCxnSpPr>
              <a:cxnSpLocks/>
            </p:cNvCxnSpPr>
            <p:nvPr/>
          </p:nvCxnSpPr>
          <p:spPr>
            <a:xfrm>
              <a:off x="4257675" y="678654"/>
              <a:ext cx="0" cy="357189"/>
            </a:xfrm>
            <a:prstGeom prst="line">
              <a:avLst/>
            </a:prstGeom>
            <a:ln w="38100">
              <a:solidFill>
                <a:srgbClr val="4F70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CB415FA-CD30-025B-505A-D3D881207944}"/>
              </a:ext>
            </a:extLst>
          </p:cNvPr>
          <p:cNvGrpSpPr/>
          <p:nvPr/>
        </p:nvGrpSpPr>
        <p:grpSpPr>
          <a:xfrm rot="5400000">
            <a:off x="1654968" y="1821959"/>
            <a:ext cx="1438275" cy="357190"/>
            <a:chOff x="4105275" y="1209675"/>
            <a:chExt cx="1438275" cy="357190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7573C86-19C7-5E3D-4D8A-927781BF3A99}"/>
                </a:ext>
              </a:extLst>
            </p:cNvPr>
            <p:cNvCxnSpPr>
              <a:cxnSpLocks/>
            </p:cNvCxnSpPr>
            <p:nvPr/>
          </p:nvCxnSpPr>
          <p:spPr>
            <a:xfrm>
              <a:off x="4105275" y="1388271"/>
              <a:ext cx="1438275" cy="0"/>
            </a:xfrm>
            <a:prstGeom prst="line">
              <a:avLst/>
            </a:prstGeom>
            <a:ln w="38100">
              <a:solidFill>
                <a:srgbClr val="4F70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ACE4820-14E0-1A5F-C10A-37EE0D8A09AF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1209676"/>
              <a:ext cx="0" cy="357189"/>
            </a:xfrm>
            <a:prstGeom prst="line">
              <a:avLst/>
            </a:prstGeom>
            <a:ln w="38100">
              <a:solidFill>
                <a:srgbClr val="4F70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78FC274-4297-6308-873F-849522FD34CA}"/>
                </a:ext>
              </a:extLst>
            </p:cNvPr>
            <p:cNvCxnSpPr>
              <a:cxnSpLocks/>
            </p:cNvCxnSpPr>
            <p:nvPr/>
          </p:nvCxnSpPr>
          <p:spPr>
            <a:xfrm>
              <a:off x="4352925" y="1209675"/>
              <a:ext cx="0" cy="357189"/>
            </a:xfrm>
            <a:prstGeom prst="line">
              <a:avLst/>
            </a:prstGeom>
            <a:ln w="38100">
              <a:solidFill>
                <a:srgbClr val="4F70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A492321A-5BAA-38E0-FC70-2B1673AE3A3D}"/>
              </a:ext>
            </a:extLst>
          </p:cNvPr>
          <p:cNvSpPr/>
          <p:nvPr/>
        </p:nvSpPr>
        <p:spPr>
          <a:xfrm>
            <a:off x="4491043" y="3040263"/>
            <a:ext cx="1266826" cy="628650"/>
          </a:xfrm>
          <a:prstGeom prst="rect">
            <a:avLst/>
          </a:prstGeom>
          <a:solidFill>
            <a:srgbClr val="F0F0F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rgbClr val="4F709C"/>
                </a:solidFill>
              </a:rPr>
              <a:t>Boleto</a:t>
            </a:r>
            <a:endParaRPr lang="en-US" sz="2000" dirty="0">
              <a:solidFill>
                <a:srgbClr val="4F709C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A27D890-0A8F-7D61-060D-77B5EFE318F6}"/>
              </a:ext>
            </a:extLst>
          </p:cNvPr>
          <p:cNvSpPr/>
          <p:nvPr/>
        </p:nvSpPr>
        <p:spPr>
          <a:xfrm>
            <a:off x="4485091" y="5304837"/>
            <a:ext cx="1266826" cy="628650"/>
          </a:xfrm>
          <a:prstGeom prst="rect">
            <a:avLst/>
          </a:prstGeom>
          <a:solidFill>
            <a:srgbClr val="F0F0F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rgbClr val="4F709C"/>
                </a:solidFill>
              </a:rPr>
              <a:t>Caseta</a:t>
            </a:r>
            <a:endParaRPr lang="en-US" sz="2000" dirty="0">
              <a:solidFill>
                <a:srgbClr val="4F709C"/>
              </a:solidFill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F6B546E-CB53-4C00-7431-0A805817DC0C}"/>
              </a:ext>
            </a:extLst>
          </p:cNvPr>
          <p:cNvGrpSpPr/>
          <p:nvPr/>
        </p:nvGrpSpPr>
        <p:grpSpPr>
          <a:xfrm rot="16200000" flipV="1">
            <a:off x="4393416" y="4443419"/>
            <a:ext cx="1438275" cy="357189"/>
            <a:chOff x="4105275" y="678654"/>
            <a:chExt cx="1438275" cy="357189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88D7987-F00D-0199-937F-3CDB6EF3B222}"/>
                </a:ext>
              </a:extLst>
            </p:cNvPr>
            <p:cNvCxnSpPr>
              <a:cxnSpLocks/>
            </p:cNvCxnSpPr>
            <p:nvPr/>
          </p:nvCxnSpPr>
          <p:spPr>
            <a:xfrm>
              <a:off x="4105275" y="857249"/>
              <a:ext cx="1438275" cy="0"/>
            </a:xfrm>
            <a:prstGeom prst="line">
              <a:avLst/>
            </a:prstGeom>
            <a:ln w="38100">
              <a:solidFill>
                <a:srgbClr val="4F70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22DC715-B9DD-BF01-6084-D7F81810827B}"/>
                </a:ext>
              </a:extLst>
            </p:cNvPr>
            <p:cNvCxnSpPr>
              <a:cxnSpLocks/>
            </p:cNvCxnSpPr>
            <p:nvPr/>
          </p:nvCxnSpPr>
          <p:spPr>
            <a:xfrm>
              <a:off x="4105275" y="752475"/>
              <a:ext cx="152400" cy="104774"/>
            </a:xfrm>
            <a:prstGeom prst="line">
              <a:avLst/>
            </a:prstGeom>
            <a:ln w="38100">
              <a:solidFill>
                <a:srgbClr val="4F70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2669F70-F93D-48FE-1B8F-32083636EE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5275" y="857249"/>
              <a:ext cx="152400" cy="85727"/>
            </a:xfrm>
            <a:prstGeom prst="line">
              <a:avLst/>
            </a:prstGeom>
            <a:ln w="38100">
              <a:solidFill>
                <a:srgbClr val="4F70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6F49FD1-2D14-54BA-622F-3BFD76F2661C}"/>
                </a:ext>
              </a:extLst>
            </p:cNvPr>
            <p:cNvCxnSpPr>
              <a:cxnSpLocks/>
            </p:cNvCxnSpPr>
            <p:nvPr/>
          </p:nvCxnSpPr>
          <p:spPr>
            <a:xfrm>
              <a:off x="4257675" y="678654"/>
              <a:ext cx="0" cy="357189"/>
            </a:xfrm>
            <a:prstGeom prst="line">
              <a:avLst/>
            </a:prstGeom>
            <a:ln w="38100">
              <a:solidFill>
                <a:srgbClr val="4F70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A9F4D18-88E8-F0DD-9EA3-9D7A179E9C95}"/>
              </a:ext>
            </a:extLst>
          </p:cNvPr>
          <p:cNvGrpSpPr/>
          <p:nvPr/>
        </p:nvGrpSpPr>
        <p:grpSpPr>
          <a:xfrm rot="10800000" flipH="1">
            <a:off x="3019426" y="3175993"/>
            <a:ext cx="1438275" cy="357190"/>
            <a:chOff x="4105275" y="1209675"/>
            <a:chExt cx="1438275" cy="357190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2461FF9B-0766-A74D-B4CD-A40787EAD4CA}"/>
                </a:ext>
              </a:extLst>
            </p:cNvPr>
            <p:cNvCxnSpPr>
              <a:cxnSpLocks/>
            </p:cNvCxnSpPr>
            <p:nvPr/>
          </p:nvCxnSpPr>
          <p:spPr>
            <a:xfrm>
              <a:off x="4105275" y="1388271"/>
              <a:ext cx="1438275" cy="0"/>
            </a:xfrm>
            <a:prstGeom prst="line">
              <a:avLst/>
            </a:prstGeom>
            <a:ln w="38100">
              <a:solidFill>
                <a:srgbClr val="4F70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F596AE6-FE5F-E769-3065-15CB4FA338F1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1209676"/>
              <a:ext cx="0" cy="357189"/>
            </a:xfrm>
            <a:prstGeom prst="line">
              <a:avLst/>
            </a:prstGeom>
            <a:ln w="38100">
              <a:solidFill>
                <a:srgbClr val="4F70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E2D2277-41D2-18AF-E264-DC80D3E085A1}"/>
                </a:ext>
              </a:extLst>
            </p:cNvPr>
            <p:cNvCxnSpPr>
              <a:cxnSpLocks/>
            </p:cNvCxnSpPr>
            <p:nvPr/>
          </p:nvCxnSpPr>
          <p:spPr>
            <a:xfrm>
              <a:off x="4352925" y="1209675"/>
              <a:ext cx="0" cy="357189"/>
            </a:xfrm>
            <a:prstGeom prst="line">
              <a:avLst/>
            </a:prstGeom>
            <a:ln w="38100">
              <a:solidFill>
                <a:srgbClr val="4F70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833F7094-EB1A-F7FC-7039-869BF50F30F5}"/>
              </a:ext>
            </a:extLst>
          </p:cNvPr>
          <p:cNvGrpSpPr/>
          <p:nvPr/>
        </p:nvGrpSpPr>
        <p:grpSpPr>
          <a:xfrm flipH="1" flipV="1">
            <a:off x="3036097" y="3187304"/>
            <a:ext cx="1438275" cy="357189"/>
            <a:chOff x="4105275" y="678654"/>
            <a:chExt cx="1438275" cy="357189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8026EAE-3974-6D2E-0007-065AB40BE78D}"/>
                </a:ext>
              </a:extLst>
            </p:cNvPr>
            <p:cNvCxnSpPr>
              <a:cxnSpLocks/>
            </p:cNvCxnSpPr>
            <p:nvPr/>
          </p:nvCxnSpPr>
          <p:spPr>
            <a:xfrm>
              <a:off x="4105275" y="857249"/>
              <a:ext cx="1438275" cy="0"/>
            </a:xfrm>
            <a:prstGeom prst="line">
              <a:avLst/>
            </a:prstGeom>
            <a:ln w="38100">
              <a:solidFill>
                <a:srgbClr val="4F70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9E36ECB-12BD-BB0E-8A86-7714C69357FD}"/>
                </a:ext>
              </a:extLst>
            </p:cNvPr>
            <p:cNvCxnSpPr>
              <a:cxnSpLocks/>
            </p:cNvCxnSpPr>
            <p:nvPr/>
          </p:nvCxnSpPr>
          <p:spPr>
            <a:xfrm>
              <a:off x="4105275" y="752475"/>
              <a:ext cx="152400" cy="104774"/>
            </a:xfrm>
            <a:prstGeom prst="line">
              <a:avLst/>
            </a:prstGeom>
            <a:ln w="38100">
              <a:solidFill>
                <a:srgbClr val="4F70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AD092C2-D99B-98DA-90CC-7558CE13E1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5275" y="857249"/>
              <a:ext cx="152400" cy="85727"/>
            </a:xfrm>
            <a:prstGeom prst="line">
              <a:avLst/>
            </a:prstGeom>
            <a:ln w="38100">
              <a:solidFill>
                <a:srgbClr val="4F70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B510E00-8A9C-F524-A671-5D8373D3ADB7}"/>
                </a:ext>
              </a:extLst>
            </p:cNvPr>
            <p:cNvCxnSpPr>
              <a:cxnSpLocks/>
            </p:cNvCxnSpPr>
            <p:nvPr/>
          </p:nvCxnSpPr>
          <p:spPr>
            <a:xfrm>
              <a:off x="4257675" y="678654"/>
              <a:ext cx="0" cy="357189"/>
            </a:xfrm>
            <a:prstGeom prst="line">
              <a:avLst/>
            </a:prstGeom>
            <a:ln w="38100">
              <a:solidFill>
                <a:srgbClr val="4F70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19C7253-0B4F-EE5B-E6E2-C895479F6ED6}"/>
              </a:ext>
            </a:extLst>
          </p:cNvPr>
          <p:cNvGrpSpPr/>
          <p:nvPr/>
        </p:nvGrpSpPr>
        <p:grpSpPr>
          <a:xfrm flipH="1">
            <a:off x="5910272" y="3175993"/>
            <a:ext cx="1438275" cy="357190"/>
            <a:chOff x="4105275" y="1209675"/>
            <a:chExt cx="1438275" cy="357190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07F0E86-1F8D-26B4-20BB-80E244423E2A}"/>
                </a:ext>
              </a:extLst>
            </p:cNvPr>
            <p:cNvCxnSpPr>
              <a:cxnSpLocks/>
            </p:cNvCxnSpPr>
            <p:nvPr/>
          </p:nvCxnSpPr>
          <p:spPr>
            <a:xfrm>
              <a:off x="4105275" y="1388271"/>
              <a:ext cx="1438275" cy="0"/>
            </a:xfrm>
            <a:prstGeom prst="line">
              <a:avLst/>
            </a:prstGeom>
            <a:ln w="38100">
              <a:solidFill>
                <a:srgbClr val="4F70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57A0015-D382-2A7C-5848-7B9F478DB754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1209676"/>
              <a:ext cx="0" cy="357189"/>
            </a:xfrm>
            <a:prstGeom prst="line">
              <a:avLst/>
            </a:prstGeom>
            <a:ln w="38100">
              <a:solidFill>
                <a:srgbClr val="4F70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2E04BB6-B745-37F8-CFFD-7C6E95C4582B}"/>
                </a:ext>
              </a:extLst>
            </p:cNvPr>
            <p:cNvCxnSpPr>
              <a:cxnSpLocks/>
            </p:cNvCxnSpPr>
            <p:nvPr/>
          </p:nvCxnSpPr>
          <p:spPr>
            <a:xfrm>
              <a:off x="4352925" y="1209675"/>
              <a:ext cx="0" cy="357189"/>
            </a:xfrm>
            <a:prstGeom prst="line">
              <a:avLst/>
            </a:prstGeom>
            <a:ln w="38100">
              <a:solidFill>
                <a:srgbClr val="4F70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5CA63B2-A419-A602-2040-403B896914BE}"/>
              </a:ext>
            </a:extLst>
          </p:cNvPr>
          <p:cNvGrpSpPr/>
          <p:nvPr/>
        </p:nvGrpSpPr>
        <p:grpSpPr>
          <a:xfrm rot="5400000">
            <a:off x="1654968" y="1821960"/>
            <a:ext cx="1438275" cy="357190"/>
            <a:chOff x="4105275" y="1209675"/>
            <a:chExt cx="1438275" cy="357190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60FBF18-3133-64AF-09A6-57797C11757B}"/>
                </a:ext>
              </a:extLst>
            </p:cNvPr>
            <p:cNvCxnSpPr>
              <a:cxnSpLocks/>
            </p:cNvCxnSpPr>
            <p:nvPr/>
          </p:nvCxnSpPr>
          <p:spPr>
            <a:xfrm>
              <a:off x="4105275" y="1388271"/>
              <a:ext cx="1438275" cy="0"/>
            </a:xfrm>
            <a:prstGeom prst="line">
              <a:avLst/>
            </a:prstGeom>
            <a:ln w="38100">
              <a:solidFill>
                <a:srgbClr val="4F70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7A7604F-6298-DD03-EFEC-EDEC9F8AD43E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1209676"/>
              <a:ext cx="0" cy="357189"/>
            </a:xfrm>
            <a:prstGeom prst="line">
              <a:avLst/>
            </a:prstGeom>
            <a:ln w="38100">
              <a:solidFill>
                <a:srgbClr val="4F70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E51878B-1B6B-9985-230F-A527910EF9B1}"/>
                </a:ext>
              </a:extLst>
            </p:cNvPr>
            <p:cNvCxnSpPr>
              <a:cxnSpLocks/>
            </p:cNvCxnSpPr>
            <p:nvPr/>
          </p:nvCxnSpPr>
          <p:spPr>
            <a:xfrm>
              <a:off x="4352925" y="1209675"/>
              <a:ext cx="0" cy="357189"/>
            </a:xfrm>
            <a:prstGeom prst="line">
              <a:avLst/>
            </a:prstGeom>
            <a:ln w="38100">
              <a:solidFill>
                <a:srgbClr val="4F70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6F9BA32-9BF2-0217-1E5C-53AF9A09845E}"/>
              </a:ext>
            </a:extLst>
          </p:cNvPr>
          <p:cNvGrpSpPr/>
          <p:nvPr/>
        </p:nvGrpSpPr>
        <p:grpSpPr>
          <a:xfrm rot="5400000">
            <a:off x="7262822" y="1797842"/>
            <a:ext cx="1438275" cy="357190"/>
            <a:chOff x="4105275" y="1209675"/>
            <a:chExt cx="1438275" cy="357190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36E7E2C5-E799-747A-83E7-6D620C34E9FC}"/>
                </a:ext>
              </a:extLst>
            </p:cNvPr>
            <p:cNvCxnSpPr>
              <a:cxnSpLocks/>
            </p:cNvCxnSpPr>
            <p:nvPr/>
          </p:nvCxnSpPr>
          <p:spPr>
            <a:xfrm>
              <a:off x="4105275" y="1388271"/>
              <a:ext cx="1438275" cy="0"/>
            </a:xfrm>
            <a:prstGeom prst="line">
              <a:avLst/>
            </a:prstGeom>
            <a:ln w="38100">
              <a:solidFill>
                <a:srgbClr val="4F70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F65CD05-0D34-FA75-5EAD-C0851666CAFC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1209676"/>
              <a:ext cx="0" cy="357189"/>
            </a:xfrm>
            <a:prstGeom prst="line">
              <a:avLst/>
            </a:prstGeom>
            <a:ln w="38100">
              <a:solidFill>
                <a:srgbClr val="4F70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88B84C2-F993-476B-A4C3-2BB0CFD95D66}"/>
                </a:ext>
              </a:extLst>
            </p:cNvPr>
            <p:cNvCxnSpPr>
              <a:cxnSpLocks/>
            </p:cNvCxnSpPr>
            <p:nvPr/>
          </p:nvCxnSpPr>
          <p:spPr>
            <a:xfrm>
              <a:off x="4352925" y="1209675"/>
              <a:ext cx="0" cy="357189"/>
            </a:xfrm>
            <a:prstGeom prst="line">
              <a:avLst/>
            </a:prstGeom>
            <a:ln w="38100">
              <a:solidFill>
                <a:srgbClr val="4F70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2922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536984-1AFF-092D-35A5-2687885B057A}"/>
              </a:ext>
            </a:extLst>
          </p:cNvPr>
          <p:cNvSpPr/>
          <p:nvPr/>
        </p:nvSpPr>
        <p:spPr>
          <a:xfrm>
            <a:off x="1752600" y="3521871"/>
            <a:ext cx="1266826" cy="628650"/>
          </a:xfrm>
          <a:prstGeom prst="rect">
            <a:avLst/>
          </a:prstGeom>
          <a:solidFill>
            <a:srgbClr val="F0F0F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rgbClr val="4F709C"/>
                </a:solidFill>
              </a:rPr>
              <a:t>Auto</a:t>
            </a:r>
            <a:endParaRPr lang="en-US" sz="2000" dirty="0">
              <a:solidFill>
                <a:srgbClr val="4F709C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10DA740-121C-60B4-B8BD-B478302F22B4}"/>
              </a:ext>
            </a:extLst>
          </p:cNvPr>
          <p:cNvSpPr/>
          <p:nvPr/>
        </p:nvSpPr>
        <p:spPr>
          <a:xfrm>
            <a:off x="9386900" y="3544492"/>
            <a:ext cx="1266826" cy="628650"/>
          </a:xfrm>
          <a:prstGeom prst="rect">
            <a:avLst/>
          </a:prstGeom>
          <a:solidFill>
            <a:srgbClr val="F0F0F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rgbClr val="4F709C"/>
                </a:solidFill>
              </a:rPr>
              <a:t>Cajón</a:t>
            </a:r>
            <a:endParaRPr lang="en-US" sz="2000" dirty="0">
              <a:solidFill>
                <a:srgbClr val="4F709C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D1CAB50-FB3C-CF8A-D1CB-1DBAEAD0A84F}"/>
              </a:ext>
            </a:extLst>
          </p:cNvPr>
          <p:cNvSpPr/>
          <p:nvPr/>
        </p:nvSpPr>
        <p:spPr>
          <a:xfrm>
            <a:off x="1733552" y="683423"/>
            <a:ext cx="1266826" cy="628650"/>
          </a:xfrm>
          <a:prstGeom prst="rect">
            <a:avLst/>
          </a:prstGeom>
          <a:solidFill>
            <a:srgbClr val="F0F0F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rgbClr val="4F709C"/>
                </a:solidFill>
              </a:rPr>
              <a:t>Tipo de auto</a:t>
            </a:r>
            <a:endParaRPr lang="en-US" sz="2000" dirty="0">
              <a:solidFill>
                <a:srgbClr val="4F709C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0E1E8A5-1230-6C4F-1AA8-E7FE854949BB}"/>
              </a:ext>
            </a:extLst>
          </p:cNvPr>
          <p:cNvSpPr/>
          <p:nvPr/>
        </p:nvSpPr>
        <p:spPr>
          <a:xfrm>
            <a:off x="9386900" y="778075"/>
            <a:ext cx="1266826" cy="628650"/>
          </a:xfrm>
          <a:prstGeom prst="rect">
            <a:avLst/>
          </a:prstGeom>
          <a:solidFill>
            <a:srgbClr val="F0F0F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rgbClr val="4F709C"/>
                </a:solidFill>
              </a:rPr>
              <a:t>Tipo de cajón</a:t>
            </a:r>
            <a:endParaRPr lang="en-US" sz="2000" dirty="0">
              <a:solidFill>
                <a:srgbClr val="4F709C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492321A-5BAA-38E0-FC70-2B1673AE3A3D}"/>
              </a:ext>
            </a:extLst>
          </p:cNvPr>
          <p:cNvSpPr/>
          <p:nvPr/>
        </p:nvSpPr>
        <p:spPr>
          <a:xfrm>
            <a:off x="5569750" y="3557592"/>
            <a:ext cx="1266826" cy="628650"/>
          </a:xfrm>
          <a:prstGeom prst="rect">
            <a:avLst/>
          </a:prstGeom>
          <a:solidFill>
            <a:srgbClr val="F0F0F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rgbClr val="4F709C"/>
                </a:solidFill>
              </a:rPr>
              <a:t>Boleto</a:t>
            </a:r>
            <a:endParaRPr lang="en-US" sz="2000" dirty="0">
              <a:solidFill>
                <a:srgbClr val="4F709C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A27D890-0A8F-7D61-060D-77B5EFE318F6}"/>
              </a:ext>
            </a:extLst>
          </p:cNvPr>
          <p:cNvSpPr/>
          <p:nvPr/>
        </p:nvSpPr>
        <p:spPr>
          <a:xfrm>
            <a:off x="5560226" y="807402"/>
            <a:ext cx="1266826" cy="628650"/>
          </a:xfrm>
          <a:prstGeom prst="rect">
            <a:avLst/>
          </a:prstGeom>
          <a:solidFill>
            <a:srgbClr val="F0F0F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rgbClr val="4F709C"/>
                </a:solidFill>
              </a:rPr>
              <a:t>Caseta</a:t>
            </a:r>
            <a:endParaRPr lang="en-US" sz="2000" dirty="0">
              <a:solidFill>
                <a:srgbClr val="4F709C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4827B56-4D0F-D11D-9F91-B7EC935CB62E}"/>
              </a:ext>
            </a:extLst>
          </p:cNvPr>
          <p:cNvGrpSpPr/>
          <p:nvPr/>
        </p:nvGrpSpPr>
        <p:grpSpPr>
          <a:xfrm>
            <a:off x="3019426" y="3506393"/>
            <a:ext cx="2550324" cy="666749"/>
            <a:chOff x="3590925" y="577748"/>
            <a:chExt cx="2550324" cy="666749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EE44241-2332-FDC8-5C2D-8E0E2A32DDE9}"/>
                </a:ext>
              </a:extLst>
            </p:cNvPr>
            <p:cNvCxnSpPr>
              <a:cxnSpLocks/>
            </p:cNvCxnSpPr>
            <p:nvPr/>
          </p:nvCxnSpPr>
          <p:spPr>
            <a:xfrm>
              <a:off x="3590925" y="923925"/>
              <a:ext cx="731047" cy="0"/>
            </a:xfrm>
            <a:prstGeom prst="line">
              <a:avLst/>
            </a:prstGeom>
            <a:ln w="38100">
              <a:solidFill>
                <a:srgbClr val="4F70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Flowchart: Decision 5">
              <a:extLst>
                <a:ext uri="{FF2B5EF4-FFF2-40B4-BE49-F238E27FC236}">
                  <a16:creationId xmlns:a16="http://schemas.microsoft.com/office/drawing/2014/main" id="{0C52DF14-4DC1-F22D-C3B5-AD4A4D08A719}"/>
                </a:ext>
              </a:extLst>
            </p:cNvPr>
            <p:cNvSpPr/>
            <p:nvPr/>
          </p:nvSpPr>
          <p:spPr>
            <a:xfrm>
              <a:off x="4210042" y="577748"/>
              <a:ext cx="1266823" cy="666749"/>
            </a:xfrm>
            <a:prstGeom prst="flowChartDecision">
              <a:avLst/>
            </a:prstGeom>
            <a:solidFill>
              <a:srgbClr val="F0F0F0"/>
            </a:solidFill>
            <a:ln>
              <a:solidFill>
                <a:srgbClr val="4F709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rgbClr val="4F709C"/>
                  </a:solidFill>
                </a:rPr>
                <a:t>R</a:t>
              </a:r>
              <a:endParaRPr lang="en-US" dirty="0">
                <a:solidFill>
                  <a:srgbClr val="4F709C"/>
                </a:solidFill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554F797-2596-A2B7-10F5-19FE424ED164}"/>
                </a:ext>
              </a:extLst>
            </p:cNvPr>
            <p:cNvCxnSpPr>
              <a:cxnSpLocks/>
            </p:cNvCxnSpPr>
            <p:nvPr/>
          </p:nvCxnSpPr>
          <p:spPr>
            <a:xfrm>
              <a:off x="5410202" y="911122"/>
              <a:ext cx="731047" cy="0"/>
            </a:xfrm>
            <a:prstGeom prst="line">
              <a:avLst/>
            </a:prstGeom>
            <a:ln w="38100">
              <a:solidFill>
                <a:srgbClr val="4F70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998F351-ACC3-C5B7-5EF9-C974432F0D1D}"/>
              </a:ext>
            </a:extLst>
          </p:cNvPr>
          <p:cNvGrpSpPr/>
          <p:nvPr/>
        </p:nvGrpSpPr>
        <p:grpSpPr>
          <a:xfrm>
            <a:off x="1737128" y="1341829"/>
            <a:ext cx="1266823" cy="2128843"/>
            <a:chOff x="9801217" y="800092"/>
            <a:chExt cx="1266823" cy="2128843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53939B-E65E-9B22-087B-DFF6E0C532E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069107" y="1165616"/>
              <a:ext cx="731047" cy="0"/>
            </a:xfrm>
            <a:prstGeom prst="line">
              <a:avLst/>
            </a:prstGeom>
            <a:ln w="38100">
              <a:solidFill>
                <a:srgbClr val="4F70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Decision 11">
              <a:extLst>
                <a:ext uri="{FF2B5EF4-FFF2-40B4-BE49-F238E27FC236}">
                  <a16:creationId xmlns:a16="http://schemas.microsoft.com/office/drawing/2014/main" id="{31F5E5CD-B550-77BD-97DD-509192A5F488}"/>
                </a:ext>
              </a:extLst>
            </p:cNvPr>
            <p:cNvSpPr/>
            <p:nvPr/>
          </p:nvSpPr>
          <p:spPr>
            <a:xfrm>
              <a:off x="9801217" y="1531139"/>
              <a:ext cx="1266823" cy="666749"/>
            </a:xfrm>
            <a:prstGeom prst="flowChartDecision">
              <a:avLst/>
            </a:prstGeom>
            <a:solidFill>
              <a:srgbClr val="F0F0F0"/>
            </a:solidFill>
            <a:ln>
              <a:solidFill>
                <a:srgbClr val="4F709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rgbClr val="4F709C"/>
                  </a:solidFill>
                </a:rPr>
                <a:t>R</a:t>
              </a:r>
              <a:endParaRPr lang="en-US" dirty="0">
                <a:solidFill>
                  <a:srgbClr val="4F709C"/>
                </a:solidFill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60F3FB-0816-BA64-AAF5-00D0E7EAF3A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082207" y="2563412"/>
              <a:ext cx="731047" cy="0"/>
            </a:xfrm>
            <a:prstGeom prst="line">
              <a:avLst/>
            </a:prstGeom>
            <a:ln w="38100">
              <a:solidFill>
                <a:srgbClr val="4F70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CB74A5A-76FF-04AF-ADDA-CCA2F0B0EBBB}"/>
              </a:ext>
            </a:extLst>
          </p:cNvPr>
          <p:cNvGrpSpPr/>
          <p:nvPr/>
        </p:nvGrpSpPr>
        <p:grpSpPr>
          <a:xfrm>
            <a:off x="6836576" y="3538542"/>
            <a:ext cx="2550324" cy="666749"/>
            <a:chOff x="3590925" y="577748"/>
            <a:chExt cx="2550324" cy="666749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6CFD6FD-5FF0-D29C-2904-0ECF6A68D134}"/>
                </a:ext>
              </a:extLst>
            </p:cNvPr>
            <p:cNvCxnSpPr>
              <a:cxnSpLocks/>
            </p:cNvCxnSpPr>
            <p:nvPr/>
          </p:nvCxnSpPr>
          <p:spPr>
            <a:xfrm>
              <a:off x="3590925" y="923925"/>
              <a:ext cx="731047" cy="0"/>
            </a:xfrm>
            <a:prstGeom prst="line">
              <a:avLst/>
            </a:prstGeom>
            <a:ln w="38100">
              <a:solidFill>
                <a:srgbClr val="4F70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lowchart: Decision 17">
              <a:extLst>
                <a:ext uri="{FF2B5EF4-FFF2-40B4-BE49-F238E27FC236}">
                  <a16:creationId xmlns:a16="http://schemas.microsoft.com/office/drawing/2014/main" id="{FBD1C63F-5BDC-A415-0EE2-7427E097E808}"/>
                </a:ext>
              </a:extLst>
            </p:cNvPr>
            <p:cNvSpPr/>
            <p:nvPr/>
          </p:nvSpPr>
          <p:spPr>
            <a:xfrm>
              <a:off x="4210042" y="577748"/>
              <a:ext cx="1266823" cy="666749"/>
            </a:xfrm>
            <a:prstGeom prst="flowChartDecision">
              <a:avLst/>
            </a:prstGeom>
            <a:solidFill>
              <a:srgbClr val="F0F0F0"/>
            </a:solidFill>
            <a:ln>
              <a:solidFill>
                <a:srgbClr val="4F709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rgbClr val="4F709C"/>
                  </a:solidFill>
                </a:rPr>
                <a:t>R</a:t>
              </a:r>
              <a:endParaRPr lang="en-US" dirty="0">
                <a:solidFill>
                  <a:srgbClr val="4F709C"/>
                </a:solidFill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39B51A5-5B0E-199C-0331-F86833D9F696}"/>
                </a:ext>
              </a:extLst>
            </p:cNvPr>
            <p:cNvCxnSpPr>
              <a:cxnSpLocks/>
            </p:cNvCxnSpPr>
            <p:nvPr/>
          </p:nvCxnSpPr>
          <p:spPr>
            <a:xfrm>
              <a:off x="5410202" y="911122"/>
              <a:ext cx="731047" cy="0"/>
            </a:xfrm>
            <a:prstGeom prst="line">
              <a:avLst/>
            </a:prstGeom>
            <a:ln w="38100">
              <a:solidFill>
                <a:srgbClr val="4F70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42B77CF-7F3C-C24F-FF0F-C13CEBF041AC}"/>
              </a:ext>
            </a:extLst>
          </p:cNvPr>
          <p:cNvGrpSpPr/>
          <p:nvPr/>
        </p:nvGrpSpPr>
        <p:grpSpPr>
          <a:xfrm>
            <a:off x="9392843" y="1409699"/>
            <a:ext cx="1266823" cy="2128843"/>
            <a:chOff x="9801217" y="800092"/>
            <a:chExt cx="1266823" cy="2128843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F338017-AB52-441E-CA0E-88A477D9B19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069107" y="1165616"/>
              <a:ext cx="731047" cy="0"/>
            </a:xfrm>
            <a:prstGeom prst="line">
              <a:avLst/>
            </a:prstGeom>
            <a:ln w="38100">
              <a:solidFill>
                <a:srgbClr val="4F70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lowchart: Decision 26">
              <a:extLst>
                <a:ext uri="{FF2B5EF4-FFF2-40B4-BE49-F238E27FC236}">
                  <a16:creationId xmlns:a16="http://schemas.microsoft.com/office/drawing/2014/main" id="{A0E17FAA-417E-FF5C-2E5D-408D022BD516}"/>
                </a:ext>
              </a:extLst>
            </p:cNvPr>
            <p:cNvSpPr/>
            <p:nvPr/>
          </p:nvSpPr>
          <p:spPr>
            <a:xfrm>
              <a:off x="9801217" y="1531139"/>
              <a:ext cx="1266823" cy="666749"/>
            </a:xfrm>
            <a:prstGeom prst="flowChartDecision">
              <a:avLst/>
            </a:prstGeom>
            <a:solidFill>
              <a:srgbClr val="F0F0F0"/>
            </a:solidFill>
            <a:ln>
              <a:solidFill>
                <a:srgbClr val="4F709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rgbClr val="4F709C"/>
                  </a:solidFill>
                </a:rPr>
                <a:t>R</a:t>
              </a:r>
              <a:endParaRPr lang="en-US" dirty="0">
                <a:solidFill>
                  <a:srgbClr val="4F709C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D393657-0A87-F57C-8D53-BF15A31A5C7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082207" y="2563412"/>
              <a:ext cx="731047" cy="0"/>
            </a:xfrm>
            <a:prstGeom prst="line">
              <a:avLst/>
            </a:prstGeom>
            <a:ln w="38100">
              <a:solidFill>
                <a:srgbClr val="4F70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CAFEC54-FB6E-CA9A-C446-014CDF2B85A4}"/>
              </a:ext>
            </a:extLst>
          </p:cNvPr>
          <p:cNvGrpSpPr/>
          <p:nvPr/>
        </p:nvGrpSpPr>
        <p:grpSpPr>
          <a:xfrm>
            <a:off x="5568561" y="1437523"/>
            <a:ext cx="1266823" cy="2128843"/>
            <a:chOff x="9801217" y="800092"/>
            <a:chExt cx="1266823" cy="2128843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499A58A-8D45-F27D-04CF-A5E61A87D6A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069107" y="1165616"/>
              <a:ext cx="731047" cy="0"/>
            </a:xfrm>
            <a:prstGeom prst="line">
              <a:avLst/>
            </a:prstGeom>
            <a:ln w="38100">
              <a:solidFill>
                <a:srgbClr val="4F70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Flowchart: Decision 36">
              <a:extLst>
                <a:ext uri="{FF2B5EF4-FFF2-40B4-BE49-F238E27FC236}">
                  <a16:creationId xmlns:a16="http://schemas.microsoft.com/office/drawing/2014/main" id="{8E9926DD-5E82-69F6-CF9B-4F346F170A8B}"/>
                </a:ext>
              </a:extLst>
            </p:cNvPr>
            <p:cNvSpPr/>
            <p:nvPr/>
          </p:nvSpPr>
          <p:spPr>
            <a:xfrm>
              <a:off x="9801217" y="1531139"/>
              <a:ext cx="1266823" cy="666749"/>
            </a:xfrm>
            <a:prstGeom prst="flowChartDecision">
              <a:avLst/>
            </a:prstGeom>
            <a:solidFill>
              <a:srgbClr val="F0F0F0"/>
            </a:solidFill>
            <a:ln>
              <a:solidFill>
                <a:srgbClr val="4F709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rgbClr val="4F709C"/>
                  </a:solidFill>
                </a:rPr>
                <a:t>R</a:t>
              </a:r>
              <a:endParaRPr lang="en-US" dirty="0">
                <a:solidFill>
                  <a:srgbClr val="4F709C"/>
                </a:solidFill>
              </a:endParaRP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C9FE52D-7A98-D785-3DCC-6171ED51AB5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082207" y="2563412"/>
              <a:ext cx="731047" cy="0"/>
            </a:xfrm>
            <a:prstGeom prst="line">
              <a:avLst/>
            </a:prstGeom>
            <a:ln w="38100">
              <a:solidFill>
                <a:srgbClr val="4F70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CD5C5632-8614-D30A-8093-30A09FF8F286}"/>
              </a:ext>
            </a:extLst>
          </p:cNvPr>
          <p:cNvSpPr/>
          <p:nvPr/>
        </p:nvSpPr>
        <p:spPr>
          <a:xfrm>
            <a:off x="2369358" y="1215931"/>
            <a:ext cx="340157" cy="46166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7141A1B-B3E8-9CB5-8E09-68755635807C}"/>
              </a:ext>
            </a:extLst>
          </p:cNvPr>
          <p:cNvSpPr/>
          <p:nvPr/>
        </p:nvSpPr>
        <p:spPr>
          <a:xfrm>
            <a:off x="10025075" y="1328282"/>
            <a:ext cx="340157" cy="46166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96D62A5-42AE-849E-20F4-061EF228B522}"/>
              </a:ext>
            </a:extLst>
          </p:cNvPr>
          <p:cNvSpPr/>
          <p:nvPr/>
        </p:nvSpPr>
        <p:spPr>
          <a:xfrm>
            <a:off x="2395208" y="3091169"/>
            <a:ext cx="579006" cy="46166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1,n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E63C040-B426-848A-5E33-556FCF314F3F}"/>
              </a:ext>
            </a:extLst>
          </p:cNvPr>
          <p:cNvSpPr/>
          <p:nvPr/>
        </p:nvSpPr>
        <p:spPr>
          <a:xfrm>
            <a:off x="10049926" y="3081642"/>
            <a:ext cx="579006" cy="46166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1,n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8B040A4-CFB4-8CDC-F913-127F7019ED9E}"/>
              </a:ext>
            </a:extLst>
          </p:cNvPr>
          <p:cNvSpPr/>
          <p:nvPr/>
        </p:nvSpPr>
        <p:spPr>
          <a:xfrm>
            <a:off x="5023309" y="3374531"/>
            <a:ext cx="579006" cy="46166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1,n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ADA3193-877E-A689-DB7B-F73E3A4C3B2E}"/>
              </a:ext>
            </a:extLst>
          </p:cNvPr>
          <p:cNvSpPr/>
          <p:nvPr/>
        </p:nvSpPr>
        <p:spPr>
          <a:xfrm>
            <a:off x="6805646" y="3331523"/>
            <a:ext cx="579006" cy="46166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1,n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C359C67-7C0D-38A8-FA5B-4652441D8B84}"/>
              </a:ext>
            </a:extLst>
          </p:cNvPr>
          <p:cNvSpPr/>
          <p:nvPr/>
        </p:nvSpPr>
        <p:spPr>
          <a:xfrm>
            <a:off x="3074525" y="3320359"/>
            <a:ext cx="259542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D86A770-99B3-71BE-33D4-997D3BC42848}"/>
              </a:ext>
            </a:extLst>
          </p:cNvPr>
          <p:cNvSpPr/>
          <p:nvPr/>
        </p:nvSpPr>
        <p:spPr>
          <a:xfrm>
            <a:off x="9015771" y="3410251"/>
            <a:ext cx="340157" cy="46166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20B2B69-1FD6-35A3-6FA1-C97BE1FDFFC1}"/>
              </a:ext>
            </a:extLst>
          </p:cNvPr>
          <p:cNvSpPr/>
          <p:nvPr/>
        </p:nvSpPr>
        <p:spPr>
          <a:xfrm>
            <a:off x="5922727" y="3135223"/>
            <a:ext cx="340157" cy="46166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10702D3-4990-7434-E418-1E67305C848C}"/>
              </a:ext>
            </a:extLst>
          </p:cNvPr>
          <p:cNvSpPr/>
          <p:nvPr/>
        </p:nvSpPr>
        <p:spPr>
          <a:xfrm>
            <a:off x="5636068" y="1406725"/>
            <a:ext cx="579006" cy="46166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1,n</a:t>
            </a:r>
          </a:p>
        </p:txBody>
      </p:sp>
    </p:spTree>
    <p:extLst>
      <p:ext uri="{BB962C8B-B14F-4D97-AF65-F5344CB8AC3E}">
        <p14:creationId xmlns:p14="http://schemas.microsoft.com/office/powerpoint/2010/main" val="592186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67823E2-354F-865D-36CD-38AF147EACED}"/>
              </a:ext>
            </a:extLst>
          </p:cNvPr>
          <p:cNvSpPr/>
          <p:nvPr/>
        </p:nvSpPr>
        <p:spPr>
          <a:xfrm>
            <a:off x="2595995" y="1928688"/>
            <a:ext cx="1266826" cy="628650"/>
          </a:xfrm>
          <a:prstGeom prst="rect">
            <a:avLst/>
          </a:prstGeom>
          <a:solidFill>
            <a:srgbClr val="F0F0F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rgbClr val="4F709C"/>
                </a:solidFill>
              </a:rPr>
              <a:t>Alumno</a:t>
            </a:r>
            <a:endParaRPr lang="en-US" sz="2000" dirty="0">
              <a:solidFill>
                <a:srgbClr val="4F709C"/>
              </a:solidFill>
            </a:endParaRPr>
          </a:p>
        </p:txBody>
      </p:sp>
      <p:grpSp>
        <p:nvGrpSpPr>
          <p:cNvPr id="5" name="Group 14">
            <a:extLst>
              <a:ext uri="{FF2B5EF4-FFF2-40B4-BE49-F238E27FC236}">
                <a16:creationId xmlns:a16="http://schemas.microsoft.com/office/drawing/2014/main" id="{0022D30E-0729-1254-2402-C983DDD3FDA0}"/>
              </a:ext>
            </a:extLst>
          </p:cNvPr>
          <p:cNvGrpSpPr/>
          <p:nvPr/>
        </p:nvGrpSpPr>
        <p:grpSpPr>
          <a:xfrm>
            <a:off x="3878385" y="1909639"/>
            <a:ext cx="2550324" cy="666749"/>
            <a:chOff x="3590925" y="577748"/>
            <a:chExt cx="2550324" cy="666749"/>
          </a:xfrm>
        </p:grpSpPr>
        <p:cxnSp>
          <p:nvCxnSpPr>
            <p:cNvPr id="6" name="Straight Connector 2">
              <a:extLst>
                <a:ext uri="{FF2B5EF4-FFF2-40B4-BE49-F238E27FC236}">
                  <a16:creationId xmlns:a16="http://schemas.microsoft.com/office/drawing/2014/main" id="{0324F023-0BCC-1C1B-5F22-82CA8E8EEA14}"/>
                </a:ext>
              </a:extLst>
            </p:cNvPr>
            <p:cNvCxnSpPr>
              <a:cxnSpLocks/>
            </p:cNvCxnSpPr>
            <p:nvPr/>
          </p:nvCxnSpPr>
          <p:spPr>
            <a:xfrm>
              <a:off x="3590925" y="923925"/>
              <a:ext cx="731047" cy="0"/>
            </a:xfrm>
            <a:prstGeom prst="line">
              <a:avLst/>
            </a:prstGeom>
            <a:ln w="38100">
              <a:solidFill>
                <a:srgbClr val="4F70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lowchart: Decision 5">
              <a:extLst>
                <a:ext uri="{FF2B5EF4-FFF2-40B4-BE49-F238E27FC236}">
                  <a16:creationId xmlns:a16="http://schemas.microsoft.com/office/drawing/2014/main" id="{444CE2A0-38EA-A46F-F3C3-7C65A1CBD556}"/>
                </a:ext>
              </a:extLst>
            </p:cNvPr>
            <p:cNvSpPr/>
            <p:nvPr/>
          </p:nvSpPr>
          <p:spPr>
            <a:xfrm>
              <a:off x="4210042" y="577748"/>
              <a:ext cx="1266823" cy="666749"/>
            </a:xfrm>
            <a:prstGeom prst="flowChartDecision">
              <a:avLst/>
            </a:prstGeom>
            <a:solidFill>
              <a:srgbClr val="F0F0F0"/>
            </a:solidFill>
            <a:ln>
              <a:solidFill>
                <a:srgbClr val="4F709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rgbClr val="4F709C"/>
                  </a:solidFill>
                </a:rPr>
                <a:t>R</a:t>
              </a:r>
              <a:endParaRPr lang="en-US" dirty="0">
                <a:solidFill>
                  <a:srgbClr val="4F709C"/>
                </a:solidFill>
              </a:endParaRPr>
            </a:p>
          </p:txBody>
        </p:sp>
        <p:cxnSp>
          <p:nvCxnSpPr>
            <p:cNvPr id="8" name="Straight Connector 6">
              <a:extLst>
                <a:ext uri="{FF2B5EF4-FFF2-40B4-BE49-F238E27FC236}">
                  <a16:creationId xmlns:a16="http://schemas.microsoft.com/office/drawing/2014/main" id="{C676C846-A279-294C-2A99-1FBE1BAB6B6D}"/>
                </a:ext>
              </a:extLst>
            </p:cNvPr>
            <p:cNvCxnSpPr>
              <a:cxnSpLocks/>
            </p:cNvCxnSpPr>
            <p:nvPr/>
          </p:nvCxnSpPr>
          <p:spPr>
            <a:xfrm>
              <a:off x="5410202" y="911122"/>
              <a:ext cx="731047" cy="0"/>
            </a:xfrm>
            <a:prstGeom prst="line">
              <a:avLst/>
            </a:prstGeom>
            <a:ln w="38100">
              <a:solidFill>
                <a:srgbClr val="4F70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3">
            <a:extLst>
              <a:ext uri="{FF2B5EF4-FFF2-40B4-BE49-F238E27FC236}">
                <a16:creationId xmlns:a16="http://schemas.microsoft.com/office/drawing/2014/main" id="{0047D2AF-98B9-BFC3-C434-2EDFBCA8FAD9}"/>
              </a:ext>
            </a:extLst>
          </p:cNvPr>
          <p:cNvSpPr/>
          <p:nvPr/>
        </p:nvSpPr>
        <p:spPr>
          <a:xfrm>
            <a:off x="6419218" y="1947738"/>
            <a:ext cx="1266826" cy="628650"/>
          </a:xfrm>
          <a:prstGeom prst="rect">
            <a:avLst/>
          </a:prstGeom>
          <a:solidFill>
            <a:srgbClr val="F0F0F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rgbClr val="4F709C"/>
                </a:solidFill>
              </a:rPr>
              <a:t>Tutor</a:t>
            </a:r>
          </a:p>
        </p:txBody>
      </p:sp>
      <p:sp>
        <p:nvSpPr>
          <p:cNvPr id="10" name="Rectangle 87">
            <a:extLst>
              <a:ext uri="{FF2B5EF4-FFF2-40B4-BE49-F238E27FC236}">
                <a16:creationId xmlns:a16="http://schemas.microsoft.com/office/drawing/2014/main" id="{E9B806C2-E2C8-568B-B43C-B6478F9D57CE}"/>
              </a:ext>
            </a:extLst>
          </p:cNvPr>
          <p:cNvSpPr/>
          <p:nvPr/>
        </p:nvSpPr>
        <p:spPr>
          <a:xfrm>
            <a:off x="3946288" y="1827845"/>
            <a:ext cx="586989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1,n</a:t>
            </a:r>
          </a:p>
        </p:txBody>
      </p:sp>
      <p:sp>
        <p:nvSpPr>
          <p:cNvPr id="11" name="Rectangle 87">
            <a:extLst>
              <a:ext uri="{FF2B5EF4-FFF2-40B4-BE49-F238E27FC236}">
                <a16:creationId xmlns:a16="http://schemas.microsoft.com/office/drawing/2014/main" id="{35FEFCF3-AD9D-DC4C-9EC8-4D8D0F80AC4C}"/>
              </a:ext>
            </a:extLst>
          </p:cNvPr>
          <p:cNvSpPr/>
          <p:nvPr/>
        </p:nvSpPr>
        <p:spPr>
          <a:xfrm>
            <a:off x="6109640" y="1794151"/>
            <a:ext cx="259542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89146B3B-D134-5389-D4D6-E15B812862A1}"/>
              </a:ext>
            </a:extLst>
          </p:cNvPr>
          <p:cNvSpPr/>
          <p:nvPr/>
        </p:nvSpPr>
        <p:spPr>
          <a:xfrm>
            <a:off x="10253320" y="1955886"/>
            <a:ext cx="1743410" cy="628650"/>
          </a:xfrm>
          <a:prstGeom prst="rect">
            <a:avLst/>
          </a:prstGeom>
          <a:solidFill>
            <a:srgbClr val="F0F0F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rgbClr val="4F709C"/>
                </a:solidFill>
              </a:rPr>
              <a:t>Departamento</a:t>
            </a:r>
          </a:p>
        </p:txBody>
      </p:sp>
      <p:grpSp>
        <p:nvGrpSpPr>
          <p:cNvPr id="13" name="Group 14">
            <a:extLst>
              <a:ext uri="{FF2B5EF4-FFF2-40B4-BE49-F238E27FC236}">
                <a16:creationId xmlns:a16="http://schemas.microsoft.com/office/drawing/2014/main" id="{6233F9A6-9A88-8F04-BED6-600517C358F6}"/>
              </a:ext>
            </a:extLst>
          </p:cNvPr>
          <p:cNvGrpSpPr/>
          <p:nvPr/>
        </p:nvGrpSpPr>
        <p:grpSpPr>
          <a:xfrm>
            <a:off x="7680969" y="1946234"/>
            <a:ext cx="2550324" cy="666749"/>
            <a:chOff x="3590925" y="577748"/>
            <a:chExt cx="2550324" cy="666749"/>
          </a:xfrm>
        </p:grpSpPr>
        <p:cxnSp>
          <p:nvCxnSpPr>
            <p:cNvPr id="14" name="Straight Connector 2">
              <a:extLst>
                <a:ext uri="{FF2B5EF4-FFF2-40B4-BE49-F238E27FC236}">
                  <a16:creationId xmlns:a16="http://schemas.microsoft.com/office/drawing/2014/main" id="{66692019-4DF6-E152-426F-151865447969}"/>
                </a:ext>
              </a:extLst>
            </p:cNvPr>
            <p:cNvCxnSpPr>
              <a:cxnSpLocks/>
            </p:cNvCxnSpPr>
            <p:nvPr/>
          </p:nvCxnSpPr>
          <p:spPr>
            <a:xfrm>
              <a:off x="3590925" y="923925"/>
              <a:ext cx="731047" cy="0"/>
            </a:xfrm>
            <a:prstGeom prst="line">
              <a:avLst/>
            </a:prstGeom>
            <a:ln w="38100">
              <a:solidFill>
                <a:srgbClr val="4F70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lowchart: Decision 5">
              <a:extLst>
                <a:ext uri="{FF2B5EF4-FFF2-40B4-BE49-F238E27FC236}">
                  <a16:creationId xmlns:a16="http://schemas.microsoft.com/office/drawing/2014/main" id="{5A1078D6-C027-15C1-7FFD-8F47989AE20F}"/>
                </a:ext>
              </a:extLst>
            </p:cNvPr>
            <p:cNvSpPr/>
            <p:nvPr/>
          </p:nvSpPr>
          <p:spPr>
            <a:xfrm>
              <a:off x="4210042" y="577748"/>
              <a:ext cx="1266823" cy="666749"/>
            </a:xfrm>
            <a:prstGeom prst="flowChartDecision">
              <a:avLst/>
            </a:prstGeom>
            <a:solidFill>
              <a:srgbClr val="F0F0F0"/>
            </a:solidFill>
            <a:ln>
              <a:solidFill>
                <a:srgbClr val="4F709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rgbClr val="4F709C"/>
                  </a:solidFill>
                </a:rPr>
                <a:t>R</a:t>
              </a:r>
              <a:endParaRPr lang="en-US" dirty="0">
                <a:solidFill>
                  <a:srgbClr val="4F709C"/>
                </a:solidFill>
              </a:endParaRPr>
            </a:p>
          </p:txBody>
        </p:sp>
        <p:cxnSp>
          <p:nvCxnSpPr>
            <p:cNvPr id="16" name="Straight Connector 6">
              <a:extLst>
                <a:ext uri="{FF2B5EF4-FFF2-40B4-BE49-F238E27FC236}">
                  <a16:creationId xmlns:a16="http://schemas.microsoft.com/office/drawing/2014/main" id="{7D8F995E-9293-8D86-EF1F-9D383E8390F4}"/>
                </a:ext>
              </a:extLst>
            </p:cNvPr>
            <p:cNvCxnSpPr>
              <a:cxnSpLocks/>
            </p:cNvCxnSpPr>
            <p:nvPr/>
          </p:nvCxnSpPr>
          <p:spPr>
            <a:xfrm>
              <a:off x="5410202" y="911122"/>
              <a:ext cx="731047" cy="0"/>
            </a:xfrm>
            <a:prstGeom prst="line">
              <a:avLst/>
            </a:prstGeom>
            <a:ln w="38100">
              <a:solidFill>
                <a:srgbClr val="4F70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87">
            <a:extLst>
              <a:ext uri="{FF2B5EF4-FFF2-40B4-BE49-F238E27FC236}">
                <a16:creationId xmlns:a16="http://schemas.microsoft.com/office/drawing/2014/main" id="{14BA4AC1-B810-23B4-812C-DD9AB8E42AEF}"/>
              </a:ext>
            </a:extLst>
          </p:cNvPr>
          <p:cNvSpPr/>
          <p:nvPr/>
        </p:nvSpPr>
        <p:spPr>
          <a:xfrm>
            <a:off x="7827110" y="1888490"/>
            <a:ext cx="259542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18" name="Rectangle 87">
            <a:extLst>
              <a:ext uri="{FF2B5EF4-FFF2-40B4-BE49-F238E27FC236}">
                <a16:creationId xmlns:a16="http://schemas.microsoft.com/office/drawing/2014/main" id="{44AED26D-4860-7A6E-B3DE-D837DB09C17D}"/>
              </a:ext>
            </a:extLst>
          </p:cNvPr>
          <p:cNvSpPr/>
          <p:nvPr/>
        </p:nvSpPr>
        <p:spPr>
          <a:xfrm>
            <a:off x="9921409" y="1888489"/>
            <a:ext cx="259542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grpSp>
        <p:nvGrpSpPr>
          <p:cNvPr id="19" name="Group 14">
            <a:extLst>
              <a:ext uri="{FF2B5EF4-FFF2-40B4-BE49-F238E27FC236}">
                <a16:creationId xmlns:a16="http://schemas.microsoft.com/office/drawing/2014/main" id="{8C238C84-DA14-CC37-F430-51D5A4AD7B24}"/>
              </a:ext>
            </a:extLst>
          </p:cNvPr>
          <p:cNvGrpSpPr/>
          <p:nvPr/>
        </p:nvGrpSpPr>
        <p:grpSpPr>
          <a:xfrm rot="5400000">
            <a:off x="2053019" y="3374172"/>
            <a:ext cx="2338513" cy="666749"/>
            <a:chOff x="3590925" y="577748"/>
            <a:chExt cx="2550324" cy="666749"/>
          </a:xfrm>
        </p:grpSpPr>
        <p:cxnSp>
          <p:nvCxnSpPr>
            <p:cNvPr id="20" name="Straight Connector 2">
              <a:extLst>
                <a:ext uri="{FF2B5EF4-FFF2-40B4-BE49-F238E27FC236}">
                  <a16:creationId xmlns:a16="http://schemas.microsoft.com/office/drawing/2014/main" id="{9BE2D072-CA76-6A42-3318-6F3D167C3485}"/>
                </a:ext>
              </a:extLst>
            </p:cNvPr>
            <p:cNvCxnSpPr>
              <a:cxnSpLocks/>
            </p:cNvCxnSpPr>
            <p:nvPr/>
          </p:nvCxnSpPr>
          <p:spPr>
            <a:xfrm>
              <a:off x="3590925" y="923925"/>
              <a:ext cx="731047" cy="0"/>
            </a:xfrm>
            <a:prstGeom prst="line">
              <a:avLst/>
            </a:prstGeom>
            <a:ln w="38100">
              <a:solidFill>
                <a:srgbClr val="4F70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lowchart: Decision 5">
              <a:extLst>
                <a:ext uri="{FF2B5EF4-FFF2-40B4-BE49-F238E27FC236}">
                  <a16:creationId xmlns:a16="http://schemas.microsoft.com/office/drawing/2014/main" id="{4583E8F0-F88A-418D-D345-65E26B627932}"/>
                </a:ext>
              </a:extLst>
            </p:cNvPr>
            <p:cNvSpPr/>
            <p:nvPr/>
          </p:nvSpPr>
          <p:spPr>
            <a:xfrm>
              <a:off x="4210042" y="577748"/>
              <a:ext cx="1266823" cy="666749"/>
            </a:xfrm>
            <a:prstGeom prst="flowChartDecision">
              <a:avLst/>
            </a:prstGeom>
            <a:solidFill>
              <a:srgbClr val="F0F0F0"/>
            </a:solidFill>
            <a:ln>
              <a:solidFill>
                <a:srgbClr val="4F709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rgbClr val="4F709C"/>
                  </a:solidFill>
                </a:rPr>
                <a:t>R</a:t>
              </a:r>
              <a:endParaRPr lang="en-US" dirty="0">
                <a:solidFill>
                  <a:srgbClr val="4F709C"/>
                </a:solidFill>
              </a:endParaRPr>
            </a:p>
          </p:txBody>
        </p:sp>
        <p:cxnSp>
          <p:nvCxnSpPr>
            <p:cNvPr id="22" name="Straight Connector 6">
              <a:extLst>
                <a:ext uri="{FF2B5EF4-FFF2-40B4-BE49-F238E27FC236}">
                  <a16:creationId xmlns:a16="http://schemas.microsoft.com/office/drawing/2014/main" id="{2FE02190-7574-8D6C-3985-AD1890D02DB4}"/>
                </a:ext>
              </a:extLst>
            </p:cNvPr>
            <p:cNvCxnSpPr>
              <a:cxnSpLocks/>
            </p:cNvCxnSpPr>
            <p:nvPr/>
          </p:nvCxnSpPr>
          <p:spPr>
            <a:xfrm>
              <a:off x="5410202" y="911122"/>
              <a:ext cx="731047" cy="0"/>
            </a:xfrm>
            <a:prstGeom prst="line">
              <a:avLst/>
            </a:prstGeom>
            <a:ln w="38100">
              <a:solidFill>
                <a:srgbClr val="4F70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3">
            <a:extLst>
              <a:ext uri="{FF2B5EF4-FFF2-40B4-BE49-F238E27FC236}">
                <a16:creationId xmlns:a16="http://schemas.microsoft.com/office/drawing/2014/main" id="{C184E8D5-3738-8ACD-859A-D24DCD7DC2F9}"/>
              </a:ext>
            </a:extLst>
          </p:cNvPr>
          <p:cNvSpPr/>
          <p:nvPr/>
        </p:nvSpPr>
        <p:spPr>
          <a:xfrm>
            <a:off x="2639132" y="4835295"/>
            <a:ext cx="1266826" cy="628650"/>
          </a:xfrm>
          <a:prstGeom prst="rect">
            <a:avLst/>
          </a:prstGeom>
          <a:solidFill>
            <a:srgbClr val="F0F0F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rgbClr val="4F709C"/>
                </a:solidFill>
              </a:rPr>
              <a:t>Carrera</a:t>
            </a:r>
          </a:p>
        </p:txBody>
      </p:sp>
      <p:sp>
        <p:nvSpPr>
          <p:cNvPr id="24" name="Rectangle 87">
            <a:extLst>
              <a:ext uri="{FF2B5EF4-FFF2-40B4-BE49-F238E27FC236}">
                <a16:creationId xmlns:a16="http://schemas.microsoft.com/office/drawing/2014/main" id="{B334C972-283B-CD37-3530-38F56D28517D}"/>
              </a:ext>
            </a:extLst>
          </p:cNvPr>
          <p:cNvSpPr/>
          <p:nvPr/>
        </p:nvSpPr>
        <p:spPr>
          <a:xfrm>
            <a:off x="2949931" y="2576388"/>
            <a:ext cx="259542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25" name="Rectangle 87">
            <a:extLst>
              <a:ext uri="{FF2B5EF4-FFF2-40B4-BE49-F238E27FC236}">
                <a16:creationId xmlns:a16="http://schemas.microsoft.com/office/drawing/2014/main" id="{79FB8649-2D56-C3D5-DC34-3A77E0BB32B0}"/>
              </a:ext>
            </a:extLst>
          </p:cNvPr>
          <p:cNvSpPr/>
          <p:nvPr/>
        </p:nvSpPr>
        <p:spPr>
          <a:xfrm>
            <a:off x="2968637" y="4320614"/>
            <a:ext cx="259542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grpSp>
        <p:nvGrpSpPr>
          <p:cNvPr id="26" name="Group 14">
            <a:extLst>
              <a:ext uri="{FF2B5EF4-FFF2-40B4-BE49-F238E27FC236}">
                <a16:creationId xmlns:a16="http://schemas.microsoft.com/office/drawing/2014/main" id="{3D4C54A3-1EFB-729D-C17B-468F12B72903}"/>
              </a:ext>
            </a:extLst>
          </p:cNvPr>
          <p:cNvGrpSpPr/>
          <p:nvPr/>
        </p:nvGrpSpPr>
        <p:grpSpPr>
          <a:xfrm>
            <a:off x="3882888" y="4835295"/>
            <a:ext cx="2550324" cy="666749"/>
            <a:chOff x="3590925" y="577748"/>
            <a:chExt cx="2550324" cy="666749"/>
          </a:xfrm>
        </p:grpSpPr>
        <p:cxnSp>
          <p:nvCxnSpPr>
            <p:cNvPr id="27" name="Straight Connector 2">
              <a:extLst>
                <a:ext uri="{FF2B5EF4-FFF2-40B4-BE49-F238E27FC236}">
                  <a16:creationId xmlns:a16="http://schemas.microsoft.com/office/drawing/2014/main" id="{331A27A5-ACF9-2CC6-7E8C-942F3DC59276}"/>
                </a:ext>
              </a:extLst>
            </p:cNvPr>
            <p:cNvCxnSpPr>
              <a:cxnSpLocks/>
            </p:cNvCxnSpPr>
            <p:nvPr/>
          </p:nvCxnSpPr>
          <p:spPr>
            <a:xfrm>
              <a:off x="3590925" y="923925"/>
              <a:ext cx="731047" cy="0"/>
            </a:xfrm>
            <a:prstGeom prst="line">
              <a:avLst/>
            </a:prstGeom>
            <a:ln w="38100">
              <a:solidFill>
                <a:srgbClr val="4F70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Flowchart: Decision 5">
              <a:extLst>
                <a:ext uri="{FF2B5EF4-FFF2-40B4-BE49-F238E27FC236}">
                  <a16:creationId xmlns:a16="http://schemas.microsoft.com/office/drawing/2014/main" id="{9C49B987-8D4E-C20C-D219-FC5BE289E96F}"/>
                </a:ext>
              </a:extLst>
            </p:cNvPr>
            <p:cNvSpPr/>
            <p:nvPr/>
          </p:nvSpPr>
          <p:spPr>
            <a:xfrm>
              <a:off x="4210042" y="577748"/>
              <a:ext cx="1266823" cy="666749"/>
            </a:xfrm>
            <a:prstGeom prst="flowChartDecision">
              <a:avLst/>
            </a:prstGeom>
            <a:solidFill>
              <a:srgbClr val="F0F0F0"/>
            </a:solidFill>
            <a:ln>
              <a:solidFill>
                <a:srgbClr val="4F709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rgbClr val="4F709C"/>
                  </a:solidFill>
                </a:rPr>
                <a:t>R</a:t>
              </a:r>
              <a:endParaRPr lang="en-US" dirty="0">
                <a:solidFill>
                  <a:srgbClr val="4F709C"/>
                </a:solidFill>
              </a:endParaRPr>
            </a:p>
          </p:txBody>
        </p:sp>
        <p:cxnSp>
          <p:nvCxnSpPr>
            <p:cNvPr id="29" name="Straight Connector 6">
              <a:extLst>
                <a:ext uri="{FF2B5EF4-FFF2-40B4-BE49-F238E27FC236}">
                  <a16:creationId xmlns:a16="http://schemas.microsoft.com/office/drawing/2014/main" id="{CC9C2C90-8419-C30C-C543-EC32EBFA2113}"/>
                </a:ext>
              </a:extLst>
            </p:cNvPr>
            <p:cNvCxnSpPr>
              <a:cxnSpLocks/>
            </p:cNvCxnSpPr>
            <p:nvPr/>
          </p:nvCxnSpPr>
          <p:spPr>
            <a:xfrm>
              <a:off x="5410202" y="911122"/>
              <a:ext cx="731047" cy="0"/>
            </a:xfrm>
            <a:prstGeom prst="line">
              <a:avLst/>
            </a:prstGeom>
            <a:ln w="38100">
              <a:solidFill>
                <a:srgbClr val="4F70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3">
            <a:extLst>
              <a:ext uri="{FF2B5EF4-FFF2-40B4-BE49-F238E27FC236}">
                <a16:creationId xmlns:a16="http://schemas.microsoft.com/office/drawing/2014/main" id="{7708DB3A-E0E1-0AD6-9A54-417601DCCE3D}"/>
              </a:ext>
            </a:extLst>
          </p:cNvPr>
          <p:cNvSpPr/>
          <p:nvPr/>
        </p:nvSpPr>
        <p:spPr>
          <a:xfrm>
            <a:off x="6428708" y="4826797"/>
            <a:ext cx="1657941" cy="628650"/>
          </a:xfrm>
          <a:prstGeom prst="rect">
            <a:avLst/>
          </a:prstGeom>
          <a:solidFill>
            <a:srgbClr val="F0F0F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rgbClr val="4F709C"/>
                </a:solidFill>
              </a:rPr>
              <a:t>Centro </a:t>
            </a:r>
            <a:r>
              <a:rPr lang="es-MX" sz="2000" dirty="0" err="1">
                <a:solidFill>
                  <a:srgbClr val="4F709C"/>
                </a:solidFill>
              </a:rPr>
              <a:t>Academico</a:t>
            </a:r>
            <a:endParaRPr lang="es-MX" sz="2000" dirty="0">
              <a:solidFill>
                <a:srgbClr val="4F709C"/>
              </a:solidFill>
            </a:endParaRPr>
          </a:p>
        </p:txBody>
      </p:sp>
      <p:sp>
        <p:nvSpPr>
          <p:cNvPr id="32" name="Rectangle 87">
            <a:extLst>
              <a:ext uri="{FF2B5EF4-FFF2-40B4-BE49-F238E27FC236}">
                <a16:creationId xmlns:a16="http://schemas.microsoft.com/office/drawing/2014/main" id="{52E89CBC-4F4D-0036-8F5B-033EC9099E67}"/>
              </a:ext>
            </a:extLst>
          </p:cNvPr>
          <p:cNvSpPr/>
          <p:nvPr/>
        </p:nvSpPr>
        <p:spPr>
          <a:xfrm>
            <a:off x="3905958" y="4752093"/>
            <a:ext cx="586989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1,n</a:t>
            </a:r>
          </a:p>
        </p:txBody>
      </p:sp>
      <p:sp>
        <p:nvSpPr>
          <p:cNvPr id="33" name="Rectangle 87">
            <a:extLst>
              <a:ext uri="{FF2B5EF4-FFF2-40B4-BE49-F238E27FC236}">
                <a16:creationId xmlns:a16="http://schemas.microsoft.com/office/drawing/2014/main" id="{2F168F12-ED36-28FB-D1AC-DE9D59E6DC14}"/>
              </a:ext>
            </a:extLst>
          </p:cNvPr>
          <p:cNvSpPr/>
          <p:nvPr/>
        </p:nvSpPr>
        <p:spPr>
          <a:xfrm>
            <a:off x="6096000" y="4719807"/>
            <a:ext cx="259542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740BC081-1DCE-8EBB-D278-ADB216F08ECE}"/>
              </a:ext>
            </a:extLst>
          </p:cNvPr>
          <p:cNvSpPr/>
          <p:nvPr/>
        </p:nvSpPr>
        <p:spPr>
          <a:xfrm>
            <a:off x="143389" y="1794151"/>
            <a:ext cx="1266826" cy="628650"/>
          </a:xfrm>
          <a:prstGeom prst="rect">
            <a:avLst/>
          </a:prstGeom>
          <a:solidFill>
            <a:srgbClr val="F0F0F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rgbClr val="4F709C"/>
                </a:solidFill>
              </a:rPr>
              <a:t>Curso</a:t>
            </a:r>
          </a:p>
        </p:txBody>
      </p:sp>
      <p:grpSp>
        <p:nvGrpSpPr>
          <p:cNvPr id="39" name="Group 14">
            <a:extLst>
              <a:ext uri="{FF2B5EF4-FFF2-40B4-BE49-F238E27FC236}">
                <a16:creationId xmlns:a16="http://schemas.microsoft.com/office/drawing/2014/main" id="{BDBA6D7B-D130-A2EF-1145-81898463309F}"/>
              </a:ext>
            </a:extLst>
          </p:cNvPr>
          <p:cNvGrpSpPr/>
          <p:nvPr/>
        </p:nvGrpSpPr>
        <p:grpSpPr>
          <a:xfrm>
            <a:off x="1384951" y="1785946"/>
            <a:ext cx="1287015" cy="666749"/>
            <a:chOff x="3590925" y="577748"/>
            <a:chExt cx="2550324" cy="666749"/>
          </a:xfrm>
        </p:grpSpPr>
        <p:cxnSp>
          <p:nvCxnSpPr>
            <p:cNvPr id="40" name="Straight Connector 2">
              <a:extLst>
                <a:ext uri="{FF2B5EF4-FFF2-40B4-BE49-F238E27FC236}">
                  <a16:creationId xmlns:a16="http://schemas.microsoft.com/office/drawing/2014/main" id="{9C9C8135-E874-A27B-1AD2-491C3B190F86}"/>
                </a:ext>
              </a:extLst>
            </p:cNvPr>
            <p:cNvCxnSpPr>
              <a:cxnSpLocks/>
            </p:cNvCxnSpPr>
            <p:nvPr/>
          </p:nvCxnSpPr>
          <p:spPr>
            <a:xfrm>
              <a:off x="3590925" y="923925"/>
              <a:ext cx="731047" cy="0"/>
            </a:xfrm>
            <a:prstGeom prst="line">
              <a:avLst/>
            </a:prstGeom>
            <a:ln w="38100">
              <a:solidFill>
                <a:srgbClr val="4F70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Flowchart: Decision 5">
              <a:extLst>
                <a:ext uri="{FF2B5EF4-FFF2-40B4-BE49-F238E27FC236}">
                  <a16:creationId xmlns:a16="http://schemas.microsoft.com/office/drawing/2014/main" id="{1B4ADCB5-33CD-58C7-01D8-2B6C605299BF}"/>
                </a:ext>
              </a:extLst>
            </p:cNvPr>
            <p:cNvSpPr/>
            <p:nvPr/>
          </p:nvSpPr>
          <p:spPr>
            <a:xfrm>
              <a:off x="4210042" y="577748"/>
              <a:ext cx="1266823" cy="666749"/>
            </a:xfrm>
            <a:prstGeom prst="flowChartDecision">
              <a:avLst/>
            </a:prstGeom>
            <a:solidFill>
              <a:srgbClr val="F0F0F0"/>
            </a:solidFill>
            <a:ln>
              <a:solidFill>
                <a:srgbClr val="4F709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rgbClr val="4F709C"/>
                  </a:solidFill>
                </a:rPr>
                <a:t>R</a:t>
              </a:r>
              <a:endParaRPr lang="en-US" dirty="0">
                <a:solidFill>
                  <a:srgbClr val="4F709C"/>
                </a:solidFill>
              </a:endParaRPr>
            </a:p>
          </p:txBody>
        </p:sp>
        <p:cxnSp>
          <p:nvCxnSpPr>
            <p:cNvPr id="42" name="Straight Connector 6">
              <a:extLst>
                <a:ext uri="{FF2B5EF4-FFF2-40B4-BE49-F238E27FC236}">
                  <a16:creationId xmlns:a16="http://schemas.microsoft.com/office/drawing/2014/main" id="{6C35ED8E-C322-A128-696C-8AF02EB339BA}"/>
                </a:ext>
              </a:extLst>
            </p:cNvPr>
            <p:cNvCxnSpPr>
              <a:cxnSpLocks/>
            </p:cNvCxnSpPr>
            <p:nvPr/>
          </p:nvCxnSpPr>
          <p:spPr>
            <a:xfrm>
              <a:off x="5410202" y="911122"/>
              <a:ext cx="731047" cy="0"/>
            </a:xfrm>
            <a:prstGeom prst="line">
              <a:avLst/>
            </a:prstGeom>
            <a:ln w="38100">
              <a:solidFill>
                <a:srgbClr val="4F70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tangle 87">
            <a:extLst>
              <a:ext uri="{FF2B5EF4-FFF2-40B4-BE49-F238E27FC236}">
                <a16:creationId xmlns:a16="http://schemas.microsoft.com/office/drawing/2014/main" id="{848B476F-528B-3EF6-03AD-8BB6EE388F83}"/>
              </a:ext>
            </a:extLst>
          </p:cNvPr>
          <p:cNvSpPr/>
          <p:nvPr/>
        </p:nvSpPr>
        <p:spPr>
          <a:xfrm>
            <a:off x="1384951" y="1775167"/>
            <a:ext cx="259542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44" name="Rectangle 87">
            <a:extLst>
              <a:ext uri="{FF2B5EF4-FFF2-40B4-BE49-F238E27FC236}">
                <a16:creationId xmlns:a16="http://schemas.microsoft.com/office/drawing/2014/main" id="{CEEC6512-219F-260C-9D3D-E610DD6FBFBD}"/>
              </a:ext>
            </a:extLst>
          </p:cNvPr>
          <p:cNvSpPr/>
          <p:nvPr/>
        </p:nvSpPr>
        <p:spPr>
          <a:xfrm>
            <a:off x="2364316" y="1721801"/>
            <a:ext cx="259542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38466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230A91-5EDA-146E-4F68-9235457CA0CB}"/>
              </a:ext>
            </a:extLst>
          </p:cNvPr>
          <p:cNvSpPr/>
          <p:nvPr/>
        </p:nvSpPr>
        <p:spPr>
          <a:xfrm>
            <a:off x="367979" y="318276"/>
            <a:ext cx="1557074" cy="628650"/>
          </a:xfrm>
          <a:prstGeom prst="rect">
            <a:avLst/>
          </a:prstGeom>
          <a:solidFill>
            <a:srgbClr val="F0F0F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rgbClr val="4F709C"/>
                </a:solidFill>
              </a:rPr>
              <a:t>Padre/Tutor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B69F934-7E64-56C5-03A3-9A16F18F6F5C}"/>
              </a:ext>
            </a:extLst>
          </p:cNvPr>
          <p:cNvSpPr/>
          <p:nvPr/>
        </p:nvSpPr>
        <p:spPr>
          <a:xfrm>
            <a:off x="4200165" y="318276"/>
            <a:ext cx="1557074" cy="628650"/>
          </a:xfrm>
          <a:prstGeom prst="rect">
            <a:avLst/>
          </a:prstGeom>
          <a:solidFill>
            <a:srgbClr val="F0F0F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rgbClr val="4F709C"/>
                </a:solidFill>
              </a:rPr>
              <a:t>Paciente</a:t>
            </a:r>
          </a:p>
        </p:txBody>
      </p:sp>
      <p:grpSp>
        <p:nvGrpSpPr>
          <p:cNvPr id="6" name="Group 14">
            <a:extLst>
              <a:ext uri="{FF2B5EF4-FFF2-40B4-BE49-F238E27FC236}">
                <a16:creationId xmlns:a16="http://schemas.microsoft.com/office/drawing/2014/main" id="{8BC20358-B515-6AB9-F4EA-42B2337EDC72}"/>
              </a:ext>
            </a:extLst>
          </p:cNvPr>
          <p:cNvGrpSpPr/>
          <p:nvPr/>
        </p:nvGrpSpPr>
        <p:grpSpPr>
          <a:xfrm>
            <a:off x="1925053" y="280177"/>
            <a:ext cx="2275112" cy="666749"/>
            <a:chOff x="3590925" y="577748"/>
            <a:chExt cx="2550324" cy="666749"/>
          </a:xfrm>
        </p:grpSpPr>
        <p:cxnSp>
          <p:nvCxnSpPr>
            <p:cNvPr id="7" name="Straight Connector 2">
              <a:extLst>
                <a:ext uri="{FF2B5EF4-FFF2-40B4-BE49-F238E27FC236}">
                  <a16:creationId xmlns:a16="http://schemas.microsoft.com/office/drawing/2014/main" id="{7225114C-6CFC-E4DB-3226-F9A6AC0480E2}"/>
                </a:ext>
              </a:extLst>
            </p:cNvPr>
            <p:cNvCxnSpPr>
              <a:cxnSpLocks/>
            </p:cNvCxnSpPr>
            <p:nvPr/>
          </p:nvCxnSpPr>
          <p:spPr>
            <a:xfrm>
              <a:off x="3590925" y="923925"/>
              <a:ext cx="731047" cy="0"/>
            </a:xfrm>
            <a:prstGeom prst="line">
              <a:avLst/>
            </a:prstGeom>
            <a:ln w="38100">
              <a:solidFill>
                <a:srgbClr val="4F70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lowchart: Decision 5">
              <a:extLst>
                <a:ext uri="{FF2B5EF4-FFF2-40B4-BE49-F238E27FC236}">
                  <a16:creationId xmlns:a16="http://schemas.microsoft.com/office/drawing/2014/main" id="{7C814126-DEA8-331E-5FC8-51AC3E8C5596}"/>
                </a:ext>
              </a:extLst>
            </p:cNvPr>
            <p:cNvSpPr/>
            <p:nvPr/>
          </p:nvSpPr>
          <p:spPr>
            <a:xfrm>
              <a:off x="4210042" y="577748"/>
              <a:ext cx="1266823" cy="666749"/>
            </a:xfrm>
            <a:prstGeom prst="flowChartDecision">
              <a:avLst/>
            </a:prstGeom>
            <a:solidFill>
              <a:srgbClr val="F0F0F0"/>
            </a:solidFill>
            <a:ln>
              <a:solidFill>
                <a:srgbClr val="4F709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rgbClr val="4F709C"/>
                  </a:solidFill>
                </a:rPr>
                <a:t>R</a:t>
              </a:r>
              <a:endParaRPr lang="en-US" dirty="0">
                <a:solidFill>
                  <a:srgbClr val="4F709C"/>
                </a:solidFill>
              </a:endParaRPr>
            </a:p>
          </p:txBody>
        </p:sp>
        <p:cxnSp>
          <p:nvCxnSpPr>
            <p:cNvPr id="9" name="Straight Connector 6">
              <a:extLst>
                <a:ext uri="{FF2B5EF4-FFF2-40B4-BE49-F238E27FC236}">
                  <a16:creationId xmlns:a16="http://schemas.microsoft.com/office/drawing/2014/main" id="{199A8138-90FD-36CB-9E10-5773F1B8DDC3}"/>
                </a:ext>
              </a:extLst>
            </p:cNvPr>
            <p:cNvCxnSpPr>
              <a:cxnSpLocks/>
            </p:cNvCxnSpPr>
            <p:nvPr/>
          </p:nvCxnSpPr>
          <p:spPr>
            <a:xfrm>
              <a:off x="5410202" y="911122"/>
              <a:ext cx="731047" cy="0"/>
            </a:xfrm>
            <a:prstGeom prst="line">
              <a:avLst/>
            </a:prstGeom>
            <a:ln w="38100">
              <a:solidFill>
                <a:srgbClr val="4F70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87">
            <a:extLst>
              <a:ext uri="{FF2B5EF4-FFF2-40B4-BE49-F238E27FC236}">
                <a16:creationId xmlns:a16="http://schemas.microsoft.com/office/drawing/2014/main" id="{3621249C-00C3-C02A-777F-14DF58C17DBA}"/>
              </a:ext>
            </a:extLst>
          </p:cNvPr>
          <p:cNvSpPr/>
          <p:nvPr/>
        </p:nvSpPr>
        <p:spPr>
          <a:xfrm>
            <a:off x="1925053" y="164689"/>
            <a:ext cx="586989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1,n</a:t>
            </a:r>
          </a:p>
        </p:txBody>
      </p:sp>
      <p:sp>
        <p:nvSpPr>
          <p:cNvPr id="11" name="Rectangle 87">
            <a:extLst>
              <a:ext uri="{FF2B5EF4-FFF2-40B4-BE49-F238E27FC236}">
                <a16:creationId xmlns:a16="http://schemas.microsoft.com/office/drawing/2014/main" id="{F3B54092-5B88-B3F6-151C-1ECC74C48239}"/>
              </a:ext>
            </a:extLst>
          </p:cNvPr>
          <p:cNvSpPr/>
          <p:nvPr/>
        </p:nvSpPr>
        <p:spPr>
          <a:xfrm>
            <a:off x="3577225" y="164689"/>
            <a:ext cx="586989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1,n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7F4DFE21-6808-3342-6402-DC5A3D038CBB}"/>
              </a:ext>
            </a:extLst>
          </p:cNvPr>
          <p:cNvSpPr/>
          <p:nvPr/>
        </p:nvSpPr>
        <p:spPr>
          <a:xfrm>
            <a:off x="4200165" y="2267394"/>
            <a:ext cx="1557074" cy="628650"/>
          </a:xfrm>
          <a:prstGeom prst="rect">
            <a:avLst/>
          </a:prstGeom>
          <a:solidFill>
            <a:srgbClr val="F0F0F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rgbClr val="4F709C"/>
                </a:solidFill>
              </a:rPr>
              <a:t>Historial</a:t>
            </a:r>
          </a:p>
        </p:txBody>
      </p:sp>
      <p:grpSp>
        <p:nvGrpSpPr>
          <p:cNvPr id="14" name="Group 14">
            <a:extLst>
              <a:ext uri="{FF2B5EF4-FFF2-40B4-BE49-F238E27FC236}">
                <a16:creationId xmlns:a16="http://schemas.microsoft.com/office/drawing/2014/main" id="{6D9E4485-91D7-748E-8353-D0470AEA0DD4}"/>
              </a:ext>
            </a:extLst>
          </p:cNvPr>
          <p:cNvGrpSpPr/>
          <p:nvPr/>
        </p:nvGrpSpPr>
        <p:grpSpPr>
          <a:xfrm rot="5400000">
            <a:off x="4318468" y="1273787"/>
            <a:ext cx="1320468" cy="666749"/>
            <a:chOff x="3590925" y="577748"/>
            <a:chExt cx="2550324" cy="666749"/>
          </a:xfrm>
        </p:grpSpPr>
        <p:cxnSp>
          <p:nvCxnSpPr>
            <p:cNvPr id="15" name="Straight Connector 2">
              <a:extLst>
                <a:ext uri="{FF2B5EF4-FFF2-40B4-BE49-F238E27FC236}">
                  <a16:creationId xmlns:a16="http://schemas.microsoft.com/office/drawing/2014/main" id="{353B43BF-91D1-332C-7773-EF0E4AC21509}"/>
                </a:ext>
              </a:extLst>
            </p:cNvPr>
            <p:cNvCxnSpPr>
              <a:cxnSpLocks/>
            </p:cNvCxnSpPr>
            <p:nvPr/>
          </p:nvCxnSpPr>
          <p:spPr>
            <a:xfrm>
              <a:off x="3590925" y="923925"/>
              <a:ext cx="731047" cy="0"/>
            </a:xfrm>
            <a:prstGeom prst="line">
              <a:avLst/>
            </a:prstGeom>
            <a:ln w="38100">
              <a:solidFill>
                <a:srgbClr val="4F70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Decision 5">
              <a:extLst>
                <a:ext uri="{FF2B5EF4-FFF2-40B4-BE49-F238E27FC236}">
                  <a16:creationId xmlns:a16="http://schemas.microsoft.com/office/drawing/2014/main" id="{5F1C56AC-5408-0B11-1745-EAD3C3D98181}"/>
                </a:ext>
              </a:extLst>
            </p:cNvPr>
            <p:cNvSpPr/>
            <p:nvPr/>
          </p:nvSpPr>
          <p:spPr>
            <a:xfrm>
              <a:off x="4210042" y="577748"/>
              <a:ext cx="1266823" cy="666749"/>
            </a:xfrm>
            <a:prstGeom prst="flowChartDecision">
              <a:avLst/>
            </a:prstGeom>
            <a:solidFill>
              <a:srgbClr val="F0F0F0"/>
            </a:solidFill>
            <a:ln>
              <a:solidFill>
                <a:srgbClr val="4F709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rgbClr val="4F709C"/>
                  </a:solidFill>
                </a:rPr>
                <a:t>R</a:t>
              </a:r>
              <a:endParaRPr lang="en-US" dirty="0">
                <a:solidFill>
                  <a:srgbClr val="4F709C"/>
                </a:solidFill>
              </a:endParaRPr>
            </a:p>
          </p:txBody>
        </p:sp>
        <p:cxnSp>
          <p:nvCxnSpPr>
            <p:cNvPr id="17" name="Straight Connector 6">
              <a:extLst>
                <a:ext uri="{FF2B5EF4-FFF2-40B4-BE49-F238E27FC236}">
                  <a16:creationId xmlns:a16="http://schemas.microsoft.com/office/drawing/2014/main" id="{4804C2C3-326F-F915-44F0-062DFDE7E15F}"/>
                </a:ext>
              </a:extLst>
            </p:cNvPr>
            <p:cNvCxnSpPr>
              <a:cxnSpLocks/>
            </p:cNvCxnSpPr>
            <p:nvPr/>
          </p:nvCxnSpPr>
          <p:spPr>
            <a:xfrm>
              <a:off x="5410202" y="911122"/>
              <a:ext cx="731047" cy="0"/>
            </a:xfrm>
            <a:prstGeom prst="line">
              <a:avLst/>
            </a:prstGeom>
            <a:ln w="38100">
              <a:solidFill>
                <a:srgbClr val="4F70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87">
            <a:extLst>
              <a:ext uri="{FF2B5EF4-FFF2-40B4-BE49-F238E27FC236}">
                <a16:creationId xmlns:a16="http://schemas.microsoft.com/office/drawing/2014/main" id="{2E1B3617-DD98-82B3-EBDB-58B9493FB772}"/>
              </a:ext>
            </a:extLst>
          </p:cNvPr>
          <p:cNvSpPr/>
          <p:nvPr/>
        </p:nvSpPr>
        <p:spPr>
          <a:xfrm>
            <a:off x="4719160" y="876373"/>
            <a:ext cx="259542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19" name="Rectangle 87">
            <a:extLst>
              <a:ext uri="{FF2B5EF4-FFF2-40B4-BE49-F238E27FC236}">
                <a16:creationId xmlns:a16="http://schemas.microsoft.com/office/drawing/2014/main" id="{198A2F5C-0E01-FB77-0D25-B1DD748FB03D}"/>
              </a:ext>
            </a:extLst>
          </p:cNvPr>
          <p:cNvSpPr/>
          <p:nvPr/>
        </p:nvSpPr>
        <p:spPr>
          <a:xfrm>
            <a:off x="4758699" y="1847307"/>
            <a:ext cx="259542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D5DFD91B-2A49-6342-0C59-15D74FAEDF99}"/>
              </a:ext>
            </a:extLst>
          </p:cNvPr>
          <p:cNvSpPr/>
          <p:nvPr/>
        </p:nvSpPr>
        <p:spPr>
          <a:xfrm>
            <a:off x="7772809" y="318276"/>
            <a:ext cx="1557074" cy="628650"/>
          </a:xfrm>
          <a:prstGeom prst="rect">
            <a:avLst/>
          </a:prstGeom>
          <a:solidFill>
            <a:srgbClr val="F0F0F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rgbClr val="4F709C"/>
                </a:solidFill>
              </a:rPr>
              <a:t>Cita</a:t>
            </a:r>
          </a:p>
        </p:txBody>
      </p:sp>
      <p:grpSp>
        <p:nvGrpSpPr>
          <p:cNvPr id="21" name="Group 14">
            <a:extLst>
              <a:ext uri="{FF2B5EF4-FFF2-40B4-BE49-F238E27FC236}">
                <a16:creationId xmlns:a16="http://schemas.microsoft.com/office/drawing/2014/main" id="{5716BC47-3B39-79D3-9D72-3C67F573592A}"/>
              </a:ext>
            </a:extLst>
          </p:cNvPr>
          <p:cNvGrpSpPr/>
          <p:nvPr/>
        </p:nvGrpSpPr>
        <p:grpSpPr>
          <a:xfrm>
            <a:off x="5791400" y="318274"/>
            <a:ext cx="1981409" cy="666749"/>
            <a:chOff x="3590925" y="577748"/>
            <a:chExt cx="2550324" cy="666749"/>
          </a:xfrm>
        </p:grpSpPr>
        <p:cxnSp>
          <p:nvCxnSpPr>
            <p:cNvPr id="22" name="Straight Connector 2">
              <a:extLst>
                <a:ext uri="{FF2B5EF4-FFF2-40B4-BE49-F238E27FC236}">
                  <a16:creationId xmlns:a16="http://schemas.microsoft.com/office/drawing/2014/main" id="{FD836121-D91E-C4C9-A753-BE1F5F8329C6}"/>
                </a:ext>
              </a:extLst>
            </p:cNvPr>
            <p:cNvCxnSpPr>
              <a:cxnSpLocks/>
            </p:cNvCxnSpPr>
            <p:nvPr/>
          </p:nvCxnSpPr>
          <p:spPr>
            <a:xfrm>
              <a:off x="3590925" y="923925"/>
              <a:ext cx="731047" cy="0"/>
            </a:xfrm>
            <a:prstGeom prst="line">
              <a:avLst/>
            </a:prstGeom>
            <a:ln w="38100">
              <a:solidFill>
                <a:srgbClr val="4F70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lowchart: Decision 5">
              <a:extLst>
                <a:ext uri="{FF2B5EF4-FFF2-40B4-BE49-F238E27FC236}">
                  <a16:creationId xmlns:a16="http://schemas.microsoft.com/office/drawing/2014/main" id="{6557761D-E70E-9F2B-C52D-18E1CF020966}"/>
                </a:ext>
              </a:extLst>
            </p:cNvPr>
            <p:cNvSpPr/>
            <p:nvPr/>
          </p:nvSpPr>
          <p:spPr>
            <a:xfrm>
              <a:off x="4210042" y="577748"/>
              <a:ext cx="1266823" cy="666749"/>
            </a:xfrm>
            <a:prstGeom prst="flowChartDecision">
              <a:avLst/>
            </a:prstGeom>
            <a:solidFill>
              <a:srgbClr val="F0F0F0"/>
            </a:solidFill>
            <a:ln>
              <a:solidFill>
                <a:srgbClr val="4F709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rgbClr val="4F709C"/>
                  </a:solidFill>
                </a:rPr>
                <a:t>R</a:t>
              </a:r>
              <a:endParaRPr lang="en-US" dirty="0">
                <a:solidFill>
                  <a:srgbClr val="4F709C"/>
                </a:solidFill>
              </a:endParaRPr>
            </a:p>
          </p:txBody>
        </p:sp>
        <p:cxnSp>
          <p:nvCxnSpPr>
            <p:cNvPr id="24" name="Straight Connector 6">
              <a:extLst>
                <a:ext uri="{FF2B5EF4-FFF2-40B4-BE49-F238E27FC236}">
                  <a16:creationId xmlns:a16="http://schemas.microsoft.com/office/drawing/2014/main" id="{437D369E-5ABE-1333-2053-BE1FF50037D0}"/>
                </a:ext>
              </a:extLst>
            </p:cNvPr>
            <p:cNvCxnSpPr>
              <a:cxnSpLocks/>
            </p:cNvCxnSpPr>
            <p:nvPr/>
          </p:nvCxnSpPr>
          <p:spPr>
            <a:xfrm>
              <a:off x="5410202" y="911122"/>
              <a:ext cx="731047" cy="0"/>
            </a:xfrm>
            <a:prstGeom prst="line">
              <a:avLst/>
            </a:prstGeom>
            <a:ln w="38100">
              <a:solidFill>
                <a:srgbClr val="4F70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87">
            <a:extLst>
              <a:ext uri="{FF2B5EF4-FFF2-40B4-BE49-F238E27FC236}">
                <a16:creationId xmlns:a16="http://schemas.microsoft.com/office/drawing/2014/main" id="{C97854BD-035E-60F6-D48A-DC29E845741A}"/>
              </a:ext>
            </a:extLst>
          </p:cNvPr>
          <p:cNvSpPr/>
          <p:nvPr/>
        </p:nvSpPr>
        <p:spPr>
          <a:xfrm>
            <a:off x="7256633" y="202786"/>
            <a:ext cx="586989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1,n</a:t>
            </a:r>
          </a:p>
        </p:txBody>
      </p:sp>
      <p:sp>
        <p:nvSpPr>
          <p:cNvPr id="26" name="Rectangle 87">
            <a:extLst>
              <a:ext uri="{FF2B5EF4-FFF2-40B4-BE49-F238E27FC236}">
                <a16:creationId xmlns:a16="http://schemas.microsoft.com/office/drawing/2014/main" id="{5D67603D-E1A2-E48F-30D6-E3EA7A8F33B0}"/>
              </a:ext>
            </a:extLst>
          </p:cNvPr>
          <p:cNvSpPr/>
          <p:nvPr/>
        </p:nvSpPr>
        <p:spPr>
          <a:xfrm>
            <a:off x="5891740" y="228389"/>
            <a:ext cx="259542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0D05144-170B-AA7E-4F31-3AEED54D3C1A}"/>
              </a:ext>
            </a:extLst>
          </p:cNvPr>
          <p:cNvSpPr/>
          <p:nvPr/>
        </p:nvSpPr>
        <p:spPr>
          <a:xfrm>
            <a:off x="4164214" y="4302095"/>
            <a:ext cx="1557074" cy="628650"/>
          </a:xfrm>
          <a:prstGeom prst="rect">
            <a:avLst/>
          </a:prstGeom>
          <a:solidFill>
            <a:srgbClr val="F0F0F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rgbClr val="4F709C"/>
                </a:solidFill>
              </a:rPr>
              <a:t>Consulta</a:t>
            </a:r>
          </a:p>
        </p:txBody>
      </p:sp>
      <p:grpSp>
        <p:nvGrpSpPr>
          <p:cNvPr id="12" name="Group 14">
            <a:extLst>
              <a:ext uri="{FF2B5EF4-FFF2-40B4-BE49-F238E27FC236}">
                <a16:creationId xmlns:a16="http://schemas.microsoft.com/office/drawing/2014/main" id="{E2B6DADD-E65A-F995-A3FD-26C233FEFFD4}"/>
              </a:ext>
            </a:extLst>
          </p:cNvPr>
          <p:cNvGrpSpPr/>
          <p:nvPr/>
        </p:nvGrpSpPr>
        <p:grpSpPr>
          <a:xfrm rot="5400000">
            <a:off x="4287798" y="3277817"/>
            <a:ext cx="1381807" cy="666749"/>
            <a:chOff x="3590925" y="577748"/>
            <a:chExt cx="2550324" cy="666749"/>
          </a:xfrm>
        </p:grpSpPr>
        <p:cxnSp>
          <p:nvCxnSpPr>
            <p:cNvPr id="27" name="Straight Connector 2">
              <a:extLst>
                <a:ext uri="{FF2B5EF4-FFF2-40B4-BE49-F238E27FC236}">
                  <a16:creationId xmlns:a16="http://schemas.microsoft.com/office/drawing/2014/main" id="{C02BA23C-3C4B-EB20-56BC-3E673CFBDF46}"/>
                </a:ext>
              </a:extLst>
            </p:cNvPr>
            <p:cNvCxnSpPr>
              <a:cxnSpLocks/>
            </p:cNvCxnSpPr>
            <p:nvPr/>
          </p:nvCxnSpPr>
          <p:spPr>
            <a:xfrm>
              <a:off x="3590925" y="923925"/>
              <a:ext cx="731047" cy="0"/>
            </a:xfrm>
            <a:prstGeom prst="line">
              <a:avLst/>
            </a:prstGeom>
            <a:ln w="38100">
              <a:solidFill>
                <a:srgbClr val="4F70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Flowchart: Decision 5">
              <a:extLst>
                <a:ext uri="{FF2B5EF4-FFF2-40B4-BE49-F238E27FC236}">
                  <a16:creationId xmlns:a16="http://schemas.microsoft.com/office/drawing/2014/main" id="{F630B4B2-898B-34BB-EADD-5F9F6566CD45}"/>
                </a:ext>
              </a:extLst>
            </p:cNvPr>
            <p:cNvSpPr/>
            <p:nvPr/>
          </p:nvSpPr>
          <p:spPr>
            <a:xfrm>
              <a:off x="4210042" y="577748"/>
              <a:ext cx="1266823" cy="666749"/>
            </a:xfrm>
            <a:prstGeom prst="flowChartDecision">
              <a:avLst/>
            </a:prstGeom>
            <a:solidFill>
              <a:srgbClr val="F0F0F0"/>
            </a:solidFill>
            <a:ln>
              <a:solidFill>
                <a:srgbClr val="4F709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rgbClr val="4F709C"/>
                  </a:solidFill>
                </a:rPr>
                <a:t>R</a:t>
              </a:r>
              <a:endParaRPr lang="en-US" dirty="0">
                <a:solidFill>
                  <a:srgbClr val="4F709C"/>
                </a:solidFill>
              </a:endParaRPr>
            </a:p>
          </p:txBody>
        </p:sp>
        <p:cxnSp>
          <p:nvCxnSpPr>
            <p:cNvPr id="29" name="Straight Connector 6">
              <a:extLst>
                <a:ext uri="{FF2B5EF4-FFF2-40B4-BE49-F238E27FC236}">
                  <a16:creationId xmlns:a16="http://schemas.microsoft.com/office/drawing/2014/main" id="{87006833-BEF5-84A3-3ECB-566290F64420}"/>
                </a:ext>
              </a:extLst>
            </p:cNvPr>
            <p:cNvCxnSpPr>
              <a:cxnSpLocks/>
            </p:cNvCxnSpPr>
            <p:nvPr/>
          </p:nvCxnSpPr>
          <p:spPr>
            <a:xfrm>
              <a:off x="5410202" y="911122"/>
              <a:ext cx="731047" cy="0"/>
            </a:xfrm>
            <a:prstGeom prst="line">
              <a:avLst/>
            </a:prstGeom>
            <a:ln w="38100">
              <a:solidFill>
                <a:srgbClr val="4F70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87">
            <a:extLst>
              <a:ext uri="{FF2B5EF4-FFF2-40B4-BE49-F238E27FC236}">
                <a16:creationId xmlns:a16="http://schemas.microsoft.com/office/drawing/2014/main" id="{6A878B98-E8CB-DDE4-BA17-43A176F2D36D}"/>
              </a:ext>
            </a:extLst>
          </p:cNvPr>
          <p:cNvSpPr/>
          <p:nvPr/>
        </p:nvSpPr>
        <p:spPr>
          <a:xfrm>
            <a:off x="4719159" y="2838757"/>
            <a:ext cx="259542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32" name="Rectangle 87">
            <a:extLst>
              <a:ext uri="{FF2B5EF4-FFF2-40B4-BE49-F238E27FC236}">
                <a16:creationId xmlns:a16="http://schemas.microsoft.com/office/drawing/2014/main" id="{E2AA5CC7-5456-5E08-E239-1B7B44AC18C5}"/>
              </a:ext>
            </a:extLst>
          </p:cNvPr>
          <p:cNvSpPr/>
          <p:nvPr/>
        </p:nvSpPr>
        <p:spPr>
          <a:xfrm>
            <a:off x="4942751" y="3862336"/>
            <a:ext cx="586989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1,n</a:t>
            </a:r>
          </a:p>
        </p:txBody>
      </p:sp>
      <p:grpSp>
        <p:nvGrpSpPr>
          <p:cNvPr id="33" name="Group 14">
            <a:extLst>
              <a:ext uri="{FF2B5EF4-FFF2-40B4-BE49-F238E27FC236}">
                <a16:creationId xmlns:a16="http://schemas.microsoft.com/office/drawing/2014/main" id="{79EE73AD-4643-5B95-7676-FF4613E669C6}"/>
              </a:ext>
            </a:extLst>
          </p:cNvPr>
          <p:cNvGrpSpPr/>
          <p:nvPr/>
        </p:nvGrpSpPr>
        <p:grpSpPr>
          <a:xfrm>
            <a:off x="5755308" y="4324001"/>
            <a:ext cx="3003681" cy="666749"/>
            <a:chOff x="3590925" y="577748"/>
            <a:chExt cx="2550324" cy="666749"/>
          </a:xfrm>
        </p:grpSpPr>
        <p:cxnSp>
          <p:nvCxnSpPr>
            <p:cNvPr id="34" name="Straight Connector 2">
              <a:extLst>
                <a:ext uri="{FF2B5EF4-FFF2-40B4-BE49-F238E27FC236}">
                  <a16:creationId xmlns:a16="http://schemas.microsoft.com/office/drawing/2014/main" id="{6BEDB9C9-BB7A-2E97-1D05-E492477CA074}"/>
                </a:ext>
              </a:extLst>
            </p:cNvPr>
            <p:cNvCxnSpPr>
              <a:cxnSpLocks/>
            </p:cNvCxnSpPr>
            <p:nvPr/>
          </p:nvCxnSpPr>
          <p:spPr>
            <a:xfrm>
              <a:off x="3590925" y="923925"/>
              <a:ext cx="731047" cy="0"/>
            </a:xfrm>
            <a:prstGeom prst="line">
              <a:avLst/>
            </a:prstGeom>
            <a:ln w="38100">
              <a:solidFill>
                <a:srgbClr val="4F70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owchart: Decision 5">
              <a:extLst>
                <a:ext uri="{FF2B5EF4-FFF2-40B4-BE49-F238E27FC236}">
                  <a16:creationId xmlns:a16="http://schemas.microsoft.com/office/drawing/2014/main" id="{155841AD-E5A0-0F27-A73D-90A6CFF5F46B}"/>
                </a:ext>
              </a:extLst>
            </p:cNvPr>
            <p:cNvSpPr/>
            <p:nvPr/>
          </p:nvSpPr>
          <p:spPr>
            <a:xfrm>
              <a:off x="4210042" y="577748"/>
              <a:ext cx="1266823" cy="666749"/>
            </a:xfrm>
            <a:prstGeom prst="flowChartDecision">
              <a:avLst/>
            </a:prstGeom>
            <a:solidFill>
              <a:srgbClr val="F0F0F0"/>
            </a:solidFill>
            <a:ln>
              <a:solidFill>
                <a:srgbClr val="4F709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rgbClr val="4F709C"/>
                  </a:solidFill>
                </a:rPr>
                <a:t>R</a:t>
              </a:r>
              <a:endParaRPr lang="en-US" dirty="0">
                <a:solidFill>
                  <a:srgbClr val="4F709C"/>
                </a:solidFill>
              </a:endParaRPr>
            </a:p>
          </p:txBody>
        </p:sp>
        <p:cxnSp>
          <p:nvCxnSpPr>
            <p:cNvPr id="36" name="Straight Connector 6">
              <a:extLst>
                <a:ext uri="{FF2B5EF4-FFF2-40B4-BE49-F238E27FC236}">
                  <a16:creationId xmlns:a16="http://schemas.microsoft.com/office/drawing/2014/main" id="{956C1BC7-BB7A-87FA-FE54-024D3EA6D3E5}"/>
                </a:ext>
              </a:extLst>
            </p:cNvPr>
            <p:cNvCxnSpPr>
              <a:cxnSpLocks/>
            </p:cNvCxnSpPr>
            <p:nvPr/>
          </p:nvCxnSpPr>
          <p:spPr>
            <a:xfrm>
              <a:off x="5410202" y="911122"/>
              <a:ext cx="731047" cy="0"/>
            </a:xfrm>
            <a:prstGeom prst="line">
              <a:avLst/>
            </a:prstGeom>
            <a:ln w="38100">
              <a:solidFill>
                <a:srgbClr val="4F70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97E36279-87A0-ACE0-64FE-F62EA3866D0F}"/>
              </a:ext>
            </a:extLst>
          </p:cNvPr>
          <p:cNvCxnSpPr/>
          <p:nvPr/>
        </p:nvCxnSpPr>
        <p:spPr>
          <a:xfrm flipV="1">
            <a:off x="8758989" y="946926"/>
            <a:ext cx="0" cy="372325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87">
            <a:extLst>
              <a:ext uri="{FF2B5EF4-FFF2-40B4-BE49-F238E27FC236}">
                <a16:creationId xmlns:a16="http://schemas.microsoft.com/office/drawing/2014/main" id="{05FDE2AC-35C2-53B9-B7AE-9022E1992CE2}"/>
              </a:ext>
            </a:extLst>
          </p:cNvPr>
          <p:cNvSpPr/>
          <p:nvPr/>
        </p:nvSpPr>
        <p:spPr>
          <a:xfrm>
            <a:off x="5963467" y="4208513"/>
            <a:ext cx="259542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40" name="Rectangle 87">
            <a:extLst>
              <a:ext uri="{FF2B5EF4-FFF2-40B4-BE49-F238E27FC236}">
                <a16:creationId xmlns:a16="http://schemas.microsoft.com/office/drawing/2014/main" id="{8A9381EB-2FBE-02A5-C012-4B3F458CCF35}"/>
              </a:ext>
            </a:extLst>
          </p:cNvPr>
          <p:cNvSpPr/>
          <p:nvPr/>
        </p:nvSpPr>
        <p:spPr>
          <a:xfrm>
            <a:off x="8784894" y="885048"/>
            <a:ext cx="259542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41" name="Rectangle 3">
            <a:extLst>
              <a:ext uri="{FF2B5EF4-FFF2-40B4-BE49-F238E27FC236}">
                <a16:creationId xmlns:a16="http://schemas.microsoft.com/office/drawing/2014/main" id="{3D0CAC9E-ECD3-4E7B-1CF6-809575374A63}"/>
              </a:ext>
            </a:extLst>
          </p:cNvPr>
          <p:cNvSpPr/>
          <p:nvPr/>
        </p:nvSpPr>
        <p:spPr>
          <a:xfrm>
            <a:off x="4334666" y="6229350"/>
            <a:ext cx="1557074" cy="628650"/>
          </a:xfrm>
          <a:prstGeom prst="rect">
            <a:avLst/>
          </a:prstGeom>
          <a:solidFill>
            <a:srgbClr val="F0F0F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rgbClr val="4F709C"/>
                </a:solidFill>
              </a:rPr>
              <a:t>Estudios</a:t>
            </a:r>
          </a:p>
        </p:txBody>
      </p:sp>
      <p:grpSp>
        <p:nvGrpSpPr>
          <p:cNvPr id="42" name="Group 14">
            <a:extLst>
              <a:ext uri="{FF2B5EF4-FFF2-40B4-BE49-F238E27FC236}">
                <a16:creationId xmlns:a16="http://schemas.microsoft.com/office/drawing/2014/main" id="{4D8D2E8E-38D8-2900-960D-4A5C1BDB18F8}"/>
              </a:ext>
            </a:extLst>
          </p:cNvPr>
          <p:cNvGrpSpPr/>
          <p:nvPr/>
        </p:nvGrpSpPr>
        <p:grpSpPr>
          <a:xfrm rot="5400000">
            <a:off x="4391835" y="5219719"/>
            <a:ext cx="1352516" cy="666749"/>
            <a:chOff x="3590925" y="577748"/>
            <a:chExt cx="2550324" cy="666749"/>
          </a:xfrm>
        </p:grpSpPr>
        <p:cxnSp>
          <p:nvCxnSpPr>
            <p:cNvPr id="43" name="Straight Connector 2">
              <a:extLst>
                <a:ext uri="{FF2B5EF4-FFF2-40B4-BE49-F238E27FC236}">
                  <a16:creationId xmlns:a16="http://schemas.microsoft.com/office/drawing/2014/main" id="{5468EAC5-7B2B-509E-DE0D-FAEF681216B6}"/>
                </a:ext>
              </a:extLst>
            </p:cNvPr>
            <p:cNvCxnSpPr>
              <a:cxnSpLocks/>
            </p:cNvCxnSpPr>
            <p:nvPr/>
          </p:nvCxnSpPr>
          <p:spPr>
            <a:xfrm>
              <a:off x="3590925" y="923925"/>
              <a:ext cx="731047" cy="0"/>
            </a:xfrm>
            <a:prstGeom prst="line">
              <a:avLst/>
            </a:prstGeom>
            <a:ln w="38100">
              <a:solidFill>
                <a:srgbClr val="4F70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Flowchart: Decision 5">
              <a:extLst>
                <a:ext uri="{FF2B5EF4-FFF2-40B4-BE49-F238E27FC236}">
                  <a16:creationId xmlns:a16="http://schemas.microsoft.com/office/drawing/2014/main" id="{FD36EF7B-B357-9F91-007E-D879444EF406}"/>
                </a:ext>
              </a:extLst>
            </p:cNvPr>
            <p:cNvSpPr/>
            <p:nvPr/>
          </p:nvSpPr>
          <p:spPr>
            <a:xfrm>
              <a:off x="4210042" y="577748"/>
              <a:ext cx="1266823" cy="666749"/>
            </a:xfrm>
            <a:prstGeom prst="flowChartDecision">
              <a:avLst/>
            </a:prstGeom>
            <a:solidFill>
              <a:srgbClr val="F0F0F0"/>
            </a:solidFill>
            <a:ln>
              <a:solidFill>
                <a:srgbClr val="4F709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rgbClr val="4F709C"/>
                  </a:solidFill>
                </a:rPr>
                <a:t>R</a:t>
              </a:r>
              <a:endParaRPr lang="en-US" dirty="0">
                <a:solidFill>
                  <a:srgbClr val="4F709C"/>
                </a:solidFill>
              </a:endParaRPr>
            </a:p>
          </p:txBody>
        </p:sp>
        <p:cxnSp>
          <p:nvCxnSpPr>
            <p:cNvPr id="45" name="Straight Connector 6">
              <a:extLst>
                <a:ext uri="{FF2B5EF4-FFF2-40B4-BE49-F238E27FC236}">
                  <a16:creationId xmlns:a16="http://schemas.microsoft.com/office/drawing/2014/main" id="{D8FEF025-1779-C072-F598-4BF11C43B43A}"/>
                </a:ext>
              </a:extLst>
            </p:cNvPr>
            <p:cNvCxnSpPr>
              <a:cxnSpLocks/>
            </p:cNvCxnSpPr>
            <p:nvPr/>
          </p:nvCxnSpPr>
          <p:spPr>
            <a:xfrm>
              <a:off x="5410202" y="911122"/>
              <a:ext cx="731047" cy="0"/>
            </a:xfrm>
            <a:prstGeom prst="line">
              <a:avLst/>
            </a:prstGeom>
            <a:ln w="38100">
              <a:solidFill>
                <a:srgbClr val="4F70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87">
            <a:extLst>
              <a:ext uri="{FF2B5EF4-FFF2-40B4-BE49-F238E27FC236}">
                <a16:creationId xmlns:a16="http://schemas.microsoft.com/office/drawing/2014/main" id="{5D8E0D75-AB4E-A56E-573F-0C46A7A6FBCB}"/>
              </a:ext>
            </a:extLst>
          </p:cNvPr>
          <p:cNvSpPr/>
          <p:nvPr/>
        </p:nvSpPr>
        <p:spPr>
          <a:xfrm>
            <a:off x="5055290" y="4839851"/>
            <a:ext cx="586989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1,n</a:t>
            </a:r>
          </a:p>
        </p:txBody>
      </p:sp>
      <p:sp>
        <p:nvSpPr>
          <p:cNvPr id="47" name="Rectangle 87">
            <a:extLst>
              <a:ext uri="{FF2B5EF4-FFF2-40B4-BE49-F238E27FC236}">
                <a16:creationId xmlns:a16="http://schemas.microsoft.com/office/drawing/2014/main" id="{AF8CC323-66D1-730B-FCD5-1CFC50C7CEA8}"/>
              </a:ext>
            </a:extLst>
          </p:cNvPr>
          <p:cNvSpPr/>
          <p:nvPr/>
        </p:nvSpPr>
        <p:spPr>
          <a:xfrm>
            <a:off x="5107973" y="5689771"/>
            <a:ext cx="586989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1,n</a:t>
            </a:r>
          </a:p>
        </p:txBody>
      </p:sp>
      <p:sp>
        <p:nvSpPr>
          <p:cNvPr id="48" name="Rectangle 3">
            <a:extLst>
              <a:ext uri="{FF2B5EF4-FFF2-40B4-BE49-F238E27FC236}">
                <a16:creationId xmlns:a16="http://schemas.microsoft.com/office/drawing/2014/main" id="{95934F90-3607-DB54-B4A1-011FB1C7C93E}"/>
              </a:ext>
            </a:extLst>
          </p:cNvPr>
          <p:cNvSpPr/>
          <p:nvPr/>
        </p:nvSpPr>
        <p:spPr>
          <a:xfrm>
            <a:off x="95660" y="4302095"/>
            <a:ext cx="1867043" cy="628650"/>
          </a:xfrm>
          <a:prstGeom prst="rect">
            <a:avLst/>
          </a:prstGeom>
          <a:solidFill>
            <a:srgbClr val="F0F0F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rgbClr val="4F709C"/>
                </a:solidFill>
              </a:rPr>
              <a:t>Padecimiento</a:t>
            </a:r>
          </a:p>
        </p:txBody>
      </p:sp>
      <p:grpSp>
        <p:nvGrpSpPr>
          <p:cNvPr id="49" name="Group 14">
            <a:extLst>
              <a:ext uri="{FF2B5EF4-FFF2-40B4-BE49-F238E27FC236}">
                <a16:creationId xmlns:a16="http://schemas.microsoft.com/office/drawing/2014/main" id="{2C776376-D257-D934-609F-15AF13856318}"/>
              </a:ext>
            </a:extLst>
          </p:cNvPr>
          <p:cNvGrpSpPr/>
          <p:nvPr/>
        </p:nvGrpSpPr>
        <p:grpSpPr>
          <a:xfrm>
            <a:off x="1962702" y="4248112"/>
            <a:ext cx="2167491" cy="666749"/>
            <a:chOff x="3590925" y="577748"/>
            <a:chExt cx="2550324" cy="666749"/>
          </a:xfrm>
        </p:grpSpPr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A4A66289-E65F-B2E5-658A-D8A3011127E1}"/>
                </a:ext>
              </a:extLst>
            </p:cNvPr>
            <p:cNvCxnSpPr>
              <a:cxnSpLocks/>
            </p:cNvCxnSpPr>
            <p:nvPr/>
          </p:nvCxnSpPr>
          <p:spPr>
            <a:xfrm>
              <a:off x="3590925" y="923925"/>
              <a:ext cx="731047" cy="0"/>
            </a:xfrm>
            <a:prstGeom prst="line">
              <a:avLst/>
            </a:prstGeom>
            <a:ln w="38100">
              <a:solidFill>
                <a:srgbClr val="4F70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Flowchart: Decision 5">
              <a:extLst>
                <a:ext uri="{FF2B5EF4-FFF2-40B4-BE49-F238E27FC236}">
                  <a16:creationId xmlns:a16="http://schemas.microsoft.com/office/drawing/2014/main" id="{702993FA-F029-BDC9-F0FC-D206F9E5D93B}"/>
                </a:ext>
              </a:extLst>
            </p:cNvPr>
            <p:cNvSpPr/>
            <p:nvPr/>
          </p:nvSpPr>
          <p:spPr>
            <a:xfrm>
              <a:off x="4210042" y="577748"/>
              <a:ext cx="1266823" cy="666749"/>
            </a:xfrm>
            <a:prstGeom prst="flowChartDecision">
              <a:avLst/>
            </a:prstGeom>
            <a:solidFill>
              <a:srgbClr val="F0F0F0"/>
            </a:solidFill>
            <a:ln>
              <a:solidFill>
                <a:srgbClr val="4F709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rgbClr val="4F709C"/>
                  </a:solidFill>
                </a:rPr>
                <a:t>R</a:t>
              </a:r>
              <a:endParaRPr lang="en-US" dirty="0">
                <a:solidFill>
                  <a:srgbClr val="4F709C"/>
                </a:solidFill>
              </a:endParaRPr>
            </a:p>
          </p:txBody>
        </p:sp>
        <p:cxnSp>
          <p:nvCxnSpPr>
            <p:cNvPr id="52" name="Straight Connector 6">
              <a:extLst>
                <a:ext uri="{FF2B5EF4-FFF2-40B4-BE49-F238E27FC236}">
                  <a16:creationId xmlns:a16="http://schemas.microsoft.com/office/drawing/2014/main" id="{337095B2-DE7A-50D7-42FA-661E5D30261A}"/>
                </a:ext>
              </a:extLst>
            </p:cNvPr>
            <p:cNvCxnSpPr>
              <a:cxnSpLocks/>
            </p:cNvCxnSpPr>
            <p:nvPr/>
          </p:nvCxnSpPr>
          <p:spPr>
            <a:xfrm>
              <a:off x="5410202" y="911122"/>
              <a:ext cx="731047" cy="0"/>
            </a:xfrm>
            <a:prstGeom prst="line">
              <a:avLst/>
            </a:prstGeom>
            <a:ln w="38100">
              <a:solidFill>
                <a:srgbClr val="4F70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Rectangle 87">
            <a:extLst>
              <a:ext uri="{FF2B5EF4-FFF2-40B4-BE49-F238E27FC236}">
                <a16:creationId xmlns:a16="http://schemas.microsoft.com/office/drawing/2014/main" id="{EA18C95C-DC90-1ADA-6718-0016A8E0724D}"/>
              </a:ext>
            </a:extLst>
          </p:cNvPr>
          <p:cNvSpPr/>
          <p:nvPr/>
        </p:nvSpPr>
        <p:spPr>
          <a:xfrm>
            <a:off x="1883431" y="4190368"/>
            <a:ext cx="586989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1,n</a:t>
            </a:r>
          </a:p>
        </p:txBody>
      </p:sp>
      <p:sp>
        <p:nvSpPr>
          <p:cNvPr id="54" name="Rectangle 87">
            <a:extLst>
              <a:ext uri="{FF2B5EF4-FFF2-40B4-BE49-F238E27FC236}">
                <a16:creationId xmlns:a16="http://schemas.microsoft.com/office/drawing/2014/main" id="{8E53B93F-0115-DAA9-3B2F-257BF0A45F7A}"/>
              </a:ext>
            </a:extLst>
          </p:cNvPr>
          <p:cNvSpPr/>
          <p:nvPr/>
        </p:nvSpPr>
        <p:spPr>
          <a:xfrm>
            <a:off x="3790817" y="4154755"/>
            <a:ext cx="259542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55" name="Rectangle 3">
            <a:extLst>
              <a:ext uri="{FF2B5EF4-FFF2-40B4-BE49-F238E27FC236}">
                <a16:creationId xmlns:a16="http://schemas.microsoft.com/office/drawing/2014/main" id="{39BDE1D2-B629-BE79-27E1-1041D76046BB}"/>
              </a:ext>
            </a:extLst>
          </p:cNvPr>
          <p:cNvSpPr/>
          <p:nvPr/>
        </p:nvSpPr>
        <p:spPr>
          <a:xfrm>
            <a:off x="214106" y="5860049"/>
            <a:ext cx="1867043" cy="628650"/>
          </a:xfrm>
          <a:prstGeom prst="rect">
            <a:avLst/>
          </a:prstGeom>
          <a:solidFill>
            <a:srgbClr val="F0F0F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rgbClr val="4F709C"/>
                </a:solidFill>
              </a:rPr>
              <a:t>Medicamento</a:t>
            </a:r>
          </a:p>
        </p:txBody>
      </p:sp>
      <p:grpSp>
        <p:nvGrpSpPr>
          <p:cNvPr id="56" name="Group 14">
            <a:extLst>
              <a:ext uri="{FF2B5EF4-FFF2-40B4-BE49-F238E27FC236}">
                <a16:creationId xmlns:a16="http://schemas.microsoft.com/office/drawing/2014/main" id="{69BE7073-1AE6-745C-C707-B2554F7AB42F}"/>
              </a:ext>
            </a:extLst>
          </p:cNvPr>
          <p:cNvGrpSpPr/>
          <p:nvPr/>
        </p:nvGrpSpPr>
        <p:grpSpPr>
          <a:xfrm>
            <a:off x="2081149" y="5860049"/>
            <a:ext cx="2167491" cy="666749"/>
            <a:chOff x="3590925" y="577748"/>
            <a:chExt cx="2550324" cy="666749"/>
          </a:xfrm>
        </p:grpSpPr>
        <p:cxnSp>
          <p:nvCxnSpPr>
            <p:cNvPr id="57" name="Straight Connector 2">
              <a:extLst>
                <a:ext uri="{FF2B5EF4-FFF2-40B4-BE49-F238E27FC236}">
                  <a16:creationId xmlns:a16="http://schemas.microsoft.com/office/drawing/2014/main" id="{AF2C0974-0B11-A7F2-2325-1E11C2CDCD18}"/>
                </a:ext>
              </a:extLst>
            </p:cNvPr>
            <p:cNvCxnSpPr>
              <a:cxnSpLocks/>
            </p:cNvCxnSpPr>
            <p:nvPr/>
          </p:nvCxnSpPr>
          <p:spPr>
            <a:xfrm>
              <a:off x="3590925" y="923925"/>
              <a:ext cx="731047" cy="0"/>
            </a:xfrm>
            <a:prstGeom prst="line">
              <a:avLst/>
            </a:prstGeom>
            <a:ln w="38100">
              <a:solidFill>
                <a:srgbClr val="4F70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Flowchart: Decision 5">
              <a:extLst>
                <a:ext uri="{FF2B5EF4-FFF2-40B4-BE49-F238E27FC236}">
                  <a16:creationId xmlns:a16="http://schemas.microsoft.com/office/drawing/2014/main" id="{E55C6469-EC6B-7CED-3CDC-F860A6E68DEC}"/>
                </a:ext>
              </a:extLst>
            </p:cNvPr>
            <p:cNvSpPr/>
            <p:nvPr/>
          </p:nvSpPr>
          <p:spPr>
            <a:xfrm>
              <a:off x="4210042" y="577748"/>
              <a:ext cx="1266823" cy="666749"/>
            </a:xfrm>
            <a:prstGeom prst="flowChartDecision">
              <a:avLst/>
            </a:prstGeom>
            <a:solidFill>
              <a:srgbClr val="F0F0F0"/>
            </a:solidFill>
            <a:ln>
              <a:solidFill>
                <a:srgbClr val="4F709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rgbClr val="4F709C"/>
                  </a:solidFill>
                </a:rPr>
                <a:t>R</a:t>
              </a:r>
              <a:endParaRPr lang="en-US" dirty="0">
                <a:solidFill>
                  <a:srgbClr val="4F709C"/>
                </a:solidFill>
              </a:endParaRPr>
            </a:p>
          </p:txBody>
        </p:sp>
        <p:cxnSp>
          <p:nvCxnSpPr>
            <p:cNvPr id="59" name="Straight Connector 6">
              <a:extLst>
                <a:ext uri="{FF2B5EF4-FFF2-40B4-BE49-F238E27FC236}">
                  <a16:creationId xmlns:a16="http://schemas.microsoft.com/office/drawing/2014/main" id="{15EC5617-A8F8-EEF1-F4D1-0B5A1C516A4F}"/>
                </a:ext>
              </a:extLst>
            </p:cNvPr>
            <p:cNvCxnSpPr>
              <a:cxnSpLocks/>
            </p:cNvCxnSpPr>
            <p:nvPr/>
          </p:nvCxnSpPr>
          <p:spPr>
            <a:xfrm>
              <a:off x="5410202" y="911122"/>
              <a:ext cx="731047" cy="0"/>
            </a:xfrm>
            <a:prstGeom prst="line">
              <a:avLst/>
            </a:prstGeom>
            <a:ln w="38100">
              <a:solidFill>
                <a:srgbClr val="4F70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DF13CC55-345C-354B-3821-F4E1BC9B4E02}"/>
              </a:ext>
            </a:extLst>
          </p:cNvPr>
          <p:cNvCxnSpPr>
            <a:cxnSpLocks/>
          </p:cNvCxnSpPr>
          <p:nvPr/>
        </p:nvCxnSpPr>
        <p:spPr>
          <a:xfrm flipV="1">
            <a:off x="4246434" y="4930745"/>
            <a:ext cx="2206" cy="131646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87">
            <a:extLst>
              <a:ext uri="{FF2B5EF4-FFF2-40B4-BE49-F238E27FC236}">
                <a16:creationId xmlns:a16="http://schemas.microsoft.com/office/drawing/2014/main" id="{F66F4EB5-F62A-3695-FC23-990513D56414}"/>
              </a:ext>
            </a:extLst>
          </p:cNvPr>
          <p:cNvSpPr/>
          <p:nvPr/>
        </p:nvSpPr>
        <p:spPr>
          <a:xfrm>
            <a:off x="3974985" y="4930745"/>
            <a:ext cx="259542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63" name="Rectangle 87">
            <a:extLst>
              <a:ext uri="{FF2B5EF4-FFF2-40B4-BE49-F238E27FC236}">
                <a16:creationId xmlns:a16="http://schemas.microsoft.com/office/drawing/2014/main" id="{1A45F989-E856-CD94-F972-5D3DA2624551}"/>
              </a:ext>
            </a:extLst>
          </p:cNvPr>
          <p:cNvSpPr/>
          <p:nvPr/>
        </p:nvSpPr>
        <p:spPr>
          <a:xfrm>
            <a:off x="2058390" y="5745278"/>
            <a:ext cx="586989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1,n</a:t>
            </a:r>
          </a:p>
        </p:txBody>
      </p:sp>
      <p:sp>
        <p:nvSpPr>
          <p:cNvPr id="64" name="Rectangle 3">
            <a:extLst>
              <a:ext uri="{FF2B5EF4-FFF2-40B4-BE49-F238E27FC236}">
                <a16:creationId xmlns:a16="http://schemas.microsoft.com/office/drawing/2014/main" id="{C1966DBF-BCB9-F0CC-6500-038B1F871BF8}"/>
              </a:ext>
            </a:extLst>
          </p:cNvPr>
          <p:cNvSpPr/>
          <p:nvPr/>
        </p:nvSpPr>
        <p:spPr>
          <a:xfrm>
            <a:off x="367979" y="1819511"/>
            <a:ext cx="1557074" cy="628650"/>
          </a:xfrm>
          <a:prstGeom prst="rect">
            <a:avLst/>
          </a:prstGeom>
          <a:solidFill>
            <a:srgbClr val="F0F0F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rgbClr val="4F709C"/>
                </a:solidFill>
              </a:rPr>
              <a:t>Pediatra</a:t>
            </a:r>
          </a:p>
        </p:txBody>
      </p:sp>
      <p:grpSp>
        <p:nvGrpSpPr>
          <p:cNvPr id="65" name="Group 14">
            <a:extLst>
              <a:ext uri="{FF2B5EF4-FFF2-40B4-BE49-F238E27FC236}">
                <a16:creationId xmlns:a16="http://schemas.microsoft.com/office/drawing/2014/main" id="{C98B0363-857A-F6B0-D91E-7E924A1837F7}"/>
              </a:ext>
            </a:extLst>
          </p:cNvPr>
          <p:cNvGrpSpPr/>
          <p:nvPr/>
        </p:nvGrpSpPr>
        <p:grpSpPr>
          <a:xfrm>
            <a:off x="1348386" y="2837320"/>
            <a:ext cx="2167491" cy="666749"/>
            <a:chOff x="3590925" y="577748"/>
            <a:chExt cx="2550324" cy="666749"/>
          </a:xfrm>
        </p:grpSpPr>
        <p:cxnSp>
          <p:nvCxnSpPr>
            <p:cNvPr id="66" name="Straight Connector 2">
              <a:extLst>
                <a:ext uri="{FF2B5EF4-FFF2-40B4-BE49-F238E27FC236}">
                  <a16:creationId xmlns:a16="http://schemas.microsoft.com/office/drawing/2014/main" id="{F565423E-8E40-D579-3443-EA4DCB54BAB0}"/>
                </a:ext>
              </a:extLst>
            </p:cNvPr>
            <p:cNvCxnSpPr>
              <a:cxnSpLocks/>
            </p:cNvCxnSpPr>
            <p:nvPr/>
          </p:nvCxnSpPr>
          <p:spPr>
            <a:xfrm>
              <a:off x="3590925" y="923925"/>
              <a:ext cx="731047" cy="0"/>
            </a:xfrm>
            <a:prstGeom prst="line">
              <a:avLst/>
            </a:prstGeom>
            <a:ln w="38100">
              <a:solidFill>
                <a:srgbClr val="4F70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Flowchart: Decision 5">
              <a:extLst>
                <a:ext uri="{FF2B5EF4-FFF2-40B4-BE49-F238E27FC236}">
                  <a16:creationId xmlns:a16="http://schemas.microsoft.com/office/drawing/2014/main" id="{BE00CD3A-AED3-8378-060F-9FA8A672F3A4}"/>
                </a:ext>
              </a:extLst>
            </p:cNvPr>
            <p:cNvSpPr/>
            <p:nvPr/>
          </p:nvSpPr>
          <p:spPr>
            <a:xfrm>
              <a:off x="4210042" y="577748"/>
              <a:ext cx="1266823" cy="666749"/>
            </a:xfrm>
            <a:prstGeom prst="flowChartDecision">
              <a:avLst/>
            </a:prstGeom>
            <a:solidFill>
              <a:srgbClr val="F0F0F0"/>
            </a:solidFill>
            <a:ln>
              <a:solidFill>
                <a:srgbClr val="4F709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rgbClr val="4F709C"/>
                  </a:solidFill>
                </a:rPr>
                <a:t>R</a:t>
              </a:r>
              <a:endParaRPr lang="en-US" dirty="0">
                <a:solidFill>
                  <a:srgbClr val="4F709C"/>
                </a:solidFill>
              </a:endParaRPr>
            </a:p>
          </p:txBody>
        </p:sp>
        <p:cxnSp>
          <p:nvCxnSpPr>
            <p:cNvPr id="68" name="Straight Connector 6">
              <a:extLst>
                <a:ext uri="{FF2B5EF4-FFF2-40B4-BE49-F238E27FC236}">
                  <a16:creationId xmlns:a16="http://schemas.microsoft.com/office/drawing/2014/main" id="{9E8C5CE0-F092-07FA-608C-0CEB1BE72327}"/>
                </a:ext>
              </a:extLst>
            </p:cNvPr>
            <p:cNvCxnSpPr>
              <a:cxnSpLocks/>
            </p:cNvCxnSpPr>
            <p:nvPr/>
          </p:nvCxnSpPr>
          <p:spPr>
            <a:xfrm>
              <a:off x="5410202" y="911122"/>
              <a:ext cx="731047" cy="0"/>
            </a:xfrm>
            <a:prstGeom prst="line">
              <a:avLst/>
            </a:prstGeom>
            <a:ln w="38100">
              <a:solidFill>
                <a:srgbClr val="4F70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Conector recto 68">
            <a:extLst>
              <a:ext uri="{FF2B5EF4-FFF2-40B4-BE49-F238E27FC236}">
                <a16:creationId xmlns:a16="http://schemas.microsoft.com/office/drawing/2014/main" id="{A2E487DC-53D5-8E3D-EC10-9DD2B3864ACD}"/>
              </a:ext>
            </a:extLst>
          </p:cNvPr>
          <p:cNvCxnSpPr>
            <a:cxnSpLocks/>
          </p:cNvCxnSpPr>
          <p:nvPr/>
        </p:nvCxnSpPr>
        <p:spPr>
          <a:xfrm flipV="1">
            <a:off x="1335584" y="2512460"/>
            <a:ext cx="1103" cy="73238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>
            <a:extLst>
              <a:ext uri="{FF2B5EF4-FFF2-40B4-BE49-F238E27FC236}">
                <a16:creationId xmlns:a16="http://schemas.microsoft.com/office/drawing/2014/main" id="{3A0BC6B6-B367-E4BF-71D6-C9D8D3F4A18F}"/>
              </a:ext>
            </a:extLst>
          </p:cNvPr>
          <p:cNvCxnSpPr>
            <a:cxnSpLocks/>
          </p:cNvCxnSpPr>
          <p:nvPr/>
        </p:nvCxnSpPr>
        <p:spPr>
          <a:xfrm flipH="1">
            <a:off x="3491472" y="3170694"/>
            <a:ext cx="820480" cy="291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72">
            <a:extLst>
              <a:ext uri="{FF2B5EF4-FFF2-40B4-BE49-F238E27FC236}">
                <a16:creationId xmlns:a16="http://schemas.microsoft.com/office/drawing/2014/main" id="{18B4FEC0-375F-B9EB-6530-A3E8AD545E03}"/>
              </a:ext>
            </a:extLst>
          </p:cNvPr>
          <p:cNvCxnSpPr>
            <a:cxnSpLocks/>
          </p:cNvCxnSpPr>
          <p:nvPr/>
        </p:nvCxnSpPr>
        <p:spPr>
          <a:xfrm flipH="1" flipV="1">
            <a:off x="4312503" y="3161189"/>
            <a:ext cx="22163" cy="122439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87">
            <a:extLst>
              <a:ext uri="{FF2B5EF4-FFF2-40B4-BE49-F238E27FC236}">
                <a16:creationId xmlns:a16="http://schemas.microsoft.com/office/drawing/2014/main" id="{E64067CA-D6FD-3153-1BE6-5E9907FD54B0}"/>
              </a:ext>
            </a:extLst>
          </p:cNvPr>
          <p:cNvSpPr/>
          <p:nvPr/>
        </p:nvSpPr>
        <p:spPr>
          <a:xfrm>
            <a:off x="1325519" y="2713411"/>
            <a:ext cx="586989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1,n</a:t>
            </a:r>
          </a:p>
        </p:txBody>
      </p:sp>
      <p:sp>
        <p:nvSpPr>
          <p:cNvPr id="76" name="Rectangle 87">
            <a:extLst>
              <a:ext uri="{FF2B5EF4-FFF2-40B4-BE49-F238E27FC236}">
                <a16:creationId xmlns:a16="http://schemas.microsoft.com/office/drawing/2014/main" id="{15155ED4-2C10-1033-073E-02C6981858F6}"/>
              </a:ext>
            </a:extLst>
          </p:cNvPr>
          <p:cNvSpPr/>
          <p:nvPr/>
        </p:nvSpPr>
        <p:spPr>
          <a:xfrm>
            <a:off x="4311832" y="3899009"/>
            <a:ext cx="586989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1,n</a:t>
            </a:r>
          </a:p>
        </p:txBody>
      </p:sp>
      <p:sp>
        <p:nvSpPr>
          <p:cNvPr id="81" name="Rectangle 3">
            <a:extLst>
              <a:ext uri="{FF2B5EF4-FFF2-40B4-BE49-F238E27FC236}">
                <a16:creationId xmlns:a16="http://schemas.microsoft.com/office/drawing/2014/main" id="{499B2821-E00B-03C0-7773-BC33791F23B7}"/>
              </a:ext>
            </a:extLst>
          </p:cNvPr>
          <p:cNvSpPr/>
          <p:nvPr/>
        </p:nvSpPr>
        <p:spPr>
          <a:xfrm>
            <a:off x="7026772" y="2308972"/>
            <a:ext cx="1557074" cy="628650"/>
          </a:xfrm>
          <a:prstGeom prst="rect">
            <a:avLst/>
          </a:prstGeom>
          <a:solidFill>
            <a:srgbClr val="F0F0F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rgbClr val="4F709C"/>
                </a:solidFill>
              </a:rPr>
              <a:t>Enfermedad </a:t>
            </a:r>
            <a:r>
              <a:rPr lang="es-MX" sz="2000" dirty="0" err="1">
                <a:solidFill>
                  <a:srgbClr val="4F709C"/>
                </a:solidFill>
              </a:rPr>
              <a:t>Cronica</a:t>
            </a:r>
            <a:endParaRPr lang="es-MX" sz="2000" dirty="0">
              <a:solidFill>
                <a:srgbClr val="4F709C"/>
              </a:solidFill>
            </a:endParaRPr>
          </a:p>
        </p:txBody>
      </p:sp>
      <p:grpSp>
        <p:nvGrpSpPr>
          <p:cNvPr id="82" name="Group 14">
            <a:extLst>
              <a:ext uri="{FF2B5EF4-FFF2-40B4-BE49-F238E27FC236}">
                <a16:creationId xmlns:a16="http://schemas.microsoft.com/office/drawing/2014/main" id="{FD740F54-B5D0-1033-207E-378E5C54D099}"/>
              </a:ext>
            </a:extLst>
          </p:cNvPr>
          <p:cNvGrpSpPr/>
          <p:nvPr/>
        </p:nvGrpSpPr>
        <p:grpSpPr>
          <a:xfrm>
            <a:off x="5779723" y="2277494"/>
            <a:ext cx="1247049" cy="666749"/>
            <a:chOff x="3590925" y="577748"/>
            <a:chExt cx="2550324" cy="666749"/>
          </a:xfrm>
        </p:grpSpPr>
        <p:cxnSp>
          <p:nvCxnSpPr>
            <p:cNvPr id="83" name="Straight Connector 2">
              <a:extLst>
                <a:ext uri="{FF2B5EF4-FFF2-40B4-BE49-F238E27FC236}">
                  <a16:creationId xmlns:a16="http://schemas.microsoft.com/office/drawing/2014/main" id="{876C86E0-2507-DD8E-0BAF-F37988EADF55}"/>
                </a:ext>
              </a:extLst>
            </p:cNvPr>
            <p:cNvCxnSpPr>
              <a:cxnSpLocks/>
            </p:cNvCxnSpPr>
            <p:nvPr/>
          </p:nvCxnSpPr>
          <p:spPr>
            <a:xfrm>
              <a:off x="3590925" y="923925"/>
              <a:ext cx="731047" cy="0"/>
            </a:xfrm>
            <a:prstGeom prst="line">
              <a:avLst/>
            </a:prstGeom>
            <a:ln w="38100">
              <a:solidFill>
                <a:srgbClr val="4F70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Flowchart: Decision 5">
              <a:extLst>
                <a:ext uri="{FF2B5EF4-FFF2-40B4-BE49-F238E27FC236}">
                  <a16:creationId xmlns:a16="http://schemas.microsoft.com/office/drawing/2014/main" id="{C4C4995C-35C4-CF79-C5D3-CEE9BE060680}"/>
                </a:ext>
              </a:extLst>
            </p:cNvPr>
            <p:cNvSpPr/>
            <p:nvPr/>
          </p:nvSpPr>
          <p:spPr>
            <a:xfrm>
              <a:off x="4210042" y="577748"/>
              <a:ext cx="1266823" cy="666749"/>
            </a:xfrm>
            <a:prstGeom prst="flowChartDecision">
              <a:avLst/>
            </a:prstGeom>
            <a:solidFill>
              <a:srgbClr val="F0F0F0"/>
            </a:solidFill>
            <a:ln>
              <a:solidFill>
                <a:srgbClr val="4F709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rgbClr val="4F709C"/>
                  </a:solidFill>
                </a:rPr>
                <a:t>R</a:t>
              </a:r>
              <a:endParaRPr lang="en-US" dirty="0">
                <a:solidFill>
                  <a:srgbClr val="4F709C"/>
                </a:solidFill>
              </a:endParaRPr>
            </a:p>
          </p:txBody>
        </p:sp>
        <p:cxnSp>
          <p:nvCxnSpPr>
            <p:cNvPr id="85" name="Straight Connector 6">
              <a:extLst>
                <a:ext uri="{FF2B5EF4-FFF2-40B4-BE49-F238E27FC236}">
                  <a16:creationId xmlns:a16="http://schemas.microsoft.com/office/drawing/2014/main" id="{B0B0B00D-0A60-3F73-E297-709394C63924}"/>
                </a:ext>
              </a:extLst>
            </p:cNvPr>
            <p:cNvCxnSpPr>
              <a:cxnSpLocks/>
            </p:cNvCxnSpPr>
            <p:nvPr/>
          </p:nvCxnSpPr>
          <p:spPr>
            <a:xfrm>
              <a:off x="5410202" y="911122"/>
              <a:ext cx="731047" cy="0"/>
            </a:xfrm>
            <a:prstGeom prst="line">
              <a:avLst/>
            </a:prstGeom>
            <a:ln w="38100">
              <a:solidFill>
                <a:srgbClr val="4F70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Rectangle 87">
            <a:extLst>
              <a:ext uri="{FF2B5EF4-FFF2-40B4-BE49-F238E27FC236}">
                <a16:creationId xmlns:a16="http://schemas.microsoft.com/office/drawing/2014/main" id="{D5BEB818-A817-8A7E-D16F-CC77F162D92D}"/>
              </a:ext>
            </a:extLst>
          </p:cNvPr>
          <p:cNvSpPr/>
          <p:nvPr/>
        </p:nvSpPr>
        <p:spPr>
          <a:xfrm>
            <a:off x="5706283" y="2122144"/>
            <a:ext cx="586989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1,n</a:t>
            </a:r>
          </a:p>
        </p:txBody>
      </p:sp>
      <p:sp>
        <p:nvSpPr>
          <p:cNvPr id="87" name="Rectangle 87">
            <a:extLst>
              <a:ext uri="{FF2B5EF4-FFF2-40B4-BE49-F238E27FC236}">
                <a16:creationId xmlns:a16="http://schemas.microsoft.com/office/drawing/2014/main" id="{31CE2755-1876-84F9-89EE-1EE1123453A3}"/>
              </a:ext>
            </a:extLst>
          </p:cNvPr>
          <p:cNvSpPr/>
          <p:nvPr/>
        </p:nvSpPr>
        <p:spPr>
          <a:xfrm>
            <a:off x="6510770" y="2149203"/>
            <a:ext cx="586989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1,n</a:t>
            </a:r>
          </a:p>
        </p:txBody>
      </p:sp>
    </p:spTree>
    <p:extLst>
      <p:ext uri="{BB962C8B-B14F-4D97-AF65-F5344CB8AC3E}">
        <p14:creationId xmlns:p14="http://schemas.microsoft.com/office/powerpoint/2010/main" val="3349382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377374-82BB-31A3-3DFE-0DFD7E035E8B}"/>
              </a:ext>
            </a:extLst>
          </p:cNvPr>
          <p:cNvSpPr/>
          <p:nvPr/>
        </p:nvSpPr>
        <p:spPr>
          <a:xfrm>
            <a:off x="175473" y="302234"/>
            <a:ext cx="1605200" cy="628650"/>
          </a:xfrm>
          <a:prstGeom prst="rect">
            <a:avLst/>
          </a:prstGeom>
          <a:solidFill>
            <a:srgbClr val="F0F0F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rgbClr val="4F709C"/>
                </a:solidFill>
              </a:rPr>
              <a:t>Calificaciones</a:t>
            </a:r>
          </a:p>
        </p:txBody>
      </p:sp>
      <p:grpSp>
        <p:nvGrpSpPr>
          <p:cNvPr id="5" name="Group 14">
            <a:extLst>
              <a:ext uri="{FF2B5EF4-FFF2-40B4-BE49-F238E27FC236}">
                <a16:creationId xmlns:a16="http://schemas.microsoft.com/office/drawing/2014/main" id="{6B06B97B-3610-D8DC-2D9F-AFDDB4A91FC7}"/>
              </a:ext>
            </a:extLst>
          </p:cNvPr>
          <p:cNvGrpSpPr/>
          <p:nvPr/>
        </p:nvGrpSpPr>
        <p:grpSpPr>
          <a:xfrm>
            <a:off x="1780673" y="264135"/>
            <a:ext cx="2275112" cy="666749"/>
            <a:chOff x="3590925" y="577748"/>
            <a:chExt cx="2550324" cy="666749"/>
          </a:xfrm>
        </p:grpSpPr>
        <p:cxnSp>
          <p:nvCxnSpPr>
            <p:cNvPr id="6" name="Straight Connector 2">
              <a:extLst>
                <a:ext uri="{FF2B5EF4-FFF2-40B4-BE49-F238E27FC236}">
                  <a16:creationId xmlns:a16="http://schemas.microsoft.com/office/drawing/2014/main" id="{5CDBDF0B-F738-1576-57EF-E0B90F3CA191}"/>
                </a:ext>
              </a:extLst>
            </p:cNvPr>
            <p:cNvCxnSpPr>
              <a:cxnSpLocks/>
            </p:cNvCxnSpPr>
            <p:nvPr/>
          </p:nvCxnSpPr>
          <p:spPr>
            <a:xfrm>
              <a:off x="3590925" y="923925"/>
              <a:ext cx="731047" cy="0"/>
            </a:xfrm>
            <a:prstGeom prst="line">
              <a:avLst/>
            </a:prstGeom>
            <a:ln w="38100">
              <a:solidFill>
                <a:srgbClr val="4F70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lowchart: Decision 5">
              <a:extLst>
                <a:ext uri="{FF2B5EF4-FFF2-40B4-BE49-F238E27FC236}">
                  <a16:creationId xmlns:a16="http://schemas.microsoft.com/office/drawing/2014/main" id="{11D1DE62-93A1-1E7F-75ED-4E446DFBFF17}"/>
                </a:ext>
              </a:extLst>
            </p:cNvPr>
            <p:cNvSpPr/>
            <p:nvPr/>
          </p:nvSpPr>
          <p:spPr>
            <a:xfrm>
              <a:off x="4210042" y="577748"/>
              <a:ext cx="1266823" cy="666749"/>
            </a:xfrm>
            <a:prstGeom prst="flowChartDecision">
              <a:avLst/>
            </a:prstGeom>
            <a:solidFill>
              <a:srgbClr val="F0F0F0"/>
            </a:solidFill>
            <a:ln>
              <a:solidFill>
                <a:srgbClr val="4F709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rgbClr val="4F709C"/>
                  </a:solidFill>
                </a:rPr>
                <a:t>R</a:t>
              </a:r>
              <a:endParaRPr lang="en-US" dirty="0">
                <a:solidFill>
                  <a:srgbClr val="4F709C"/>
                </a:solidFill>
              </a:endParaRPr>
            </a:p>
          </p:txBody>
        </p:sp>
        <p:cxnSp>
          <p:nvCxnSpPr>
            <p:cNvPr id="8" name="Straight Connector 6">
              <a:extLst>
                <a:ext uri="{FF2B5EF4-FFF2-40B4-BE49-F238E27FC236}">
                  <a16:creationId xmlns:a16="http://schemas.microsoft.com/office/drawing/2014/main" id="{3595D432-D6C0-CD23-52A0-F52A482B92A1}"/>
                </a:ext>
              </a:extLst>
            </p:cNvPr>
            <p:cNvCxnSpPr>
              <a:cxnSpLocks/>
            </p:cNvCxnSpPr>
            <p:nvPr/>
          </p:nvCxnSpPr>
          <p:spPr>
            <a:xfrm>
              <a:off x="5410202" y="911122"/>
              <a:ext cx="731047" cy="0"/>
            </a:xfrm>
            <a:prstGeom prst="line">
              <a:avLst/>
            </a:prstGeom>
            <a:ln w="38100">
              <a:solidFill>
                <a:srgbClr val="4F70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3">
            <a:extLst>
              <a:ext uri="{FF2B5EF4-FFF2-40B4-BE49-F238E27FC236}">
                <a16:creationId xmlns:a16="http://schemas.microsoft.com/office/drawing/2014/main" id="{A3DB8A23-6ED1-877B-3856-7888D13487C6}"/>
              </a:ext>
            </a:extLst>
          </p:cNvPr>
          <p:cNvSpPr/>
          <p:nvPr/>
        </p:nvSpPr>
        <p:spPr>
          <a:xfrm>
            <a:off x="4015402" y="302234"/>
            <a:ext cx="1557074" cy="628650"/>
          </a:xfrm>
          <a:prstGeom prst="rect">
            <a:avLst/>
          </a:prstGeom>
          <a:solidFill>
            <a:srgbClr val="F0F0F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rgbClr val="4F709C"/>
                </a:solidFill>
              </a:rPr>
              <a:t>Clavadista</a:t>
            </a:r>
          </a:p>
        </p:txBody>
      </p:sp>
      <p:sp>
        <p:nvSpPr>
          <p:cNvPr id="10" name="Rectangle 87">
            <a:extLst>
              <a:ext uri="{FF2B5EF4-FFF2-40B4-BE49-F238E27FC236}">
                <a16:creationId xmlns:a16="http://schemas.microsoft.com/office/drawing/2014/main" id="{622D6899-5DA9-E85E-365E-9FF12C4DA0C9}"/>
              </a:ext>
            </a:extLst>
          </p:cNvPr>
          <p:cNvSpPr/>
          <p:nvPr/>
        </p:nvSpPr>
        <p:spPr>
          <a:xfrm>
            <a:off x="1780673" y="148647"/>
            <a:ext cx="259542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11" name="Rectangle 87">
            <a:extLst>
              <a:ext uri="{FF2B5EF4-FFF2-40B4-BE49-F238E27FC236}">
                <a16:creationId xmlns:a16="http://schemas.microsoft.com/office/drawing/2014/main" id="{38CCB1A2-BD26-67BB-42FA-730251281913}"/>
              </a:ext>
            </a:extLst>
          </p:cNvPr>
          <p:cNvSpPr/>
          <p:nvPr/>
        </p:nvSpPr>
        <p:spPr>
          <a:xfrm>
            <a:off x="3755860" y="135844"/>
            <a:ext cx="259542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9C7E94F0-6CFF-A17F-3263-A3E2E880E0C5}"/>
              </a:ext>
            </a:extLst>
          </p:cNvPr>
          <p:cNvSpPr/>
          <p:nvPr/>
        </p:nvSpPr>
        <p:spPr>
          <a:xfrm>
            <a:off x="501552" y="2074887"/>
            <a:ext cx="1605200" cy="628650"/>
          </a:xfrm>
          <a:prstGeom prst="rect">
            <a:avLst/>
          </a:prstGeom>
          <a:solidFill>
            <a:srgbClr val="F0F0F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rgbClr val="4F709C"/>
                </a:solidFill>
              </a:rPr>
              <a:t>Clavadista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41D28ECA-71DE-4D6A-1513-9BF1BC71A98D}"/>
              </a:ext>
            </a:extLst>
          </p:cNvPr>
          <p:cNvSpPr/>
          <p:nvPr/>
        </p:nvSpPr>
        <p:spPr>
          <a:xfrm>
            <a:off x="4387020" y="2055837"/>
            <a:ext cx="1605200" cy="628650"/>
          </a:xfrm>
          <a:prstGeom prst="rect">
            <a:avLst/>
          </a:prstGeom>
          <a:solidFill>
            <a:srgbClr val="F0F0F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rgbClr val="4F709C"/>
                </a:solidFill>
              </a:rPr>
              <a:t>Clavado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15765FB8-6C8F-6FFB-0FB5-57ABEDD506EA}"/>
              </a:ext>
            </a:extLst>
          </p:cNvPr>
          <p:cNvSpPr/>
          <p:nvPr/>
        </p:nvSpPr>
        <p:spPr>
          <a:xfrm>
            <a:off x="8284121" y="2078220"/>
            <a:ext cx="1605200" cy="628650"/>
          </a:xfrm>
          <a:prstGeom prst="rect">
            <a:avLst/>
          </a:prstGeom>
          <a:solidFill>
            <a:srgbClr val="F0F0F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rgbClr val="4F709C"/>
                </a:solidFill>
              </a:rPr>
              <a:t>Tipo de Clavado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8CBE2380-8AD4-268E-CC0A-CC56EF4DACC3}"/>
              </a:ext>
            </a:extLst>
          </p:cNvPr>
          <p:cNvSpPr/>
          <p:nvPr/>
        </p:nvSpPr>
        <p:spPr>
          <a:xfrm>
            <a:off x="8298648" y="4993831"/>
            <a:ext cx="1605200" cy="628650"/>
          </a:xfrm>
          <a:prstGeom prst="rect">
            <a:avLst/>
          </a:prstGeom>
          <a:solidFill>
            <a:srgbClr val="F0F0F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rgbClr val="4F709C"/>
                </a:solidFill>
              </a:rPr>
              <a:t>Juez</a:t>
            </a:r>
          </a:p>
        </p:txBody>
      </p:sp>
      <p:grpSp>
        <p:nvGrpSpPr>
          <p:cNvPr id="16" name="Group 14">
            <a:extLst>
              <a:ext uri="{FF2B5EF4-FFF2-40B4-BE49-F238E27FC236}">
                <a16:creationId xmlns:a16="http://schemas.microsoft.com/office/drawing/2014/main" id="{B0D845E2-6197-B200-7F6A-6642FA8A2CD3}"/>
              </a:ext>
            </a:extLst>
          </p:cNvPr>
          <p:cNvGrpSpPr/>
          <p:nvPr/>
        </p:nvGrpSpPr>
        <p:grpSpPr>
          <a:xfrm>
            <a:off x="2082524" y="2036788"/>
            <a:ext cx="2275112" cy="666749"/>
            <a:chOff x="3590925" y="577748"/>
            <a:chExt cx="2550324" cy="666749"/>
          </a:xfrm>
        </p:grpSpPr>
        <p:cxnSp>
          <p:nvCxnSpPr>
            <p:cNvPr id="17" name="Straight Connector 2">
              <a:extLst>
                <a:ext uri="{FF2B5EF4-FFF2-40B4-BE49-F238E27FC236}">
                  <a16:creationId xmlns:a16="http://schemas.microsoft.com/office/drawing/2014/main" id="{654027C3-C831-FEBA-1BF9-1E944805B062}"/>
                </a:ext>
              </a:extLst>
            </p:cNvPr>
            <p:cNvCxnSpPr>
              <a:cxnSpLocks/>
            </p:cNvCxnSpPr>
            <p:nvPr/>
          </p:nvCxnSpPr>
          <p:spPr>
            <a:xfrm>
              <a:off x="3590925" y="923925"/>
              <a:ext cx="731047" cy="0"/>
            </a:xfrm>
            <a:prstGeom prst="line">
              <a:avLst/>
            </a:prstGeom>
            <a:ln w="38100">
              <a:solidFill>
                <a:srgbClr val="4F70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lowchart: Decision 5">
              <a:extLst>
                <a:ext uri="{FF2B5EF4-FFF2-40B4-BE49-F238E27FC236}">
                  <a16:creationId xmlns:a16="http://schemas.microsoft.com/office/drawing/2014/main" id="{A34DC40A-482F-ED77-D8CB-102FFD04CEDB}"/>
                </a:ext>
              </a:extLst>
            </p:cNvPr>
            <p:cNvSpPr/>
            <p:nvPr/>
          </p:nvSpPr>
          <p:spPr>
            <a:xfrm>
              <a:off x="4210042" y="577748"/>
              <a:ext cx="1266823" cy="666749"/>
            </a:xfrm>
            <a:prstGeom prst="flowChartDecision">
              <a:avLst/>
            </a:prstGeom>
            <a:solidFill>
              <a:srgbClr val="F0F0F0"/>
            </a:solidFill>
            <a:ln>
              <a:solidFill>
                <a:srgbClr val="4F709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rgbClr val="4F709C"/>
                  </a:solidFill>
                </a:rPr>
                <a:t>R</a:t>
              </a:r>
              <a:endParaRPr lang="en-US" dirty="0">
                <a:solidFill>
                  <a:srgbClr val="4F709C"/>
                </a:solidFill>
              </a:endParaRPr>
            </a:p>
          </p:txBody>
        </p:sp>
        <p:cxnSp>
          <p:nvCxnSpPr>
            <p:cNvPr id="19" name="Straight Connector 6">
              <a:extLst>
                <a:ext uri="{FF2B5EF4-FFF2-40B4-BE49-F238E27FC236}">
                  <a16:creationId xmlns:a16="http://schemas.microsoft.com/office/drawing/2014/main" id="{C9084822-8586-C4D8-4CEB-DEA52CD2537A}"/>
                </a:ext>
              </a:extLst>
            </p:cNvPr>
            <p:cNvCxnSpPr>
              <a:cxnSpLocks/>
            </p:cNvCxnSpPr>
            <p:nvPr/>
          </p:nvCxnSpPr>
          <p:spPr>
            <a:xfrm>
              <a:off x="5410202" y="911122"/>
              <a:ext cx="731047" cy="0"/>
            </a:xfrm>
            <a:prstGeom prst="line">
              <a:avLst/>
            </a:prstGeom>
            <a:ln w="38100">
              <a:solidFill>
                <a:srgbClr val="4F70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4">
            <a:extLst>
              <a:ext uri="{FF2B5EF4-FFF2-40B4-BE49-F238E27FC236}">
                <a16:creationId xmlns:a16="http://schemas.microsoft.com/office/drawing/2014/main" id="{10EF7CF8-E97A-7E4B-6523-FF824F2A5922}"/>
              </a:ext>
            </a:extLst>
          </p:cNvPr>
          <p:cNvGrpSpPr/>
          <p:nvPr/>
        </p:nvGrpSpPr>
        <p:grpSpPr>
          <a:xfrm>
            <a:off x="5992220" y="2058286"/>
            <a:ext cx="2275112" cy="666749"/>
            <a:chOff x="3590925" y="577748"/>
            <a:chExt cx="2550324" cy="666749"/>
          </a:xfrm>
        </p:grpSpPr>
        <p:cxnSp>
          <p:nvCxnSpPr>
            <p:cNvPr id="21" name="Straight Connector 2">
              <a:extLst>
                <a:ext uri="{FF2B5EF4-FFF2-40B4-BE49-F238E27FC236}">
                  <a16:creationId xmlns:a16="http://schemas.microsoft.com/office/drawing/2014/main" id="{F6CFABA7-3550-C8B5-527F-77ABAE446DDB}"/>
                </a:ext>
              </a:extLst>
            </p:cNvPr>
            <p:cNvCxnSpPr>
              <a:cxnSpLocks/>
            </p:cNvCxnSpPr>
            <p:nvPr/>
          </p:nvCxnSpPr>
          <p:spPr>
            <a:xfrm>
              <a:off x="3590925" y="923925"/>
              <a:ext cx="731047" cy="0"/>
            </a:xfrm>
            <a:prstGeom prst="line">
              <a:avLst/>
            </a:prstGeom>
            <a:ln w="38100">
              <a:solidFill>
                <a:srgbClr val="4F70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Flowchart: Decision 5">
              <a:extLst>
                <a:ext uri="{FF2B5EF4-FFF2-40B4-BE49-F238E27FC236}">
                  <a16:creationId xmlns:a16="http://schemas.microsoft.com/office/drawing/2014/main" id="{FBDC0287-27F7-5E25-3D75-1E5FC225F4A5}"/>
                </a:ext>
              </a:extLst>
            </p:cNvPr>
            <p:cNvSpPr/>
            <p:nvPr/>
          </p:nvSpPr>
          <p:spPr>
            <a:xfrm>
              <a:off x="4210042" y="577748"/>
              <a:ext cx="1266823" cy="666749"/>
            </a:xfrm>
            <a:prstGeom prst="flowChartDecision">
              <a:avLst/>
            </a:prstGeom>
            <a:solidFill>
              <a:srgbClr val="F0F0F0"/>
            </a:solidFill>
            <a:ln>
              <a:solidFill>
                <a:srgbClr val="4F709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rgbClr val="4F709C"/>
                  </a:solidFill>
                </a:rPr>
                <a:t>R</a:t>
              </a:r>
              <a:endParaRPr lang="en-US" dirty="0">
                <a:solidFill>
                  <a:srgbClr val="4F709C"/>
                </a:solidFill>
              </a:endParaRPr>
            </a:p>
          </p:txBody>
        </p:sp>
        <p:cxnSp>
          <p:nvCxnSpPr>
            <p:cNvPr id="23" name="Straight Connector 6">
              <a:extLst>
                <a:ext uri="{FF2B5EF4-FFF2-40B4-BE49-F238E27FC236}">
                  <a16:creationId xmlns:a16="http://schemas.microsoft.com/office/drawing/2014/main" id="{3A429C17-6F3E-2F82-DD6C-25295F10CC54}"/>
                </a:ext>
              </a:extLst>
            </p:cNvPr>
            <p:cNvCxnSpPr>
              <a:cxnSpLocks/>
            </p:cNvCxnSpPr>
            <p:nvPr/>
          </p:nvCxnSpPr>
          <p:spPr>
            <a:xfrm>
              <a:off x="5410202" y="911122"/>
              <a:ext cx="731047" cy="0"/>
            </a:xfrm>
            <a:prstGeom prst="line">
              <a:avLst/>
            </a:prstGeom>
            <a:ln w="38100">
              <a:solidFill>
                <a:srgbClr val="4F70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87">
            <a:extLst>
              <a:ext uri="{FF2B5EF4-FFF2-40B4-BE49-F238E27FC236}">
                <a16:creationId xmlns:a16="http://schemas.microsoft.com/office/drawing/2014/main" id="{0D995D63-EA51-2AB9-D540-A41486A5A2BD}"/>
              </a:ext>
            </a:extLst>
          </p:cNvPr>
          <p:cNvSpPr/>
          <p:nvPr/>
        </p:nvSpPr>
        <p:spPr>
          <a:xfrm>
            <a:off x="2151949" y="1908497"/>
            <a:ext cx="259542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29" name="Rectangle 87">
            <a:extLst>
              <a:ext uri="{FF2B5EF4-FFF2-40B4-BE49-F238E27FC236}">
                <a16:creationId xmlns:a16="http://schemas.microsoft.com/office/drawing/2014/main" id="{DCD55B52-F09E-C567-E267-98B05E1F353C}"/>
              </a:ext>
            </a:extLst>
          </p:cNvPr>
          <p:cNvSpPr/>
          <p:nvPr/>
        </p:nvSpPr>
        <p:spPr>
          <a:xfrm>
            <a:off x="3683184" y="1966261"/>
            <a:ext cx="715832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1,n</a:t>
            </a:r>
          </a:p>
        </p:txBody>
      </p:sp>
      <p:sp>
        <p:nvSpPr>
          <p:cNvPr id="31" name="Rectangle 87">
            <a:extLst>
              <a:ext uri="{FF2B5EF4-FFF2-40B4-BE49-F238E27FC236}">
                <a16:creationId xmlns:a16="http://schemas.microsoft.com/office/drawing/2014/main" id="{64E0395F-644E-6841-07DC-4795A2622E4C}"/>
              </a:ext>
            </a:extLst>
          </p:cNvPr>
          <p:cNvSpPr/>
          <p:nvPr/>
        </p:nvSpPr>
        <p:spPr>
          <a:xfrm>
            <a:off x="5962486" y="1966261"/>
            <a:ext cx="652158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1,n</a:t>
            </a:r>
          </a:p>
        </p:txBody>
      </p:sp>
      <p:sp>
        <p:nvSpPr>
          <p:cNvPr id="32" name="Rectangle 87">
            <a:extLst>
              <a:ext uri="{FF2B5EF4-FFF2-40B4-BE49-F238E27FC236}">
                <a16:creationId xmlns:a16="http://schemas.microsoft.com/office/drawing/2014/main" id="{1C77F858-A385-AB5C-043C-E51086162EFD}"/>
              </a:ext>
            </a:extLst>
          </p:cNvPr>
          <p:cNvSpPr/>
          <p:nvPr/>
        </p:nvSpPr>
        <p:spPr>
          <a:xfrm>
            <a:off x="7941253" y="1908497"/>
            <a:ext cx="259542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35" name="Rectangle 3">
            <a:extLst>
              <a:ext uri="{FF2B5EF4-FFF2-40B4-BE49-F238E27FC236}">
                <a16:creationId xmlns:a16="http://schemas.microsoft.com/office/drawing/2014/main" id="{7CAC11FC-2AE6-D0E0-CC99-EE195C67FA4C}"/>
              </a:ext>
            </a:extLst>
          </p:cNvPr>
          <p:cNvSpPr/>
          <p:nvPr/>
        </p:nvSpPr>
        <p:spPr>
          <a:xfrm>
            <a:off x="4490800" y="4976924"/>
            <a:ext cx="1605200" cy="628650"/>
          </a:xfrm>
          <a:prstGeom prst="rect">
            <a:avLst/>
          </a:prstGeom>
          <a:solidFill>
            <a:srgbClr val="F0F0F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rgbClr val="4F709C"/>
                </a:solidFill>
              </a:rPr>
              <a:t>Calificación</a:t>
            </a:r>
          </a:p>
        </p:txBody>
      </p:sp>
      <p:grpSp>
        <p:nvGrpSpPr>
          <p:cNvPr id="36" name="Group 14">
            <a:extLst>
              <a:ext uri="{FF2B5EF4-FFF2-40B4-BE49-F238E27FC236}">
                <a16:creationId xmlns:a16="http://schemas.microsoft.com/office/drawing/2014/main" id="{8F8C9D62-D54E-9425-B3E0-BCFAA935A5ED}"/>
              </a:ext>
            </a:extLst>
          </p:cNvPr>
          <p:cNvGrpSpPr/>
          <p:nvPr/>
        </p:nvGrpSpPr>
        <p:grpSpPr>
          <a:xfrm rot="5400000">
            <a:off x="4176544" y="3505993"/>
            <a:ext cx="2275112" cy="666749"/>
            <a:chOff x="3590925" y="577748"/>
            <a:chExt cx="2550324" cy="666749"/>
          </a:xfrm>
        </p:grpSpPr>
        <p:cxnSp>
          <p:nvCxnSpPr>
            <p:cNvPr id="37" name="Straight Connector 2">
              <a:extLst>
                <a:ext uri="{FF2B5EF4-FFF2-40B4-BE49-F238E27FC236}">
                  <a16:creationId xmlns:a16="http://schemas.microsoft.com/office/drawing/2014/main" id="{E31116C8-C707-8D83-0FF9-9EFCAA0D5702}"/>
                </a:ext>
              </a:extLst>
            </p:cNvPr>
            <p:cNvCxnSpPr>
              <a:cxnSpLocks/>
            </p:cNvCxnSpPr>
            <p:nvPr/>
          </p:nvCxnSpPr>
          <p:spPr>
            <a:xfrm>
              <a:off x="3590925" y="923925"/>
              <a:ext cx="731047" cy="0"/>
            </a:xfrm>
            <a:prstGeom prst="line">
              <a:avLst/>
            </a:prstGeom>
            <a:ln w="38100">
              <a:solidFill>
                <a:srgbClr val="4F70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Flowchart: Decision 5">
              <a:extLst>
                <a:ext uri="{FF2B5EF4-FFF2-40B4-BE49-F238E27FC236}">
                  <a16:creationId xmlns:a16="http://schemas.microsoft.com/office/drawing/2014/main" id="{BDCAE7AC-38EB-FA6D-235C-8126BE24A4C2}"/>
                </a:ext>
              </a:extLst>
            </p:cNvPr>
            <p:cNvSpPr/>
            <p:nvPr/>
          </p:nvSpPr>
          <p:spPr>
            <a:xfrm>
              <a:off x="4210042" y="577748"/>
              <a:ext cx="1266823" cy="666749"/>
            </a:xfrm>
            <a:prstGeom prst="flowChartDecision">
              <a:avLst/>
            </a:prstGeom>
            <a:solidFill>
              <a:srgbClr val="F0F0F0"/>
            </a:solidFill>
            <a:ln>
              <a:solidFill>
                <a:srgbClr val="4F709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rgbClr val="4F709C"/>
                  </a:solidFill>
                </a:rPr>
                <a:t>R</a:t>
              </a:r>
              <a:endParaRPr lang="en-US" dirty="0">
                <a:solidFill>
                  <a:srgbClr val="4F709C"/>
                </a:solidFill>
              </a:endParaRPr>
            </a:p>
          </p:txBody>
        </p:sp>
        <p:cxnSp>
          <p:nvCxnSpPr>
            <p:cNvPr id="39" name="Straight Connector 6">
              <a:extLst>
                <a:ext uri="{FF2B5EF4-FFF2-40B4-BE49-F238E27FC236}">
                  <a16:creationId xmlns:a16="http://schemas.microsoft.com/office/drawing/2014/main" id="{E115EAF6-9D49-E7B4-E543-E08D4BBD023C}"/>
                </a:ext>
              </a:extLst>
            </p:cNvPr>
            <p:cNvCxnSpPr>
              <a:cxnSpLocks/>
            </p:cNvCxnSpPr>
            <p:nvPr/>
          </p:nvCxnSpPr>
          <p:spPr>
            <a:xfrm>
              <a:off x="5410202" y="911122"/>
              <a:ext cx="731047" cy="0"/>
            </a:xfrm>
            <a:prstGeom prst="line">
              <a:avLst/>
            </a:prstGeom>
            <a:ln w="38100">
              <a:solidFill>
                <a:srgbClr val="4F70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87">
            <a:extLst>
              <a:ext uri="{FF2B5EF4-FFF2-40B4-BE49-F238E27FC236}">
                <a16:creationId xmlns:a16="http://schemas.microsoft.com/office/drawing/2014/main" id="{93FF0476-DA28-496B-5684-F34DF000DB74}"/>
              </a:ext>
            </a:extLst>
          </p:cNvPr>
          <p:cNvSpPr/>
          <p:nvPr/>
        </p:nvSpPr>
        <p:spPr>
          <a:xfrm>
            <a:off x="5342740" y="4515259"/>
            <a:ext cx="652158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1,n</a:t>
            </a:r>
          </a:p>
        </p:txBody>
      </p:sp>
      <p:sp>
        <p:nvSpPr>
          <p:cNvPr id="41" name="Rectangle 87">
            <a:extLst>
              <a:ext uri="{FF2B5EF4-FFF2-40B4-BE49-F238E27FC236}">
                <a16:creationId xmlns:a16="http://schemas.microsoft.com/office/drawing/2014/main" id="{7CF13BCA-20EC-1AE2-AC60-97A3556D585F}"/>
              </a:ext>
            </a:extLst>
          </p:cNvPr>
          <p:cNvSpPr/>
          <p:nvPr/>
        </p:nvSpPr>
        <p:spPr>
          <a:xfrm>
            <a:off x="5027725" y="2633575"/>
            <a:ext cx="259542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grpSp>
        <p:nvGrpSpPr>
          <p:cNvPr id="42" name="Group 14">
            <a:extLst>
              <a:ext uri="{FF2B5EF4-FFF2-40B4-BE49-F238E27FC236}">
                <a16:creationId xmlns:a16="http://schemas.microsoft.com/office/drawing/2014/main" id="{1B142EFB-F6E0-6735-173C-6BD515EB815A}"/>
              </a:ext>
            </a:extLst>
          </p:cNvPr>
          <p:cNvGrpSpPr/>
          <p:nvPr/>
        </p:nvGrpSpPr>
        <p:grpSpPr>
          <a:xfrm>
            <a:off x="6023536" y="4938825"/>
            <a:ext cx="2275112" cy="666749"/>
            <a:chOff x="3590925" y="577748"/>
            <a:chExt cx="2550324" cy="666749"/>
          </a:xfrm>
        </p:grpSpPr>
        <p:cxnSp>
          <p:nvCxnSpPr>
            <p:cNvPr id="43" name="Straight Connector 2">
              <a:extLst>
                <a:ext uri="{FF2B5EF4-FFF2-40B4-BE49-F238E27FC236}">
                  <a16:creationId xmlns:a16="http://schemas.microsoft.com/office/drawing/2014/main" id="{BC92FCEB-7256-4BDE-AF52-2A99647B25E0}"/>
                </a:ext>
              </a:extLst>
            </p:cNvPr>
            <p:cNvCxnSpPr>
              <a:cxnSpLocks/>
            </p:cNvCxnSpPr>
            <p:nvPr/>
          </p:nvCxnSpPr>
          <p:spPr>
            <a:xfrm>
              <a:off x="3590925" y="923925"/>
              <a:ext cx="731047" cy="0"/>
            </a:xfrm>
            <a:prstGeom prst="line">
              <a:avLst/>
            </a:prstGeom>
            <a:ln w="38100">
              <a:solidFill>
                <a:srgbClr val="4F70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Flowchart: Decision 5">
              <a:extLst>
                <a:ext uri="{FF2B5EF4-FFF2-40B4-BE49-F238E27FC236}">
                  <a16:creationId xmlns:a16="http://schemas.microsoft.com/office/drawing/2014/main" id="{76038462-BA92-61B4-65FE-E4CCF36E70DD}"/>
                </a:ext>
              </a:extLst>
            </p:cNvPr>
            <p:cNvSpPr/>
            <p:nvPr/>
          </p:nvSpPr>
          <p:spPr>
            <a:xfrm>
              <a:off x="4210042" y="577748"/>
              <a:ext cx="1266823" cy="666749"/>
            </a:xfrm>
            <a:prstGeom prst="flowChartDecision">
              <a:avLst/>
            </a:prstGeom>
            <a:solidFill>
              <a:srgbClr val="F0F0F0"/>
            </a:solidFill>
            <a:ln>
              <a:solidFill>
                <a:srgbClr val="4F709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rgbClr val="4F709C"/>
                  </a:solidFill>
                </a:rPr>
                <a:t>R</a:t>
              </a:r>
              <a:endParaRPr lang="en-US" dirty="0">
                <a:solidFill>
                  <a:srgbClr val="4F709C"/>
                </a:solidFill>
              </a:endParaRPr>
            </a:p>
          </p:txBody>
        </p:sp>
        <p:cxnSp>
          <p:nvCxnSpPr>
            <p:cNvPr id="45" name="Straight Connector 6">
              <a:extLst>
                <a:ext uri="{FF2B5EF4-FFF2-40B4-BE49-F238E27FC236}">
                  <a16:creationId xmlns:a16="http://schemas.microsoft.com/office/drawing/2014/main" id="{6C324D84-8D24-AC8B-3052-28B90E23621C}"/>
                </a:ext>
              </a:extLst>
            </p:cNvPr>
            <p:cNvCxnSpPr>
              <a:cxnSpLocks/>
            </p:cNvCxnSpPr>
            <p:nvPr/>
          </p:nvCxnSpPr>
          <p:spPr>
            <a:xfrm>
              <a:off x="5410202" y="911122"/>
              <a:ext cx="731047" cy="0"/>
            </a:xfrm>
            <a:prstGeom prst="line">
              <a:avLst/>
            </a:prstGeom>
            <a:ln w="38100">
              <a:solidFill>
                <a:srgbClr val="4F70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87">
            <a:extLst>
              <a:ext uri="{FF2B5EF4-FFF2-40B4-BE49-F238E27FC236}">
                <a16:creationId xmlns:a16="http://schemas.microsoft.com/office/drawing/2014/main" id="{B5041E85-8BF7-8CDA-B040-AACD99BAA077}"/>
              </a:ext>
            </a:extLst>
          </p:cNvPr>
          <p:cNvSpPr/>
          <p:nvPr/>
        </p:nvSpPr>
        <p:spPr>
          <a:xfrm>
            <a:off x="6215198" y="4889812"/>
            <a:ext cx="259542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47" name="Rectangle 87">
            <a:extLst>
              <a:ext uri="{FF2B5EF4-FFF2-40B4-BE49-F238E27FC236}">
                <a16:creationId xmlns:a16="http://schemas.microsoft.com/office/drawing/2014/main" id="{035F6176-2463-6D4E-B7F1-F2C62BFB2BD6}"/>
              </a:ext>
            </a:extLst>
          </p:cNvPr>
          <p:cNvSpPr/>
          <p:nvPr/>
        </p:nvSpPr>
        <p:spPr>
          <a:xfrm>
            <a:off x="7929538" y="4888926"/>
            <a:ext cx="259542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32370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3216E87-95F2-B45F-4298-5B0E275C4F3B}"/>
              </a:ext>
            </a:extLst>
          </p:cNvPr>
          <p:cNvSpPr/>
          <p:nvPr/>
        </p:nvSpPr>
        <p:spPr>
          <a:xfrm>
            <a:off x="175473" y="302234"/>
            <a:ext cx="1605200" cy="628650"/>
          </a:xfrm>
          <a:prstGeom prst="rect">
            <a:avLst/>
          </a:prstGeom>
          <a:solidFill>
            <a:srgbClr val="F0F0F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rgbClr val="4F709C"/>
                </a:solidFill>
              </a:rPr>
              <a:t>Artista</a:t>
            </a:r>
          </a:p>
        </p:txBody>
      </p:sp>
      <p:grpSp>
        <p:nvGrpSpPr>
          <p:cNvPr id="5" name="Group 14">
            <a:extLst>
              <a:ext uri="{FF2B5EF4-FFF2-40B4-BE49-F238E27FC236}">
                <a16:creationId xmlns:a16="http://schemas.microsoft.com/office/drawing/2014/main" id="{A2A17C93-0643-EAA1-D0CE-258E27CD3F59}"/>
              </a:ext>
            </a:extLst>
          </p:cNvPr>
          <p:cNvGrpSpPr/>
          <p:nvPr/>
        </p:nvGrpSpPr>
        <p:grpSpPr>
          <a:xfrm>
            <a:off x="1780673" y="264135"/>
            <a:ext cx="2275112" cy="666749"/>
            <a:chOff x="3590925" y="577748"/>
            <a:chExt cx="2550324" cy="666749"/>
          </a:xfrm>
        </p:grpSpPr>
        <p:cxnSp>
          <p:nvCxnSpPr>
            <p:cNvPr id="6" name="Straight Connector 2">
              <a:extLst>
                <a:ext uri="{FF2B5EF4-FFF2-40B4-BE49-F238E27FC236}">
                  <a16:creationId xmlns:a16="http://schemas.microsoft.com/office/drawing/2014/main" id="{D702FC5F-6264-881C-2CBB-2A8CA8D8D5A9}"/>
                </a:ext>
              </a:extLst>
            </p:cNvPr>
            <p:cNvCxnSpPr>
              <a:cxnSpLocks/>
            </p:cNvCxnSpPr>
            <p:nvPr/>
          </p:nvCxnSpPr>
          <p:spPr>
            <a:xfrm>
              <a:off x="3590925" y="923925"/>
              <a:ext cx="731047" cy="0"/>
            </a:xfrm>
            <a:prstGeom prst="line">
              <a:avLst/>
            </a:prstGeom>
            <a:ln w="38100">
              <a:solidFill>
                <a:srgbClr val="4F70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lowchart: Decision 5">
              <a:extLst>
                <a:ext uri="{FF2B5EF4-FFF2-40B4-BE49-F238E27FC236}">
                  <a16:creationId xmlns:a16="http://schemas.microsoft.com/office/drawing/2014/main" id="{89A47352-8561-24E4-5C5C-34D8C276ED24}"/>
                </a:ext>
              </a:extLst>
            </p:cNvPr>
            <p:cNvSpPr/>
            <p:nvPr/>
          </p:nvSpPr>
          <p:spPr>
            <a:xfrm>
              <a:off x="4210042" y="577748"/>
              <a:ext cx="1266823" cy="666749"/>
            </a:xfrm>
            <a:prstGeom prst="flowChartDecision">
              <a:avLst/>
            </a:prstGeom>
            <a:solidFill>
              <a:srgbClr val="F0F0F0"/>
            </a:solidFill>
            <a:ln>
              <a:solidFill>
                <a:srgbClr val="4F709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rgbClr val="4F709C"/>
                  </a:solidFill>
                </a:rPr>
                <a:t>R</a:t>
              </a:r>
              <a:endParaRPr lang="en-US" dirty="0">
                <a:solidFill>
                  <a:srgbClr val="4F709C"/>
                </a:solidFill>
              </a:endParaRPr>
            </a:p>
          </p:txBody>
        </p:sp>
        <p:cxnSp>
          <p:nvCxnSpPr>
            <p:cNvPr id="8" name="Straight Connector 6">
              <a:extLst>
                <a:ext uri="{FF2B5EF4-FFF2-40B4-BE49-F238E27FC236}">
                  <a16:creationId xmlns:a16="http://schemas.microsoft.com/office/drawing/2014/main" id="{AA4E4075-F142-AC6B-52BA-7A2131A7AFEA}"/>
                </a:ext>
              </a:extLst>
            </p:cNvPr>
            <p:cNvCxnSpPr>
              <a:cxnSpLocks/>
            </p:cNvCxnSpPr>
            <p:nvPr/>
          </p:nvCxnSpPr>
          <p:spPr>
            <a:xfrm>
              <a:off x="5410202" y="911122"/>
              <a:ext cx="731047" cy="0"/>
            </a:xfrm>
            <a:prstGeom prst="line">
              <a:avLst/>
            </a:prstGeom>
            <a:ln w="38100">
              <a:solidFill>
                <a:srgbClr val="4F70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3">
            <a:extLst>
              <a:ext uri="{FF2B5EF4-FFF2-40B4-BE49-F238E27FC236}">
                <a16:creationId xmlns:a16="http://schemas.microsoft.com/office/drawing/2014/main" id="{3BF58AC6-2744-BB56-3343-AA35CA63B672}"/>
              </a:ext>
            </a:extLst>
          </p:cNvPr>
          <p:cNvSpPr/>
          <p:nvPr/>
        </p:nvSpPr>
        <p:spPr>
          <a:xfrm>
            <a:off x="4015402" y="302234"/>
            <a:ext cx="1557074" cy="628650"/>
          </a:xfrm>
          <a:prstGeom prst="rect">
            <a:avLst/>
          </a:prstGeom>
          <a:solidFill>
            <a:srgbClr val="F0F0F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rgbClr val="4F709C"/>
                </a:solidFill>
              </a:rPr>
              <a:t>País</a:t>
            </a:r>
          </a:p>
        </p:txBody>
      </p:sp>
      <p:sp>
        <p:nvSpPr>
          <p:cNvPr id="10" name="Rectangle 87">
            <a:extLst>
              <a:ext uri="{FF2B5EF4-FFF2-40B4-BE49-F238E27FC236}">
                <a16:creationId xmlns:a16="http://schemas.microsoft.com/office/drawing/2014/main" id="{24AEC6A3-59BA-4BE9-C59D-A39A0873586E}"/>
              </a:ext>
            </a:extLst>
          </p:cNvPr>
          <p:cNvSpPr/>
          <p:nvPr/>
        </p:nvSpPr>
        <p:spPr>
          <a:xfrm>
            <a:off x="1757165" y="148647"/>
            <a:ext cx="575814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1,n</a:t>
            </a:r>
          </a:p>
        </p:txBody>
      </p:sp>
      <p:sp>
        <p:nvSpPr>
          <p:cNvPr id="11" name="Rectangle 87">
            <a:extLst>
              <a:ext uri="{FF2B5EF4-FFF2-40B4-BE49-F238E27FC236}">
                <a16:creationId xmlns:a16="http://schemas.microsoft.com/office/drawing/2014/main" id="{9E35C6AB-01EF-D366-0194-9BAF34B79C78}"/>
              </a:ext>
            </a:extLst>
          </p:cNvPr>
          <p:cNvSpPr/>
          <p:nvPr/>
        </p:nvSpPr>
        <p:spPr>
          <a:xfrm>
            <a:off x="3479971" y="148647"/>
            <a:ext cx="575814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CB9E8F8B-FB86-3484-96F4-CFF51110FB66}"/>
              </a:ext>
            </a:extLst>
          </p:cNvPr>
          <p:cNvSpPr/>
          <p:nvPr/>
        </p:nvSpPr>
        <p:spPr>
          <a:xfrm>
            <a:off x="2601027" y="2236373"/>
            <a:ext cx="1605200" cy="628650"/>
          </a:xfrm>
          <a:prstGeom prst="rect">
            <a:avLst/>
          </a:prstGeom>
          <a:solidFill>
            <a:srgbClr val="F0F0F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rgbClr val="4F709C"/>
                </a:solidFill>
              </a:rPr>
              <a:t>Canción</a:t>
            </a:r>
          </a:p>
        </p:txBody>
      </p:sp>
      <p:grpSp>
        <p:nvGrpSpPr>
          <p:cNvPr id="20" name="Group 14">
            <a:extLst>
              <a:ext uri="{FF2B5EF4-FFF2-40B4-BE49-F238E27FC236}">
                <a16:creationId xmlns:a16="http://schemas.microsoft.com/office/drawing/2014/main" id="{DE185A00-43FE-197F-BA64-7244A5C8DEC9}"/>
              </a:ext>
            </a:extLst>
          </p:cNvPr>
          <p:cNvGrpSpPr/>
          <p:nvPr/>
        </p:nvGrpSpPr>
        <p:grpSpPr>
          <a:xfrm rot="5400000">
            <a:off x="112879" y="1404293"/>
            <a:ext cx="1626060" cy="666749"/>
            <a:chOff x="3590925" y="577748"/>
            <a:chExt cx="2550324" cy="666749"/>
          </a:xfrm>
        </p:grpSpPr>
        <p:cxnSp>
          <p:nvCxnSpPr>
            <p:cNvPr id="21" name="Straight Connector 2">
              <a:extLst>
                <a:ext uri="{FF2B5EF4-FFF2-40B4-BE49-F238E27FC236}">
                  <a16:creationId xmlns:a16="http://schemas.microsoft.com/office/drawing/2014/main" id="{A810AD4C-979A-B7BA-6232-1690C4C5F32D}"/>
                </a:ext>
              </a:extLst>
            </p:cNvPr>
            <p:cNvCxnSpPr>
              <a:cxnSpLocks/>
            </p:cNvCxnSpPr>
            <p:nvPr/>
          </p:nvCxnSpPr>
          <p:spPr>
            <a:xfrm>
              <a:off x="3590925" y="923925"/>
              <a:ext cx="731047" cy="0"/>
            </a:xfrm>
            <a:prstGeom prst="line">
              <a:avLst/>
            </a:prstGeom>
            <a:ln w="38100">
              <a:solidFill>
                <a:srgbClr val="4F70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Flowchart: Decision 5">
              <a:extLst>
                <a:ext uri="{FF2B5EF4-FFF2-40B4-BE49-F238E27FC236}">
                  <a16:creationId xmlns:a16="http://schemas.microsoft.com/office/drawing/2014/main" id="{4C3892ED-B9C1-979F-0382-45CBDCA315E7}"/>
                </a:ext>
              </a:extLst>
            </p:cNvPr>
            <p:cNvSpPr/>
            <p:nvPr/>
          </p:nvSpPr>
          <p:spPr>
            <a:xfrm>
              <a:off x="4210042" y="577748"/>
              <a:ext cx="1266823" cy="666749"/>
            </a:xfrm>
            <a:prstGeom prst="flowChartDecision">
              <a:avLst/>
            </a:prstGeom>
            <a:solidFill>
              <a:srgbClr val="F0F0F0"/>
            </a:solidFill>
            <a:ln>
              <a:solidFill>
                <a:srgbClr val="4F709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rgbClr val="4F709C"/>
                  </a:solidFill>
                </a:rPr>
                <a:t>R</a:t>
              </a:r>
              <a:endParaRPr lang="en-US" dirty="0">
                <a:solidFill>
                  <a:srgbClr val="4F709C"/>
                </a:solidFill>
              </a:endParaRPr>
            </a:p>
          </p:txBody>
        </p:sp>
        <p:cxnSp>
          <p:nvCxnSpPr>
            <p:cNvPr id="23" name="Straight Connector 6">
              <a:extLst>
                <a:ext uri="{FF2B5EF4-FFF2-40B4-BE49-F238E27FC236}">
                  <a16:creationId xmlns:a16="http://schemas.microsoft.com/office/drawing/2014/main" id="{853EBB64-932F-6901-ED7D-F3EF7AD5676A}"/>
                </a:ext>
              </a:extLst>
            </p:cNvPr>
            <p:cNvCxnSpPr>
              <a:cxnSpLocks/>
            </p:cNvCxnSpPr>
            <p:nvPr/>
          </p:nvCxnSpPr>
          <p:spPr>
            <a:xfrm>
              <a:off x="5410202" y="911122"/>
              <a:ext cx="731047" cy="0"/>
            </a:xfrm>
            <a:prstGeom prst="line">
              <a:avLst/>
            </a:prstGeom>
            <a:ln w="38100">
              <a:solidFill>
                <a:srgbClr val="4F70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12934051-82B2-26FA-D7EF-D93BD09578FF}"/>
              </a:ext>
            </a:extLst>
          </p:cNvPr>
          <p:cNvCxnSpPr>
            <a:cxnSpLocks/>
          </p:cNvCxnSpPr>
          <p:nvPr/>
        </p:nvCxnSpPr>
        <p:spPr>
          <a:xfrm flipH="1">
            <a:off x="913107" y="2550698"/>
            <a:ext cx="168792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87">
            <a:extLst>
              <a:ext uri="{FF2B5EF4-FFF2-40B4-BE49-F238E27FC236}">
                <a16:creationId xmlns:a16="http://schemas.microsoft.com/office/drawing/2014/main" id="{E4266856-5983-2C5D-95A0-BAC8EC2C4E78}"/>
              </a:ext>
            </a:extLst>
          </p:cNvPr>
          <p:cNvSpPr/>
          <p:nvPr/>
        </p:nvSpPr>
        <p:spPr>
          <a:xfrm>
            <a:off x="350094" y="857214"/>
            <a:ext cx="575814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1,n</a:t>
            </a:r>
          </a:p>
        </p:txBody>
      </p:sp>
      <p:sp>
        <p:nvSpPr>
          <p:cNvPr id="28" name="Rectangle 87">
            <a:extLst>
              <a:ext uri="{FF2B5EF4-FFF2-40B4-BE49-F238E27FC236}">
                <a16:creationId xmlns:a16="http://schemas.microsoft.com/office/drawing/2014/main" id="{0867240B-7A0F-4A7D-7B3B-45023B18ABDF}"/>
              </a:ext>
            </a:extLst>
          </p:cNvPr>
          <p:cNvSpPr/>
          <p:nvPr/>
        </p:nvSpPr>
        <p:spPr>
          <a:xfrm>
            <a:off x="2024482" y="2127093"/>
            <a:ext cx="575814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1,n</a:t>
            </a:r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AE60E2EC-547B-9ABD-070F-18C803220983}"/>
              </a:ext>
            </a:extLst>
          </p:cNvPr>
          <p:cNvSpPr/>
          <p:nvPr/>
        </p:nvSpPr>
        <p:spPr>
          <a:xfrm>
            <a:off x="6047645" y="2110513"/>
            <a:ext cx="1605200" cy="628650"/>
          </a:xfrm>
          <a:prstGeom prst="rect">
            <a:avLst/>
          </a:prstGeom>
          <a:solidFill>
            <a:srgbClr val="F0F0F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rgbClr val="4F709C"/>
                </a:solidFill>
              </a:rPr>
              <a:t>Álbum</a:t>
            </a:r>
          </a:p>
        </p:txBody>
      </p:sp>
      <p:grpSp>
        <p:nvGrpSpPr>
          <p:cNvPr id="30" name="Group 14">
            <a:extLst>
              <a:ext uri="{FF2B5EF4-FFF2-40B4-BE49-F238E27FC236}">
                <a16:creationId xmlns:a16="http://schemas.microsoft.com/office/drawing/2014/main" id="{C654AEA0-B728-1B2C-B5CE-471EE104CFFC}"/>
              </a:ext>
            </a:extLst>
          </p:cNvPr>
          <p:cNvGrpSpPr/>
          <p:nvPr/>
        </p:nvGrpSpPr>
        <p:grpSpPr>
          <a:xfrm>
            <a:off x="4156981" y="2127093"/>
            <a:ext cx="1890664" cy="666749"/>
            <a:chOff x="3590925" y="577748"/>
            <a:chExt cx="2550324" cy="666749"/>
          </a:xfrm>
        </p:grpSpPr>
        <p:cxnSp>
          <p:nvCxnSpPr>
            <p:cNvPr id="31" name="Straight Connector 2">
              <a:extLst>
                <a:ext uri="{FF2B5EF4-FFF2-40B4-BE49-F238E27FC236}">
                  <a16:creationId xmlns:a16="http://schemas.microsoft.com/office/drawing/2014/main" id="{FE68019D-AC9C-46C4-2FE0-AB6FDD33574C}"/>
                </a:ext>
              </a:extLst>
            </p:cNvPr>
            <p:cNvCxnSpPr>
              <a:cxnSpLocks/>
            </p:cNvCxnSpPr>
            <p:nvPr/>
          </p:nvCxnSpPr>
          <p:spPr>
            <a:xfrm>
              <a:off x="3590925" y="923925"/>
              <a:ext cx="731047" cy="0"/>
            </a:xfrm>
            <a:prstGeom prst="line">
              <a:avLst/>
            </a:prstGeom>
            <a:ln w="38100">
              <a:solidFill>
                <a:srgbClr val="4F70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Flowchart: Decision 5">
              <a:extLst>
                <a:ext uri="{FF2B5EF4-FFF2-40B4-BE49-F238E27FC236}">
                  <a16:creationId xmlns:a16="http://schemas.microsoft.com/office/drawing/2014/main" id="{5173E88D-1E10-742D-9594-0E2FF528F90A}"/>
                </a:ext>
              </a:extLst>
            </p:cNvPr>
            <p:cNvSpPr/>
            <p:nvPr/>
          </p:nvSpPr>
          <p:spPr>
            <a:xfrm>
              <a:off x="4210042" y="577748"/>
              <a:ext cx="1266823" cy="666749"/>
            </a:xfrm>
            <a:prstGeom prst="flowChartDecision">
              <a:avLst/>
            </a:prstGeom>
            <a:solidFill>
              <a:srgbClr val="F0F0F0"/>
            </a:solidFill>
            <a:ln>
              <a:solidFill>
                <a:srgbClr val="4F709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rgbClr val="4F709C"/>
                  </a:solidFill>
                </a:rPr>
                <a:t>R</a:t>
              </a:r>
              <a:endParaRPr lang="en-US" dirty="0">
                <a:solidFill>
                  <a:srgbClr val="4F709C"/>
                </a:solidFill>
              </a:endParaRPr>
            </a:p>
          </p:txBody>
        </p:sp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01ED5783-AFA5-660B-F0B8-A4BFEB61E52E}"/>
                </a:ext>
              </a:extLst>
            </p:cNvPr>
            <p:cNvCxnSpPr>
              <a:cxnSpLocks/>
            </p:cNvCxnSpPr>
            <p:nvPr/>
          </p:nvCxnSpPr>
          <p:spPr>
            <a:xfrm>
              <a:off x="5410202" y="911122"/>
              <a:ext cx="731047" cy="0"/>
            </a:xfrm>
            <a:prstGeom prst="line">
              <a:avLst/>
            </a:prstGeom>
            <a:ln w="38100">
              <a:solidFill>
                <a:srgbClr val="4F70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87">
            <a:extLst>
              <a:ext uri="{FF2B5EF4-FFF2-40B4-BE49-F238E27FC236}">
                <a16:creationId xmlns:a16="http://schemas.microsoft.com/office/drawing/2014/main" id="{E9C6C5D7-C2BA-7460-AF47-53E879B1C349}"/>
              </a:ext>
            </a:extLst>
          </p:cNvPr>
          <p:cNvSpPr/>
          <p:nvPr/>
        </p:nvSpPr>
        <p:spPr>
          <a:xfrm>
            <a:off x="5624903" y="2052770"/>
            <a:ext cx="575814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35" name="Rectangle 87">
            <a:extLst>
              <a:ext uri="{FF2B5EF4-FFF2-40B4-BE49-F238E27FC236}">
                <a16:creationId xmlns:a16="http://schemas.microsoft.com/office/drawing/2014/main" id="{1AC0139F-3579-66B5-D217-205A1171448E}"/>
              </a:ext>
            </a:extLst>
          </p:cNvPr>
          <p:cNvSpPr/>
          <p:nvPr/>
        </p:nvSpPr>
        <p:spPr>
          <a:xfrm>
            <a:off x="4206227" y="2025384"/>
            <a:ext cx="575814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1,n</a:t>
            </a:r>
          </a:p>
        </p:txBody>
      </p:sp>
      <p:sp>
        <p:nvSpPr>
          <p:cNvPr id="60" name="Rectangle 3">
            <a:extLst>
              <a:ext uri="{FF2B5EF4-FFF2-40B4-BE49-F238E27FC236}">
                <a16:creationId xmlns:a16="http://schemas.microsoft.com/office/drawing/2014/main" id="{8EC129AD-E2F9-5A4C-02D7-AC7266AD3D23}"/>
              </a:ext>
            </a:extLst>
          </p:cNvPr>
          <p:cNvSpPr/>
          <p:nvPr/>
        </p:nvSpPr>
        <p:spPr>
          <a:xfrm>
            <a:off x="2045072" y="4114357"/>
            <a:ext cx="1605200" cy="628650"/>
          </a:xfrm>
          <a:prstGeom prst="rect">
            <a:avLst/>
          </a:prstGeom>
          <a:solidFill>
            <a:srgbClr val="F0F0F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rgbClr val="4F709C"/>
                </a:solidFill>
              </a:rPr>
              <a:t>Letra</a:t>
            </a:r>
          </a:p>
        </p:txBody>
      </p:sp>
      <p:grpSp>
        <p:nvGrpSpPr>
          <p:cNvPr id="62" name="Group 14">
            <a:extLst>
              <a:ext uri="{FF2B5EF4-FFF2-40B4-BE49-F238E27FC236}">
                <a16:creationId xmlns:a16="http://schemas.microsoft.com/office/drawing/2014/main" id="{91513F67-217C-7E12-45F0-4C3027ECA586}"/>
              </a:ext>
            </a:extLst>
          </p:cNvPr>
          <p:cNvGrpSpPr/>
          <p:nvPr/>
        </p:nvGrpSpPr>
        <p:grpSpPr>
          <a:xfrm rot="5400000">
            <a:off x="2211932" y="3144205"/>
            <a:ext cx="1255917" cy="666749"/>
            <a:chOff x="3590925" y="577748"/>
            <a:chExt cx="2550324" cy="666749"/>
          </a:xfrm>
        </p:grpSpPr>
        <p:cxnSp>
          <p:nvCxnSpPr>
            <p:cNvPr id="63" name="Straight Connector 2">
              <a:extLst>
                <a:ext uri="{FF2B5EF4-FFF2-40B4-BE49-F238E27FC236}">
                  <a16:creationId xmlns:a16="http://schemas.microsoft.com/office/drawing/2014/main" id="{E726C9CD-16EF-0DB6-886E-31902C2F0BFD}"/>
                </a:ext>
              </a:extLst>
            </p:cNvPr>
            <p:cNvCxnSpPr>
              <a:cxnSpLocks/>
            </p:cNvCxnSpPr>
            <p:nvPr/>
          </p:nvCxnSpPr>
          <p:spPr>
            <a:xfrm>
              <a:off x="3590925" y="923925"/>
              <a:ext cx="731047" cy="0"/>
            </a:xfrm>
            <a:prstGeom prst="line">
              <a:avLst/>
            </a:prstGeom>
            <a:ln w="38100">
              <a:solidFill>
                <a:srgbClr val="4F70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Flowchart: Decision 5">
              <a:extLst>
                <a:ext uri="{FF2B5EF4-FFF2-40B4-BE49-F238E27FC236}">
                  <a16:creationId xmlns:a16="http://schemas.microsoft.com/office/drawing/2014/main" id="{68F204E0-9D19-CE62-FAA1-58BCC103E241}"/>
                </a:ext>
              </a:extLst>
            </p:cNvPr>
            <p:cNvSpPr/>
            <p:nvPr/>
          </p:nvSpPr>
          <p:spPr>
            <a:xfrm>
              <a:off x="4210042" y="577748"/>
              <a:ext cx="1266823" cy="666749"/>
            </a:xfrm>
            <a:prstGeom prst="flowChartDecision">
              <a:avLst/>
            </a:prstGeom>
            <a:solidFill>
              <a:srgbClr val="F0F0F0"/>
            </a:solidFill>
            <a:ln>
              <a:solidFill>
                <a:srgbClr val="4F709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rgbClr val="4F709C"/>
                  </a:solidFill>
                </a:rPr>
                <a:t>R</a:t>
              </a:r>
              <a:endParaRPr lang="en-US" dirty="0">
                <a:solidFill>
                  <a:srgbClr val="4F709C"/>
                </a:solidFill>
              </a:endParaRPr>
            </a:p>
          </p:txBody>
        </p:sp>
        <p:cxnSp>
          <p:nvCxnSpPr>
            <p:cNvPr id="65" name="Straight Connector 6">
              <a:extLst>
                <a:ext uri="{FF2B5EF4-FFF2-40B4-BE49-F238E27FC236}">
                  <a16:creationId xmlns:a16="http://schemas.microsoft.com/office/drawing/2014/main" id="{B1EDF32A-59DF-06E1-3FB5-E4B291ADF56A}"/>
                </a:ext>
              </a:extLst>
            </p:cNvPr>
            <p:cNvCxnSpPr>
              <a:cxnSpLocks/>
            </p:cNvCxnSpPr>
            <p:nvPr/>
          </p:nvCxnSpPr>
          <p:spPr>
            <a:xfrm>
              <a:off x="5410202" y="911122"/>
              <a:ext cx="731047" cy="0"/>
            </a:xfrm>
            <a:prstGeom prst="line">
              <a:avLst/>
            </a:prstGeom>
            <a:ln w="38100">
              <a:solidFill>
                <a:srgbClr val="4F70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Rectangle 87">
            <a:extLst>
              <a:ext uri="{FF2B5EF4-FFF2-40B4-BE49-F238E27FC236}">
                <a16:creationId xmlns:a16="http://schemas.microsoft.com/office/drawing/2014/main" id="{9ED90361-F1C3-2F69-FF57-FE35D18D93C2}"/>
              </a:ext>
            </a:extLst>
          </p:cNvPr>
          <p:cNvSpPr/>
          <p:nvPr/>
        </p:nvSpPr>
        <p:spPr>
          <a:xfrm>
            <a:off x="2383677" y="2772300"/>
            <a:ext cx="575814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67" name="Rectangle 87">
            <a:extLst>
              <a:ext uri="{FF2B5EF4-FFF2-40B4-BE49-F238E27FC236}">
                <a16:creationId xmlns:a16="http://schemas.microsoft.com/office/drawing/2014/main" id="{A132CFC9-F7FF-92C7-845F-F9A8F6184FE0}"/>
              </a:ext>
            </a:extLst>
          </p:cNvPr>
          <p:cNvSpPr/>
          <p:nvPr/>
        </p:nvSpPr>
        <p:spPr>
          <a:xfrm>
            <a:off x="2337920" y="3699183"/>
            <a:ext cx="575814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74" name="Rectangle 3">
            <a:extLst>
              <a:ext uri="{FF2B5EF4-FFF2-40B4-BE49-F238E27FC236}">
                <a16:creationId xmlns:a16="http://schemas.microsoft.com/office/drawing/2014/main" id="{5B252924-CFB1-DC00-BF70-AD3B5EB28F38}"/>
              </a:ext>
            </a:extLst>
          </p:cNvPr>
          <p:cNvSpPr/>
          <p:nvPr/>
        </p:nvSpPr>
        <p:spPr>
          <a:xfrm>
            <a:off x="1703916" y="5488552"/>
            <a:ext cx="1605200" cy="628650"/>
          </a:xfrm>
          <a:prstGeom prst="rect">
            <a:avLst/>
          </a:prstGeom>
          <a:solidFill>
            <a:srgbClr val="F0F0F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rgbClr val="4F709C"/>
                </a:solidFill>
              </a:rPr>
              <a:t>Juego</a:t>
            </a:r>
          </a:p>
        </p:txBody>
      </p:sp>
      <p:sp>
        <p:nvSpPr>
          <p:cNvPr id="75" name="Rectangle 3">
            <a:extLst>
              <a:ext uri="{FF2B5EF4-FFF2-40B4-BE49-F238E27FC236}">
                <a16:creationId xmlns:a16="http://schemas.microsoft.com/office/drawing/2014/main" id="{4816B22C-88EB-2890-67AA-3150BDA4208F}"/>
              </a:ext>
            </a:extLst>
          </p:cNvPr>
          <p:cNvSpPr/>
          <p:nvPr/>
        </p:nvSpPr>
        <p:spPr>
          <a:xfrm>
            <a:off x="5166222" y="5405468"/>
            <a:ext cx="1605200" cy="628650"/>
          </a:xfrm>
          <a:prstGeom prst="rect">
            <a:avLst/>
          </a:prstGeom>
          <a:solidFill>
            <a:srgbClr val="F0F0F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rgbClr val="4F709C"/>
                </a:solidFill>
              </a:rPr>
              <a:t>Usuario</a:t>
            </a:r>
          </a:p>
        </p:txBody>
      </p:sp>
      <p:sp>
        <p:nvSpPr>
          <p:cNvPr id="76" name="Rectangle 3">
            <a:extLst>
              <a:ext uri="{FF2B5EF4-FFF2-40B4-BE49-F238E27FC236}">
                <a16:creationId xmlns:a16="http://schemas.microsoft.com/office/drawing/2014/main" id="{B73ADE89-111A-574C-560C-3EE9933E7DE9}"/>
              </a:ext>
            </a:extLst>
          </p:cNvPr>
          <p:cNvSpPr/>
          <p:nvPr/>
        </p:nvSpPr>
        <p:spPr>
          <a:xfrm>
            <a:off x="7771834" y="3677753"/>
            <a:ext cx="1605200" cy="628650"/>
          </a:xfrm>
          <a:prstGeom prst="rect">
            <a:avLst/>
          </a:prstGeom>
          <a:solidFill>
            <a:srgbClr val="F0F0F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rgbClr val="4F709C"/>
                </a:solidFill>
              </a:rPr>
              <a:t>Playlist</a:t>
            </a:r>
          </a:p>
        </p:txBody>
      </p:sp>
      <p:grpSp>
        <p:nvGrpSpPr>
          <p:cNvPr id="77" name="Group 14">
            <a:extLst>
              <a:ext uri="{FF2B5EF4-FFF2-40B4-BE49-F238E27FC236}">
                <a16:creationId xmlns:a16="http://schemas.microsoft.com/office/drawing/2014/main" id="{C2A95D35-B12D-2E2C-0154-6ED2ACD98049}"/>
              </a:ext>
            </a:extLst>
          </p:cNvPr>
          <p:cNvGrpSpPr/>
          <p:nvPr/>
        </p:nvGrpSpPr>
        <p:grpSpPr>
          <a:xfrm>
            <a:off x="3309116" y="5439802"/>
            <a:ext cx="1890664" cy="666749"/>
            <a:chOff x="3590925" y="577748"/>
            <a:chExt cx="2550324" cy="666749"/>
          </a:xfrm>
        </p:grpSpPr>
        <p:cxnSp>
          <p:nvCxnSpPr>
            <p:cNvPr id="78" name="Straight Connector 2">
              <a:extLst>
                <a:ext uri="{FF2B5EF4-FFF2-40B4-BE49-F238E27FC236}">
                  <a16:creationId xmlns:a16="http://schemas.microsoft.com/office/drawing/2014/main" id="{F9063FC4-63F0-5DA1-A364-5F6A790C0DC4}"/>
                </a:ext>
              </a:extLst>
            </p:cNvPr>
            <p:cNvCxnSpPr>
              <a:cxnSpLocks/>
            </p:cNvCxnSpPr>
            <p:nvPr/>
          </p:nvCxnSpPr>
          <p:spPr>
            <a:xfrm>
              <a:off x="3590925" y="923925"/>
              <a:ext cx="731047" cy="0"/>
            </a:xfrm>
            <a:prstGeom prst="line">
              <a:avLst/>
            </a:prstGeom>
            <a:ln w="38100">
              <a:solidFill>
                <a:srgbClr val="4F70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Flowchart: Decision 5">
              <a:extLst>
                <a:ext uri="{FF2B5EF4-FFF2-40B4-BE49-F238E27FC236}">
                  <a16:creationId xmlns:a16="http://schemas.microsoft.com/office/drawing/2014/main" id="{8A672FA9-3C21-2671-8489-63EBF77EF387}"/>
                </a:ext>
              </a:extLst>
            </p:cNvPr>
            <p:cNvSpPr/>
            <p:nvPr/>
          </p:nvSpPr>
          <p:spPr>
            <a:xfrm>
              <a:off x="4210042" y="577748"/>
              <a:ext cx="1266823" cy="666749"/>
            </a:xfrm>
            <a:prstGeom prst="flowChartDecision">
              <a:avLst/>
            </a:prstGeom>
            <a:solidFill>
              <a:srgbClr val="F0F0F0"/>
            </a:solidFill>
            <a:ln>
              <a:solidFill>
                <a:srgbClr val="4F709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rgbClr val="4F709C"/>
                  </a:solidFill>
                </a:rPr>
                <a:t>R</a:t>
              </a:r>
              <a:endParaRPr lang="en-US" dirty="0">
                <a:solidFill>
                  <a:srgbClr val="4F709C"/>
                </a:solidFill>
              </a:endParaRPr>
            </a:p>
          </p:txBody>
        </p:sp>
        <p:cxnSp>
          <p:nvCxnSpPr>
            <p:cNvPr id="80" name="Straight Connector 6">
              <a:extLst>
                <a:ext uri="{FF2B5EF4-FFF2-40B4-BE49-F238E27FC236}">
                  <a16:creationId xmlns:a16="http://schemas.microsoft.com/office/drawing/2014/main" id="{71D98A7E-4D3A-EFB6-C150-1DD67918921E}"/>
                </a:ext>
              </a:extLst>
            </p:cNvPr>
            <p:cNvCxnSpPr>
              <a:cxnSpLocks/>
            </p:cNvCxnSpPr>
            <p:nvPr/>
          </p:nvCxnSpPr>
          <p:spPr>
            <a:xfrm>
              <a:off x="5410202" y="911122"/>
              <a:ext cx="731047" cy="0"/>
            </a:xfrm>
            <a:prstGeom prst="line">
              <a:avLst/>
            </a:prstGeom>
            <a:ln w="38100">
              <a:solidFill>
                <a:srgbClr val="4F70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Rectangle 87">
            <a:extLst>
              <a:ext uri="{FF2B5EF4-FFF2-40B4-BE49-F238E27FC236}">
                <a16:creationId xmlns:a16="http://schemas.microsoft.com/office/drawing/2014/main" id="{8255C79B-5040-CDC0-0C28-9DC45076481A}"/>
              </a:ext>
            </a:extLst>
          </p:cNvPr>
          <p:cNvSpPr/>
          <p:nvPr/>
        </p:nvSpPr>
        <p:spPr>
          <a:xfrm>
            <a:off x="4682618" y="5364304"/>
            <a:ext cx="575814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82" name="Rectangle 87">
            <a:extLst>
              <a:ext uri="{FF2B5EF4-FFF2-40B4-BE49-F238E27FC236}">
                <a16:creationId xmlns:a16="http://schemas.microsoft.com/office/drawing/2014/main" id="{144EFC3C-D031-CBA9-7900-020C5271DCCA}"/>
              </a:ext>
            </a:extLst>
          </p:cNvPr>
          <p:cNvSpPr/>
          <p:nvPr/>
        </p:nvSpPr>
        <p:spPr>
          <a:xfrm>
            <a:off x="3273148" y="5346348"/>
            <a:ext cx="575814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1,n</a:t>
            </a:r>
          </a:p>
        </p:txBody>
      </p:sp>
      <p:grpSp>
        <p:nvGrpSpPr>
          <p:cNvPr id="83" name="Group 14">
            <a:extLst>
              <a:ext uri="{FF2B5EF4-FFF2-40B4-BE49-F238E27FC236}">
                <a16:creationId xmlns:a16="http://schemas.microsoft.com/office/drawing/2014/main" id="{A35010E9-1553-D344-E2EC-6BCFCE33AFA0}"/>
              </a:ext>
            </a:extLst>
          </p:cNvPr>
          <p:cNvGrpSpPr/>
          <p:nvPr/>
        </p:nvGrpSpPr>
        <p:grpSpPr>
          <a:xfrm>
            <a:off x="6771422" y="5346348"/>
            <a:ext cx="1890664" cy="666749"/>
            <a:chOff x="3590925" y="577748"/>
            <a:chExt cx="2550324" cy="666749"/>
          </a:xfrm>
        </p:grpSpPr>
        <p:cxnSp>
          <p:nvCxnSpPr>
            <p:cNvPr id="84" name="Straight Connector 2">
              <a:extLst>
                <a:ext uri="{FF2B5EF4-FFF2-40B4-BE49-F238E27FC236}">
                  <a16:creationId xmlns:a16="http://schemas.microsoft.com/office/drawing/2014/main" id="{D082788D-A94C-12E3-545C-BD312D92EAA9}"/>
                </a:ext>
              </a:extLst>
            </p:cNvPr>
            <p:cNvCxnSpPr>
              <a:cxnSpLocks/>
            </p:cNvCxnSpPr>
            <p:nvPr/>
          </p:nvCxnSpPr>
          <p:spPr>
            <a:xfrm>
              <a:off x="3590925" y="923925"/>
              <a:ext cx="731047" cy="0"/>
            </a:xfrm>
            <a:prstGeom prst="line">
              <a:avLst/>
            </a:prstGeom>
            <a:ln w="38100">
              <a:solidFill>
                <a:srgbClr val="4F70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Flowchart: Decision 5">
              <a:extLst>
                <a:ext uri="{FF2B5EF4-FFF2-40B4-BE49-F238E27FC236}">
                  <a16:creationId xmlns:a16="http://schemas.microsoft.com/office/drawing/2014/main" id="{66147D8E-4B19-1217-626A-3BA858CC59BF}"/>
                </a:ext>
              </a:extLst>
            </p:cNvPr>
            <p:cNvSpPr/>
            <p:nvPr/>
          </p:nvSpPr>
          <p:spPr>
            <a:xfrm>
              <a:off x="4210042" y="577748"/>
              <a:ext cx="1266823" cy="666749"/>
            </a:xfrm>
            <a:prstGeom prst="flowChartDecision">
              <a:avLst/>
            </a:prstGeom>
            <a:solidFill>
              <a:srgbClr val="F0F0F0"/>
            </a:solidFill>
            <a:ln>
              <a:solidFill>
                <a:srgbClr val="4F709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rgbClr val="4F709C"/>
                  </a:solidFill>
                </a:rPr>
                <a:t>R</a:t>
              </a:r>
              <a:endParaRPr lang="en-US" dirty="0">
                <a:solidFill>
                  <a:srgbClr val="4F709C"/>
                </a:solidFill>
              </a:endParaRPr>
            </a:p>
          </p:txBody>
        </p:sp>
        <p:cxnSp>
          <p:nvCxnSpPr>
            <p:cNvPr id="86" name="Straight Connector 6">
              <a:extLst>
                <a:ext uri="{FF2B5EF4-FFF2-40B4-BE49-F238E27FC236}">
                  <a16:creationId xmlns:a16="http://schemas.microsoft.com/office/drawing/2014/main" id="{24B0CBCD-2BF5-F42D-88DB-5C54CCA93FCC}"/>
                </a:ext>
              </a:extLst>
            </p:cNvPr>
            <p:cNvCxnSpPr>
              <a:cxnSpLocks/>
            </p:cNvCxnSpPr>
            <p:nvPr/>
          </p:nvCxnSpPr>
          <p:spPr>
            <a:xfrm>
              <a:off x="5410202" y="911122"/>
              <a:ext cx="731047" cy="0"/>
            </a:xfrm>
            <a:prstGeom prst="line">
              <a:avLst/>
            </a:prstGeom>
            <a:ln w="38100">
              <a:solidFill>
                <a:srgbClr val="4F70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Conector recto 86">
            <a:extLst>
              <a:ext uri="{FF2B5EF4-FFF2-40B4-BE49-F238E27FC236}">
                <a16:creationId xmlns:a16="http://schemas.microsoft.com/office/drawing/2014/main" id="{D8E74918-EE18-1CD0-F18B-79BC8C2D9C0F}"/>
              </a:ext>
            </a:extLst>
          </p:cNvPr>
          <p:cNvCxnSpPr>
            <a:cxnSpLocks/>
            <a:stCxn id="76" idx="2"/>
          </p:cNvCxnSpPr>
          <p:nvPr/>
        </p:nvCxnSpPr>
        <p:spPr>
          <a:xfrm>
            <a:off x="8574434" y="4306403"/>
            <a:ext cx="56194" cy="136250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7">
            <a:extLst>
              <a:ext uri="{FF2B5EF4-FFF2-40B4-BE49-F238E27FC236}">
                <a16:creationId xmlns:a16="http://schemas.microsoft.com/office/drawing/2014/main" id="{F684B08D-D4D1-1280-616A-AE815BF37080}"/>
              </a:ext>
            </a:extLst>
          </p:cNvPr>
          <p:cNvSpPr/>
          <p:nvPr/>
        </p:nvSpPr>
        <p:spPr>
          <a:xfrm>
            <a:off x="6679212" y="5295747"/>
            <a:ext cx="575814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90" name="Rectangle 87">
            <a:extLst>
              <a:ext uri="{FF2B5EF4-FFF2-40B4-BE49-F238E27FC236}">
                <a16:creationId xmlns:a16="http://schemas.microsoft.com/office/drawing/2014/main" id="{EA330B9C-AE81-599D-AD1E-D56C81DA8890}"/>
              </a:ext>
            </a:extLst>
          </p:cNvPr>
          <p:cNvSpPr/>
          <p:nvPr/>
        </p:nvSpPr>
        <p:spPr>
          <a:xfrm>
            <a:off x="8529174" y="4242258"/>
            <a:ext cx="575814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1,n</a:t>
            </a:r>
          </a:p>
        </p:txBody>
      </p:sp>
      <p:grpSp>
        <p:nvGrpSpPr>
          <p:cNvPr id="92" name="Group 14">
            <a:extLst>
              <a:ext uri="{FF2B5EF4-FFF2-40B4-BE49-F238E27FC236}">
                <a16:creationId xmlns:a16="http://schemas.microsoft.com/office/drawing/2014/main" id="{27A6B371-1C4B-1F01-DF9C-F4970AA1A117}"/>
              </a:ext>
            </a:extLst>
          </p:cNvPr>
          <p:cNvGrpSpPr/>
          <p:nvPr/>
        </p:nvGrpSpPr>
        <p:grpSpPr>
          <a:xfrm>
            <a:off x="5809311" y="3626576"/>
            <a:ext cx="1962524" cy="666749"/>
            <a:chOff x="3590925" y="577748"/>
            <a:chExt cx="2550324" cy="666749"/>
          </a:xfrm>
        </p:grpSpPr>
        <p:cxnSp>
          <p:nvCxnSpPr>
            <p:cNvPr id="93" name="Straight Connector 2">
              <a:extLst>
                <a:ext uri="{FF2B5EF4-FFF2-40B4-BE49-F238E27FC236}">
                  <a16:creationId xmlns:a16="http://schemas.microsoft.com/office/drawing/2014/main" id="{109C0F59-BFCA-D97A-A229-B7FBF14E2623}"/>
                </a:ext>
              </a:extLst>
            </p:cNvPr>
            <p:cNvCxnSpPr>
              <a:cxnSpLocks/>
            </p:cNvCxnSpPr>
            <p:nvPr/>
          </p:nvCxnSpPr>
          <p:spPr>
            <a:xfrm>
              <a:off x="3590925" y="923925"/>
              <a:ext cx="731047" cy="0"/>
            </a:xfrm>
            <a:prstGeom prst="line">
              <a:avLst/>
            </a:prstGeom>
            <a:ln w="38100">
              <a:solidFill>
                <a:srgbClr val="4F70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Flowchart: Decision 5">
              <a:extLst>
                <a:ext uri="{FF2B5EF4-FFF2-40B4-BE49-F238E27FC236}">
                  <a16:creationId xmlns:a16="http://schemas.microsoft.com/office/drawing/2014/main" id="{7D4D8CFF-F14E-8A8F-D1B4-F17462F3C0F0}"/>
                </a:ext>
              </a:extLst>
            </p:cNvPr>
            <p:cNvSpPr/>
            <p:nvPr/>
          </p:nvSpPr>
          <p:spPr>
            <a:xfrm>
              <a:off x="4210042" y="577748"/>
              <a:ext cx="1266823" cy="666749"/>
            </a:xfrm>
            <a:prstGeom prst="flowChartDecision">
              <a:avLst/>
            </a:prstGeom>
            <a:solidFill>
              <a:srgbClr val="F0F0F0"/>
            </a:solidFill>
            <a:ln>
              <a:solidFill>
                <a:srgbClr val="4F709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rgbClr val="4F709C"/>
                  </a:solidFill>
                </a:rPr>
                <a:t>R</a:t>
              </a:r>
              <a:endParaRPr lang="en-US" dirty="0">
                <a:solidFill>
                  <a:srgbClr val="4F709C"/>
                </a:solidFill>
              </a:endParaRPr>
            </a:p>
          </p:txBody>
        </p:sp>
        <p:cxnSp>
          <p:nvCxnSpPr>
            <p:cNvPr id="95" name="Straight Connector 6">
              <a:extLst>
                <a:ext uri="{FF2B5EF4-FFF2-40B4-BE49-F238E27FC236}">
                  <a16:creationId xmlns:a16="http://schemas.microsoft.com/office/drawing/2014/main" id="{3B152082-D90A-258C-3B0F-75D0B2501BF5}"/>
                </a:ext>
              </a:extLst>
            </p:cNvPr>
            <p:cNvCxnSpPr>
              <a:cxnSpLocks/>
            </p:cNvCxnSpPr>
            <p:nvPr/>
          </p:nvCxnSpPr>
          <p:spPr>
            <a:xfrm>
              <a:off x="5410202" y="911122"/>
              <a:ext cx="731047" cy="0"/>
            </a:xfrm>
            <a:prstGeom prst="line">
              <a:avLst/>
            </a:prstGeom>
            <a:ln w="38100">
              <a:solidFill>
                <a:srgbClr val="4F70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Conector recto 95">
            <a:extLst>
              <a:ext uri="{FF2B5EF4-FFF2-40B4-BE49-F238E27FC236}">
                <a16:creationId xmlns:a16="http://schemas.microsoft.com/office/drawing/2014/main" id="{ABF2CEAE-1EAD-3CDE-AE6B-E8AAB61AE984}"/>
              </a:ext>
            </a:extLst>
          </p:cNvPr>
          <p:cNvCxnSpPr>
            <a:cxnSpLocks/>
          </p:cNvCxnSpPr>
          <p:nvPr/>
        </p:nvCxnSpPr>
        <p:spPr>
          <a:xfrm flipH="1">
            <a:off x="5797086" y="3454840"/>
            <a:ext cx="11642" cy="50511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98">
            <a:extLst>
              <a:ext uri="{FF2B5EF4-FFF2-40B4-BE49-F238E27FC236}">
                <a16:creationId xmlns:a16="http://schemas.microsoft.com/office/drawing/2014/main" id="{56B52A98-6CF6-1DB8-437E-BE70FDFAFE18}"/>
              </a:ext>
            </a:extLst>
          </p:cNvPr>
          <p:cNvCxnSpPr>
            <a:cxnSpLocks/>
          </p:cNvCxnSpPr>
          <p:nvPr/>
        </p:nvCxnSpPr>
        <p:spPr>
          <a:xfrm>
            <a:off x="4176632" y="3443248"/>
            <a:ext cx="1618918" cy="2318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87">
            <a:extLst>
              <a:ext uri="{FF2B5EF4-FFF2-40B4-BE49-F238E27FC236}">
                <a16:creationId xmlns:a16="http://schemas.microsoft.com/office/drawing/2014/main" id="{14439EA6-5A84-47CF-C9DA-0896C7868697}"/>
              </a:ext>
            </a:extLst>
          </p:cNvPr>
          <p:cNvSpPr/>
          <p:nvPr/>
        </p:nvSpPr>
        <p:spPr>
          <a:xfrm>
            <a:off x="3695587" y="2775518"/>
            <a:ext cx="575814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1,n</a:t>
            </a:r>
          </a:p>
        </p:txBody>
      </p:sp>
      <p:sp>
        <p:nvSpPr>
          <p:cNvPr id="103" name="Rectangle 87">
            <a:extLst>
              <a:ext uri="{FF2B5EF4-FFF2-40B4-BE49-F238E27FC236}">
                <a16:creationId xmlns:a16="http://schemas.microsoft.com/office/drawing/2014/main" id="{7347838E-6DC7-CA20-4275-2CCE97E75E00}"/>
              </a:ext>
            </a:extLst>
          </p:cNvPr>
          <p:cNvSpPr/>
          <p:nvPr/>
        </p:nvSpPr>
        <p:spPr>
          <a:xfrm>
            <a:off x="7196020" y="3498285"/>
            <a:ext cx="575814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1,n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22FFB088-0D03-E6E5-E1DE-124CC6ABF581}"/>
              </a:ext>
            </a:extLst>
          </p:cNvPr>
          <p:cNvCxnSpPr>
            <a:cxnSpLocks/>
          </p:cNvCxnSpPr>
          <p:nvPr/>
        </p:nvCxnSpPr>
        <p:spPr>
          <a:xfrm flipH="1">
            <a:off x="4176632" y="2880419"/>
            <a:ext cx="16717" cy="55838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263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213</Words>
  <Application>Microsoft Office PowerPoint</Application>
  <PresentationFormat>Panorámica</PresentationFormat>
  <Paragraphs>139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DIEGO EMANUEL SAUCEDO ORTEGA</dc:creator>
  <cp:lastModifiedBy>JOSE LUIS SANDOVAL PEREZ</cp:lastModifiedBy>
  <cp:revision>6</cp:revision>
  <dcterms:created xsi:type="dcterms:W3CDTF">2023-10-24T13:08:40Z</dcterms:created>
  <dcterms:modified xsi:type="dcterms:W3CDTF">2023-11-30T04:02:21Z</dcterms:modified>
</cp:coreProperties>
</file>