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2" r:id="rId9"/>
    <p:sldId id="265" r:id="rId10"/>
    <p:sldId id="266" r:id="rId11"/>
    <p:sldId id="26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680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/>
              <a:t>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1/30/24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1/30/24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/>
              <a:t>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/>
              <a:t>1/30/24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/>
              <a:t>1/30/24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1/30/24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1/30/24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1/30/24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/>
              <a:t>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libro.net/es/ereader/uaa/56561?page=5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2EC53-3FC0-284F-9796-3328AA35DA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/>
              <a:t>Unidad 1: Funciones de orden y análisis de algoritmos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915061-E053-B748-B59B-B3504DDB8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/>
              <a:t>Tema: 1. Introducción</a:t>
            </a:r>
          </a:p>
          <a:p>
            <a:pPr algn="r"/>
            <a:r>
              <a:rPr lang="es-MX"/>
              <a:t>Dr. Miguel Meza</a:t>
            </a:r>
          </a:p>
        </p:txBody>
      </p:sp>
    </p:spTree>
    <p:extLst>
      <p:ext uri="{BB962C8B-B14F-4D97-AF65-F5344CB8AC3E}">
        <p14:creationId xmlns:p14="http://schemas.microsoft.com/office/powerpoint/2010/main" val="194356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6F9B02B-CDDE-604A-85C9-1BAB76A72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467" y="1138936"/>
            <a:ext cx="10905066" cy="458012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0281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16886E86-8D42-3F46-9BD7-3F7618E49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77" y="1543050"/>
            <a:ext cx="1121424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03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B79E6-1C67-6949-B6D2-B7909101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Fuente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92903B-B45A-E240-BD9A-EEBB1AC78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/>
              <a:t>Bisbal Riera, J. (2013). Manual de algorítmica: recursividad, complejidad y diseño de algoritmos. Editorial UOC. </a:t>
            </a:r>
            <a:r>
              <a:rPr lang="es-MX" u="sng">
                <a:hlinkClick r:id="rId2"/>
              </a:rPr>
              <a:t>https://elibro.net/es/ereader/uaa/56561?page=50</a:t>
            </a:r>
            <a:endParaRPr lang="es-MX"/>
          </a:p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731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8FF81-802F-9D4F-A25F-DF49A74AF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Introducción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46307E-B4C9-F547-B71A-1AA66B4A7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/>
              <a:t>Cuando se intenta resolver un problema existen varias soluciones posibles. </a:t>
            </a:r>
          </a:p>
          <a:p>
            <a:r>
              <a:rPr lang="es-MX"/>
              <a:t>¿cuál criterio  usar para escoger de entre las alternativas posible?</a:t>
            </a:r>
          </a:p>
          <a:p>
            <a:pPr marL="0" indent="0">
              <a:buNone/>
            </a:pPr>
            <a:r>
              <a:rPr lang="es-MX"/>
              <a:t> </a:t>
            </a:r>
          </a:p>
          <a:p>
            <a:endParaRPr lang="es-MX"/>
          </a:p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883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26546-7A80-284E-BE9D-63AEB4DD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Eficiencia de los algoritmos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508709-7FCD-BB4E-B7DE-245A3B9B0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Una estrategia es implementar todos los algorimos, ejecutarlos, y escoger el más eficiente.</a:t>
            </a:r>
          </a:p>
          <a:p>
            <a:r>
              <a:rPr lang="es-MX" dirty="0"/>
              <a:t>Inconveniente 1: es necesario implementar un conjunto de algoritmos pero sólo se requiere uno. Es un ezfuerzo considerable que puede ser prohibitivo.</a:t>
            </a:r>
          </a:p>
          <a:p>
            <a:r>
              <a:rPr lang="es-MX" dirty="0"/>
              <a:t>Inconveniente 2: Estudiar una implementación de un algoritmo en una máquina concreta y por un conjunto de datos de prueba específicos, no necesariamente aporta suficiente información para saber cómo se comportará en una máquina diferente o con entradas diferentes.  </a:t>
            </a:r>
          </a:p>
          <a:p>
            <a:r>
              <a:rPr lang="es-MX" dirty="0"/>
              <a:t>Se recomienda estudiar la propiedades del algoritmo e implementar sólo lo que se considere mejor.</a:t>
            </a:r>
          </a:p>
        </p:txBody>
      </p:sp>
    </p:spTree>
    <p:extLst>
      <p:ext uri="{BB962C8B-B14F-4D97-AF65-F5344CB8AC3E}">
        <p14:creationId xmlns:p14="http://schemas.microsoft.com/office/powerpoint/2010/main" val="414722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92B23-7342-4340-B788-BDA2DE38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medir la calidad de un algoritmo?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CD8446-4E1E-A047-B496-3E0939240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Normalmente se mide en función de su eficiencia.</a:t>
            </a:r>
          </a:p>
          <a:p>
            <a:r>
              <a:rPr lang="es-MX" dirty="0"/>
              <a:t>Pero también hay que valorar el coste de escribirlo, entenderlo y modificarlo.</a:t>
            </a:r>
          </a:p>
          <a:p>
            <a:r>
              <a:rPr lang="es-MX" dirty="0"/>
              <a:t>Si se ejecutará pocas veces, el peso relativo del costo de escribirlo será importante y su eficiencia, en cambio, no se valorará tanto.  </a:t>
            </a:r>
          </a:p>
          <a:p>
            <a:r>
              <a:rPr lang="es-MX" dirty="0"/>
              <a:t>¿qué pasa si ejecutará MUCHAS veces?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021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92B23-7342-4340-B788-BDA2DE38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la eficiencia de un algoritmo?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CD8446-4E1E-A047-B496-3E0939240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eficiencia se refiere a la cantidad de recursos computacionales utilizados durante la ejecución.</a:t>
            </a:r>
          </a:p>
          <a:p>
            <a:r>
              <a:rPr lang="es-MX" dirty="0"/>
              <a:t>Lo más común es el tiempo de ejecución.</a:t>
            </a:r>
          </a:p>
          <a:p>
            <a:r>
              <a:rPr lang="es-MX" dirty="0"/>
              <a:t>Otras veces, sin embargo, es útil definir la eficiencia en función de la cantidad de memoria utilizada. </a:t>
            </a:r>
          </a:p>
        </p:txBody>
      </p:sp>
    </p:spTree>
    <p:extLst>
      <p:ext uri="{BB962C8B-B14F-4D97-AF65-F5344CB8AC3E}">
        <p14:creationId xmlns:p14="http://schemas.microsoft.com/office/powerpoint/2010/main" val="287341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92B23-7342-4340-B788-BDA2DE38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CD8446-4E1E-A047-B496-3E0939240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Cuando se estudia la complejidad de tiempo de ejecución de un algoritmo se define en los datos de entrada.</a:t>
            </a:r>
          </a:p>
          <a:p>
            <a:r>
              <a:rPr lang="es-MX" dirty="0"/>
              <a:t>Depende del tamaño de los datos de entrada, NO de los datos concretos.</a:t>
            </a:r>
          </a:p>
          <a:p>
            <a:r>
              <a:rPr lang="es-MX" dirty="0"/>
              <a:t>Ejemplo: ordenar ascendentemente una lista de elementos [2, 1, 3, 1, 5, 8], se hablaría de una entrda de tamaño n = 6.</a:t>
            </a:r>
          </a:p>
        </p:txBody>
      </p:sp>
    </p:spTree>
    <p:extLst>
      <p:ext uri="{BB962C8B-B14F-4D97-AF65-F5344CB8AC3E}">
        <p14:creationId xmlns:p14="http://schemas.microsoft.com/office/powerpoint/2010/main" val="232809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843B95C-EF7A-EF47-8F53-91E41B512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35458" y="385763"/>
            <a:ext cx="9150807" cy="3546162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C3ACE4-CCB9-894F-B0AA-28D5307FD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48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21164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92B23-7342-4340-B788-BDA2DE38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CD8446-4E1E-A047-B496-3E0939240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¿cuál es el timpo de ejecución de la función factorial? </a:t>
            </a:r>
          </a:p>
        </p:txBody>
      </p:sp>
    </p:spTree>
    <p:extLst>
      <p:ext uri="{BB962C8B-B14F-4D97-AF65-F5344CB8AC3E}">
        <p14:creationId xmlns:p14="http://schemas.microsoft.com/office/powerpoint/2010/main" val="274830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B393C2D-AA09-EF47-ADB0-EA99BFF20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35458" y="1804363"/>
            <a:ext cx="9150807" cy="2127561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EF7F3C-41E5-8348-A4B7-784196925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Solución</a:t>
            </a:r>
            <a:endParaRPr lang="en-US" sz="48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03042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1089</TotalTime>
  <Words>393</Words>
  <Application>Microsoft Macintosh PowerPoint</Application>
  <PresentationFormat>Panorámica</PresentationFormat>
  <Paragraphs>30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Ion</vt:lpstr>
      <vt:lpstr>Unidad 1: Funciones de orden y análisis de algoritmos</vt:lpstr>
      <vt:lpstr>Introducción </vt:lpstr>
      <vt:lpstr>Eficiencia de los algoritmos</vt:lpstr>
      <vt:lpstr>¿cómo medir la calidad de un algoritmo? </vt:lpstr>
      <vt:lpstr>¿qué es la eficiencia de un algoritmo? </vt:lpstr>
      <vt:lpstr> </vt:lpstr>
      <vt:lpstr>Presentación de PowerPoint</vt:lpstr>
      <vt:lpstr>Ejercicio </vt:lpstr>
      <vt:lpstr>Solución</vt:lpstr>
      <vt:lpstr>Presentación de PowerPoint</vt:lpstr>
      <vt:lpstr>Presentación de PowerPoint</vt:lpstr>
      <vt:lpstr>Fuente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1: Funciones de orden y análisis de algoritmos</dc:title>
  <dc:creator>Miguel Angel Meza de Luna</dc:creator>
  <cp:lastModifiedBy>MIGUEL ANGEL MEZA DE LUNA</cp:lastModifiedBy>
  <cp:revision>8</cp:revision>
  <dcterms:created xsi:type="dcterms:W3CDTF">2021-01-26T12:46:18Z</dcterms:created>
  <dcterms:modified xsi:type="dcterms:W3CDTF">2024-01-31T14:50:37Z</dcterms:modified>
</cp:coreProperties>
</file>