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9" r:id="rId7"/>
    <p:sldId id="271" r:id="rId8"/>
    <p:sldId id="272" r:id="rId9"/>
    <p:sldId id="27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/>
    <p:restoredTop sz="95680"/>
  </p:normalViewPr>
  <p:slideViewPr>
    <p:cSldViewPr snapToGrid="0" snapToObjects="1">
      <p:cViewPr varScale="1">
        <p:scale>
          <a:sx n="49" d="100"/>
          <a:sy n="49" d="100"/>
        </p:scale>
        <p:origin x="8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bro.net/es/ereader/uaa/56561?page=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2EC53-3FC0-284F-9796-3328AA35D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Unidad 1: Funciones de orden y análisis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15061-E053-B748-B59B-B3504DDB8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Tema: 2. Métodos para el análisis de la complejidad. </a:t>
            </a:r>
          </a:p>
          <a:p>
            <a:pPr algn="r"/>
            <a:r>
              <a:rPr lang="es-MX" dirty="0"/>
              <a:t>Dr. Miguel Meza</a:t>
            </a:r>
          </a:p>
        </p:txBody>
      </p:sp>
    </p:spTree>
    <p:extLst>
      <p:ext uri="{BB962C8B-B14F-4D97-AF65-F5344CB8AC3E}">
        <p14:creationId xmlns:p14="http://schemas.microsoft.com/office/powerpoint/2010/main" val="194356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79E6-1C67-6949-B6D2-B7909101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2903B-B45A-E240-BD9A-EEBB1AC7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Bisbal Riera, J. (2013). Manual de algorítmica: recursividad, complejidad y diseño de algoritmos. Editorial UOC. </a:t>
            </a:r>
            <a:r>
              <a:rPr lang="es-MX" u="sng" dirty="0">
                <a:hlinkClick r:id="rId2"/>
              </a:rPr>
              <a:t>https://elibro.net/es/ereader/uaa/56561?page=50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3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B0B08A-6360-1C43-B88D-A606ACBA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531"/>
            <a:ext cx="12192000" cy="10360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88A52F-7815-EA47-A4B5-45904E74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2591780"/>
            <a:ext cx="7048500" cy="379730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0FB8E78-F71D-F147-B409-64EB660B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12" y="2561517"/>
            <a:ext cx="4928087" cy="4195481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Crecimiento menor-más eficiente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Crecimiento mayor-menos eficiente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8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1251CA-5E15-F64B-9099-7D93F2F5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302772"/>
            <a:ext cx="10488154" cy="2629153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197947-0EEC-9B44-8D42-82CDF50A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825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8D54F7-DB81-3441-A442-A715A322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980496"/>
            <a:ext cx="10905066" cy="41255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0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64758E-6E5B-6240-9737-32DF5E1F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endParaRPr lang="es-MX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6F899D-1D95-854B-AA05-B87322E5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3" y="2585386"/>
            <a:ext cx="11055054" cy="29295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8362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26546-7A80-284E-BE9D-63AEB4DD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0498139" cy="1400530"/>
          </a:xfrm>
        </p:spPr>
        <p:txBody>
          <a:bodyPr/>
          <a:lstStyle/>
          <a:p>
            <a:r>
              <a:rPr lang="es-MX" dirty="0"/>
              <a:t>Análisis problema n números perfectos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8709-7FCD-BB4E-B7DE-245A3B9B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8832"/>
            <a:ext cx="8946541" cy="5263660"/>
          </a:xfrm>
        </p:spPr>
        <p:txBody>
          <a:bodyPr>
            <a:normAutofit/>
          </a:bodyPr>
          <a:lstStyle/>
          <a:p>
            <a:r>
              <a:rPr lang="es-MX" dirty="0"/>
              <a:t>Los griegos buscaron números llamados Perfectos, los cuales son aquellos que la suma de sus divisores (excepto el mismo número) sean igual al número leído. </a:t>
            </a:r>
          </a:p>
          <a:p>
            <a:r>
              <a:rPr lang="es-MX" dirty="0"/>
              <a:t>(6, 28, 486, 8128, 33-550-336, 8 589 869 056)</a:t>
            </a:r>
          </a:p>
          <a:p>
            <a:r>
              <a:rPr lang="es-MX" dirty="0"/>
              <a:t>Algoritmo:</a:t>
            </a:r>
          </a:p>
          <a:p>
            <a:r>
              <a:rPr lang="es-MX" dirty="0"/>
              <a:t>Leer cantNum</a:t>
            </a:r>
          </a:p>
          <a:p>
            <a:r>
              <a:rPr lang="es-MX" dirty="0"/>
              <a:t>Conta = 0</a:t>
            </a:r>
          </a:p>
          <a:p>
            <a:r>
              <a:rPr lang="es-MX" dirty="0"/>
              <a:t>Consecutivo = 2</a:t>
            </a:r>
          </a:p>
          <a:p>
            <a:r>
              <a:rPr lang="es-MX" dirty="0"/>
              <a:t>Miesntras conta != cantNum</a:t>
            </a:r>
          </a:p>
          <a:p>
            <a:pPr lvl="1"/>
            <a:r>
              <a:rPr lang="es-MX" dirty="0"/>
              <a:t>sumaDiv = Ciclo para sumar los divisores del “consecutivo”</a:t>
            </a:r>
          </a:p>
          <a:p>
            <a:pPr lvl="1"/>
            <a:r>
              <a:rPr lang="es-MX" dirty="0"/>
              <a:t>Si sumaDiv = perfecto </a:t>
            </a:r>
          </a:p>
          <a:p>
            <a:pPr lvl="2"/>
            <a:r>
              <a:rPr lang="es-MX" dirty="0"/>
              <a:t>Conta++</a:t>
            </a:r>
          </a:p>
          <a:p>
            <a:pPr lvl="1"/>
            <a:r>
              <a:rPr lang="es-MX" dirty="0"/>
              <a:t>Consecutivo++</a:t>
            </a:r>
          </a:p>
        </p:txBody>
      </p:sp>
    </p:spTree>
    <p:extLst>
      <p:ext uri="{BB962C8B-B14F-4D97-AF65-F5344CB8AC3E}">
        <p14:creationId xmlns:p14="http://schemas.microsoft.com/office/powerpoint/2010/main" val="41472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B3E172-29ED-2145-8240-DB07076CE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984712"/>
            <a:ext cx="11812587" cy="81664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56F97F-90CA-084E-B51C-60F43E59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" y="2391288"/>
            <a:ext cx="12192000" cy="40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7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B3C7C-AA43-C142-8D22-25670A51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EBEBEB"/>
                </a:solidFill>
              </a:rPr>
              <a:t>Solución (parte 1/2)</a:t>
            </a:r>
          </a:p>
        </p:txBody>
      </p:sp>
      <p:sp useBgFill="1">
        <p:nvSpPr>
          <p:cNvPr id="29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7A33B3-A390-0242-9CE0-040E327F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2402309"/>
            <a:ext cx="11248004" cy="44556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4797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7FA71-48FD-D242-9D03-EC1C5C04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EBEBEB"/>
                </a:solidFill>
              </a:rPr>
              <a:t>Solución (parte 2/2)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7B9DF0-850D-7344-B0EC-E5678B3B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4" y="2286162"/>
            <a:ext cx="11605191" cy="39457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28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2579</TotalTime>
  <Words>167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Unidad 1: Funciones de orden y análisis de algoritmos</vt:lpstr>
      <vt:lpstr>Presentación de PowerPoint</vt:lpstr>
      <vt:lpstr>Presentación de PowerPoint</vt:lpstr>
      <vt:lpstr>Presentación de PowerPoint</vt:lpstr>
      <vt:lpstr>Presentación de PowerPoint</vt:lpstr>
      <vt:lpstr>Análisis problema n números perfectos</vt:lpstr>
      <vt:lpstr>Presentación de PowerPoint</vt:lpstr>
      <vt:lpstr>Solución (parte 1/2)</vt:lpstr>
      <vt:lpstr>Solución (parte 2/2)</vt:lpstr>
      <vt:lpstr>Fuente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Funciones de orden y análisis de algoritmos</dc:title>
  <dc:creator>Miguel Angel Meza de Luna</dc:creator>
  <cp:lastModifiedBy>JOSE LUIS SANDOVAL PEREZ</cp:lastModifiedBy>
  <cp:revision>21</cp:revision>
  <dcterms:created xsi:type="dcterms:W3CDTF">2021-01-26T12:46:18Z</dcterms:created>
  <dcterms:modified xsi:type="dcterms:W3CDTF">2024-02-01T15:03:49Z</dcterms:modified>
</cp:coreProperties>
</file>