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José Pablo Sosa España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21/09/2023</a:t>
            </a:r>
            <a:endParaRPr lang="es-GT" dirty="0">
              <a:solidFill>
                <a:schemeClr val="tx1"/>
              </a:solidFill>
            </a:endParaRP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✅</a:t>
            </a:r>
            <a:endParaRPr lang="es-GT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✅</a:t>
            </a:r>
            <a:endParaRPr lang="es-GT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✅</a:t>
            </a:r>
            <a:endParaRPr lang="es-GT" dirty="0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✅</a:t>
            </a:r>
            <a:endParaRPr lang="es-GT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✅</a:t>
            </a:r>
            <a:endParaRPr lang="es-GT" dirty="0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✅</a:t>
            </a:r>
            <a:endParaRPr lang="es-GT" dirty="0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✅</a:t>
            </a:r>
            <a:endParaRPr lang="es-GT" dirty="0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✅</a:t>
            </a:r>
            <a:endParaRPr lang="es-GT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✅</a:t>
            </a:r>
            <a:endParaRPr lang="es-GT" dirty="0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✅</a:t>
            </a:r>
            <a:endParaRPr lang="es-GT" dirty="0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1" y="4847615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Aprendía a que el pensamiento computacional se puede aplicar en casi cualquier cosa.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Fue interesante pensar en cómo alguien que no es ingeniero en sistemas o relacionado a la computación, puede usar el pensamiento computacional para resolver un problema.</a:t>
            </a:r>
            <a:endParaRPr lang="es-GT" sz="1600" dirty="0">
              <a:solidFill>
                <a:schemeClr val="tx1"/>
              </a:solidFill>
            </a:endParaRP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En escenarios de la vida real (relacionados a la programación) qué tanto me serviría poner en práctica el pensamiento computacional.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DAF8873-5E03-7DAD-E872-012AEFB49CAC}"/>
              </a:ext>
            </a:extLst>
          </p:cNvPr>
          <p:cNvSpPr txBox="1"/>
          <p:nvPr/>
        </p:nvSpPr>
        <p:spPr>
          <a:xfrm>
            <a:off x="10987419" y="3732432"/>
            <a:ext cx="52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✅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152</Words>
  <Application>Microsoft Office PowerPoint</Application>
  <PresentationFormat>Panorámica</PresentationFormat>
  <Paragraphs>43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Jose Pablo Sosa España</cp:lastModifiedBy>
  <cp:revision>2</cp:revision>
  <dcterms:created xsi:type="dcterms:W3CDTF">2022-06-15T21:33:47Z</dcterms:created>
  <dcterms:modified xsi:type="dcterms:W3CDTF">2023-01-21T17:52:18Z</dcterms:modified>
</cp:coreProperties>
</file>