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FBF89-CCC0-7D2B-190C-6DAA25E4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5B448D-08FC-1AFE-2AAE-CB87F641B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DE2804-E43F-42A5-20A0-6138F8B0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2D03C8-6D6A-CA7F-FFD1-5DA47206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C14FD1-7B20-D3F0-AE0B-66A780F6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958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A8693-9CFA-7980-9B09-119BC6E1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C072FF-E411-2F51-D9A4-703F6AF69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23843-8904-0251-7B14-8C44CA65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6D732C-957C-2F50-CEBC-9D035750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4ACF5F-956F-5531-C3C2-445591F0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475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6DEA06-2F42-1D6C-ABF1-1C83655CC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D59219-B3B1-BADB-B801-D0A295A50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E67272-BF44-FCF0-1BDB-E96D49B0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5084D-651F-835F-780D-5931DA54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64C87-5DC1-2A47-24C6-718B3C0E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13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5AD4C-2235-0EAF-332D-ECE9B700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CB094-C994-5691-BF32-EF7F7B04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F26346-3126-3C3F-A67D-05F5724E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E2386F-DBEB-DA16-04F3-75DD0889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3F238-C982-E25F-9E06-E9CD22B0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6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39B10-B6E9-5936-50E1-41D6EFCA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90A11F-2198-BA5F-D24D-F1406975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02647-E8F1-E498-AEFC-C089451B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CD13C5-A703-6956-0E28-41729C4C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8522B-BE40-9D75-2D87-47889513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245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DF648-B8B5-FCE0-3EFC-1E5768B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59F77B-E48A-4CD5-BD4C-C5E61B8FB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7BE459-AD5D-D5DC-03D2-355D94D91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1B3320-93B8-1201-BECA-7A22E6A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D03987-1AEB-3F3B-F0E2-61EA346A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5A97D4-0716-0B84-8843-4736A4F7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325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EEFA1-4ABD-9780-5A3F-E08B8F90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7CD553-514F-D197-0AC5-7A5113399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BF978F-202C-DD50-3D5C-CCEDF867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CCC2C6-E879-9E10-5663-F1C9A7179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BB4F91-69AF-899F-A84A-FA58A0068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50D883-4EE7-78F1-4394-1D552BB0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0B9132-FCAB-B640-6868-745E98B9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976B42-6886-3385-8C8B-42BBCB1B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049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94DF8-5BB4-408D-F282-CA1D7742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1CEBF3-08B2-17CF-6F91-0FCD2C6A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4FA7F2-43FA-360E-C33C-D5FA48F9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CDB97B-995A-EECF-7DEE-F8D82D11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95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76B879-8D5E-ECA4-FEB6-5DC5EC5D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C2240E-8BBB-3CFF-D0CC-2D771908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768252-5BDA-EDB8-2924-A84D773A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464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C183E-3452-BBEF-BDCE-C4A43017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2FF29-613E-F2E8-8841-0293F6AB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35036E-DD81-6FFE-D535-251B524C8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BB5044-157A-2373-D2EA-FF69FA23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4094C1-9C31-0E93-7AAB-5CA7CDB1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3BE687-96F7-F9FB-88DB-E166746C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058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88ACC-D62C-5314-1BFA-0C7CF72D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0EB36A-3611-F8FE-5BA2-459D8C7ED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54FB92-A07E-DA71-72D6-972DC3F39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72B3F9-DB4C-B8D5-008B-E9F8842F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8E6555-14A0-42F5-CA9E-3EAD1D80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4E93A-4027-718D-F5EA-861B4A98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81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205C56-5E89-C9FE-10A9-770FF666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38F4B8-5BD4-FF55-A0C7-42CABFE29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4C2E3F-58EC-A366-D4D4-6CB5EFF68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2CD2-264C-4098-9EFC-BC28B77B0DD7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4E69B-26A8-A066-0124-0889DA82B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BF783-20CA-756D-29CD-FE1EF6F09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46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1080B3F-09DE-B0A6-E97D-9131CB0A9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54" t="30091" r="21932" b="9779"/>
          <a:stretch/>
        </p:blipFill>
        <p:spPr>
          <a:xfrm>
            <a:off x="1253837" y="672090"/>
            <a:ext cx="9684324" cy="54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1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118A37-F0D4-B318-8210-731186BEE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6" t="29283" r="21817" b="9780"/>
          <a:stretch/>
        </p:blipFill>
        <p:spPr>
          <a:xfrm>
            <a:off x="1253837" y="672090"/>
            <a:ext cx="9684324" cy="54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2AFABDF-3AF7-C520-7BA7-4A3768B7A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1" t="29283" r="21932" b="9780"/>
          <a:stretch/>
        </p:blipFill>
        <p:spPr>
          <a:xfrm>
            <a:off x="1253836" y="672090"/>
            <a:ext cx="9684324" cy="54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4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3AEAC8-48A1-13CB-6D6F-910AC0BA5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69" t="29081" r="21818" b="9781"/>
          <a:stretch/>
        </p:blipFill>
        <p:spPr>
          <a:xfrm>
            <a:off x="1253835" y="672090"/>
            <a:ext cx="9684323" cy="54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3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6D7A02A-E996-4D1D-34D7-815B496B6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2" t="29484" r="21818" b="9781"/>
          <a:stretch/>
        </p:blipFill>
        <p:spPr>
          <a:xfrm>
            <a:off x="1253835" y="672089"/>
            <a:ext cx="9684324" cy="54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27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LUCIA CARRASCAL ROJAS</dc:creator>
  <cp:lastModifiedBy>ALBA LUCIA CARRASCAL ROJAS</cp:lastModifiedBy>
  <cp:revision>6</cp:revision>
  <dcterms:created xsi:type="dcterms:W3CDTF">2023-11-24T17:48:21Z</dcterms:created>
  <dcterms:modified xsi:type="dcterms:W3CDTF">2023-12-05T23:39:20Z</dcterms:modified>
</cp:coreProperties>
</file>