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F22EC-7C87-73B9-CCA8-8B142FEAC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424967-C430-76E0-5E05-6F4E1320A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A57770-9CF3-E5E7-D275-964736D8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F5BE-86EB-414E-89E0-2E4BA7576982}" type="datetimeFigureOut">
              <a:rPr lang="es-CO" smtClean="0"/>
              <a:t>11/07/2023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0010CC-3B77-248D-C975-207987A1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2B59B3-52AD-F004-D0F9-814C6866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6B7B-B608-4E40-9B96-72F2BDBFD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733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EF4C0-19F9-6397-D907-FDC6E779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648E18-66BE-F6C7-3C88-D7EBC74D2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10603E-EA92-ACA6-0891-A155DF50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F5BE-86EB-414E-89E0-2E4BA7576982}" type="datetimeFigureOut">
              <a:rPr lang="es-CO" smtClean="0"/>
              <a:t>11/07/2023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DC6837-8A8D-4900-2298-A8D143F7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D6B576-77E9-F954-0ED0-96A8FB54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6B7B-B608-4E40-9B96-72F2BDBFD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592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AC23E9-F78F-BFF6-E5E7-8589F679D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8CB2DA-069F-3F91-F18A-5F2045BC0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7D34AC-9E04-1992-2388-211FE054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F5BE-86EB-414E-89E0-2E4BA7576982}" type="datetimeFigureOut">
              <a:rPr lang="es-CO" smtClean="0"/>
              <a:t>11/07/2023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97A056-43AE-74C0-9EB2-17573414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92B1A3-7AD5-500A-8E8A-127A8A93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6B7B-B608-4E40-9B96-72F2BDBFD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141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AC6F2-4848-FA23-D093-39360DDC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3EC18E-21E6-D5CD-19C9-AD5D8FE81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8C8747-0F15-EC87-5437-C949A896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F5BE-86EB-414E-89E0-2E4BA7576982}" type="datetimeFigureOut">
              <a:rPr lang="es-CO" smtClean="0"/>
              <a:t>11/07/2023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732D38-A38D-1719-3D1C-275FFEC4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9310AC-D1A5-FF9C-069C-A0C569D1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6B7B-B608-4E40-9B96-72F2BDBFD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863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B6677-7A8D-0301-2961-6C3D3B66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A763C8-1035-0805-2625-FE4EA85DA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A38483-38E7-9F38-F689-A88F91CC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F5BE-86EB-414E-89E0-2E4BA7576982}" type="datetimeFigureOut">
              <a:rPr lang="es-CO" smtClean="0"/>
              <a:t>11/07/2023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80A404-C36E-3B28-515A-FEB81ACD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E87798-0EB3-537E-99FB-2AE4DE29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6B7B-B608-4E40-9B96-72F2BDBFD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749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ED597-E1F0-2582-B7DD-8301AFC0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15B402-3384-2F8F-116F-FB0E9C201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8C3641-EAA7-5BA2-17F0-DF8890C49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231DE9-FA46-6B41-DB6E-521BEB09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F5BE-86EB-414E-89E0-2E4BA7576982}" type="datetimeFigureOut">
              <a:rPr lang="es-CO" smtClean="0"/>
              <a:t>11/07/2023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E7A91C-6AD4-483E-321B-D59CC49B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B3C96A-A42A-6ED6-5A56-4CBA67FF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6B7B-B608-4E40-9B96-72F2BDBFD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487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6BFC0-0CC7-B913-AF54-048F3420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917693-77E7-FBFC-8B23-C6CF60D36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EC994B-3F42-1BBB-588D-6A22878AD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DBF906-740C-EBA5-A2E4-ACB5920F5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672039-8405-92D8-795E-AFC9E3775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B9F485-5F97-77E8-F798-D114E062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F5BE-86EB-414E-89E0-2E4BA7576982}" type="datetimeFigureOut">
              <a:rPr lang="es-CO" smtClean="0"/>
              <a:t>11/07/2023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435F51-7411-7017-154D-153EF82B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C1E60F-5EDD-6703-8E5E-7CDA2FC0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6B7B-B608-4E40-9B96-72F2BDBFD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890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640DB-B80C-4C8D-F150-57927A83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6FAC06-6998-E2F8-501E-85B8BCE3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F5BE-86EB-414E-89E0-2E4BA7576982}" type="datetimeFigureOut">
              <a:rPr lang="es-CO" smtClean="0"/>
              <a:t>11/07/2023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51CAAD-A84F-1E96-3CD6-CD539F7D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A92BC1-56DE-CAC6-801E-F71E999B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6B7B-B608-4E40-9B96-72F2BDBFD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474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A53CB4-28A3-8149-C00F-C87BAC8C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F5BE-86EB-414E-89E0-2E4BA7576982}" type="datetimeFigureOut">
              <a:rPr lang="es-CO" smtClean="0"/>
              <a:t>11/07/2023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072DA6-94E6-3578-4EC9-167B550B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9A245F-4AFF-E201-74E4-5E34EE01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6B7B-B608-4E40-9B96-72F2BDBFD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46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9FD73-4881-33D3-080D-421011AB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44BCA0-EED3-EFE8-468A-B8643247D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C31F0C-376C-96AF-6362-7E9560EC6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A2FC8A-E3E2-A05D-2529-AD280D26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F5BE-86EB-414E-89E0-2E4BA7576982}" type="datetimeFigureOut">
              <a:rPr lang="es-CO" smtClean="0"/>
              <a:t>11/07/2023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1A0543-5597-CB42-98C7-4987A6BA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F2AA14-E0D4-6803-7371-E23F607D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6B7B-B608-4E40-9B96-72F2BDBFD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96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457A7-405C-366B-F4C1-DD3DB04D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D966C7-E736-FA5B-8435-FA8BA59A4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445208-1982-43CD-9185-77406EDA1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8856C3-8424-5367-69C3-46C06A4F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F5BE-86EB-414E-89E0-2E4BA7576982}" type="datetimeFigureOut">
              <a:rPr lang="es-CO" smtClean="0"/>
              <a:t>11/07/2023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39D07E-69A6-D9EE-DDC7-65EC7961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B3326F-7698-833D-9B9D-DFBBD6A7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6B7B-B608-4E40-9B96-72F2BDBFD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418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4579B0-1722-35FD-45A7-59E56350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4C06B-1C67-36AC-8DC1-7C9EDE6A2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7FA07C-67C4-AB42-7160-3B2D0C46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F5BE-86EB-414E-89E0-2E4BA7576982}" type="datetimeFigureOut">
              <a:rPr lang="es-CO" smtClean="0"/>
              <a:t>11/07/2023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CB14B8-1FE3-2D01-A565-86FDDEBA7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8209D8-C6F5-47C1-0774-58538B1E1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C6B7B-B608-4E40-9B96-72F2BDBFD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971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AC11BD-7FFB-B410-64BE-D03F5F01D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9" t="6477" r="27594" b="70840"/>
          <a:stretch/>
        </p:blipFill>
        <p:spPr bwMode="auto">
          <a:xfrm>
            <a:off x="249381" y="235527"/>
            <a:ext cx="4585855" cy="110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18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971C5FD-7050-9206-2A5C-4D44B3D4C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4" t="891" r="27330" b="65955"/>
          <a:stretch>
            <a:fillRect/>
          </a:stretch>
        </p:blipFill>
        <p:spPr bwMode="auto">
          <a:xfrm>
            <a:off x="4290840" y="1623840"/>
            <a:ext cx="3610320" cy="3610320"/>
          </a:xfrm>
          <a:custGeom>
            <a:avLst/>
            <a:gdLst>
              <a:gd name="connsiteX0" fmla="*/ 810000 w 1620000"/>
              <a:gd name="connsiteY0" fmla="*/ 0 h 1620000"/>
              <a:gd name="connsiteX1" fmla="*/ 1620000 w 1620000"/>
              <a:gd name="connsiteY1" fmla="*/ 810000 h 1620000"/>
              <a:gd name="connsiteX2" fmla="*/ 810000 w 1620000"/>
              <a:gd name="connsiteY2" fmla="*/ 1620000 h 1620000"/>
              <a:gd name="connsiteX3" fmla="*/ 0 w 1620000"/>
              <a:gd name="connsiteY3" fmla="*/ 810000 h 1620000"/>
              <a:gd name="connsiteX4" fmla="*/ 810000 w 1620000"/>
              <a:gd name="connsiteY4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0000" h="1620000">
                <a:moveTo>
                  <a:pt x="810000" y="0"/>
                </a:moveTo>
                <a:cubicBezTo>
                  <a:pt x="1257351" y="0"/>
                  <a:pt x="1620000" y="362649"/>
                  <a:pt x="1620000" y="810000"/>
                </a:cubicBezTo>
                <a:cubicBezTo>
                  <a:pt x="1620000" y="1257351"/>
                  <a:pt x="1257351" y="1620000"/>
                  <a:pt x="810000" y="1620000"/>
                </a:cubicBezTo>
                <a:cubicBezTo>
                  <a:pt x="362649" y="1620000"/>
                  <a:pt x="0" y="1257351"/>
                  <a:pt x="0" y="810000"/>
                </a:cubicBezTo>
                <a:cubicBezTo>
                  <a:pt x="0" y="362649"/>
                  <a:pt x="362649" y="0"/>
                  <a:pt x="8100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949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Carrascal Rojas,Alba Lucia</dc:creator>
  <cp:lastModifiedBy>Carrascal Rojas,Alba Lucia</cp:lastModifiedBy>
  <cp:revision>2</cp:revision>
  <dcterms:created xsi:type="dcterms:W3CDTF">2023-07-10T22:40:21Z</dcterms:created>
  <dcterms:modified xsi:type="dcterms:W3CDTF">2023-07-11T16:10:37Z</dcterms:modified>
</cp:coreProperties>
</file>