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5" r:id="rId5"/>
    <p:sldId id="266" r:id="rId6"/>
    <p:sldId id="267" r:id="rId7"/>
    <p:sldId id="271" r:id="rId8"/>
    <p:sldId id="276" r:id="rId9"/>
    <p:sldId id="274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3AD093-6935-4E25-8E83-BEC3D2E3622E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58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8474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32402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7760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83475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8559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92820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FE6873-B7CD-47F1-B4BA-70026F4A4FD4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638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AA1814-B970-47C5-B4E1-BCA0D77E15F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14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42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6CF4E9-F423-4970-91B6-143DF72FA056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3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55445-6089-478A-9DA1-4738AC4A8C11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246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2D574B-5FDE-4FDF-8F45-99828D8C688F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445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9631C6-D8ED-4343-819F-B7AEF7D4E056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67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FA238-7AE4-47C1-BF2A-706B9C8FFAA8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777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6D5EDF-0088-49D6-AAFA-F513F5E3B89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79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51131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27/05/2023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879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hVXkCFPmK4&amp;t=9s" TargetMode="External"/><Relationship Id="rId13" Type="http://schemas.openxmlformats.org/officeDocument/2006/relationships/hyperlink" Target="https://www.youtube.com/watch?v=nhhIahPxedc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s://www.youtube.com/watch?v=mN5Co64gsT0&amp;t=699s" TargetMode="External"/><Relationship Id="rId12" Type="http://schemas.openxmlformats.org/officeDocument/2006/relationships/hyperlink" Target="https://www.youtube.com/watch?v=a4fIXHcRju0&amp;t=390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xZM4r5GlTw" TargetMode="External"/><Relationship Id="rId11" Type="http://schemas.openxmlformats.org/officeDocument/2006/relationships/hyperlink" Target="https://www.youtube.com/watch?v=thsuw0n7Lgo&amp;t=887s" TargetMode="External"/><Relationship Id="rId5" Type="http://schemas.openxmlformats.org/officeDocument/2006/relationships/hyperlink" Target="https://www.youtube.com/watch?v=jtW06zlDW1I&amp;t=49s" TargetMode="External"/><Relationship Id="rId10" Type="http://schemas.openxmlformats.org/officeDocument/2006/relationships/hyperlink" Target="https://www.youtube.com/watch?v=PKBYuoG1g14&amp;t=194s" TargetMode="External"/><Relationship Id="rId4" Type="http://schemas.openxmlformats.org/officeDocument/2006/relationships/image" Target="../media/image34.jpeg"/><Relationship Id="rId9" Type="http://schemas.openxmlformats.org/officeDocument/2006/relationships/hyperlink" Target="https://www.youtube.com/watch?v=EHPu_DzRf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5A56645-EB90-9E13-BA00-D75773F6B960}"/>
              </a:ext>
            </a:extLst>
          </p:cNvPr>
          <p:cNvSpPr/>
          <p:nvPr/>
        </p:nvSpPr>
        <p:spPr>
          <a:xfrm rot="10800000" flipV="1">
            <a:off x="299746" y="413413"/>
            <a:ext cx="11592507" cy="17543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IMPLEMENTACION DE SOLUCIONES PARA PLATAFORMAS MOVILES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8542AD-2EA9-D0D5-2D24-89781F947138}"/>
              </a:ext>
            </a:extLst>
          </p:cNvPr>
          <p:cNvSpPr txBox="1"/>
          <p:nvPr/>
        </p:nvSpPr>
        <p:spPr>
          <a:xfrm>
            <a:off x="1931775" y="2534857"/>
            <a:ext cx="96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PROYECTO : APP PARA UN EMPRENDIMIENTO DE VENTA DE PRODUCTOS</a:t>
            </a:r>
          </a:p>
          <a:p>
            <a:r>
              <a:rPr lang="es-PE" b="1" dirty="0"/>
              <a:t>GRUPO 01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F1936A-B8A4-D505-4A96-FB66B34AD06C}"/>
              </a:ext>
            </a:extLst>
          </p:cNvPr>
          <p:cNvSpPr txBox="1"/>
          <p:nvPr/>
        </p:nvSpPr>
        <p:spPr>
          <a:xfrm>
            <a:off x="2664106" y="3313275"/>
            <a:ext cx="7048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stellar" panose="020A0402060406010301" pitchFamily="18" charset="0"/>
              </a:rPr>
              <a:t>INTEGRANTES</a:t>
            </a:r>
          </a:p>
          <a:p>
            <a:pPr algn="ctr"/>
            <a:endParaRPr lang="es-PE" b="1" dirty="0">
              <a:solidFill>
                <a:schemeClr val="accent4">
                  <a:lumMod val="40000"/>
                  <a:lumOff val="60000"/>
                </a:schemeClr>
              </a:solidFill>
              <a:latin typeface="Castellar" panose="020A0402060406010301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Austin Erick Calapuja Ttito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David Efrian Vilcabana Manayay</a:t>
            </a:r>
            <a:endParaRPr lang="es-PE" b="1" dirty="0">
              <a:solidFill>
                <a:schemeClr val="accent4">
                  <a:lumMod val="40000"/>
                  <a:lumOff val="60000"/>
                </a:schemeClr>
              </a:solidFill>
              <a:latin typeface="Castellar" panose="020A0402060406010301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Flavio Vásquez Herrera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Ricardo José Fura Ticona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i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Jose Jacinto Torres </a:t>
            </a:r>
            <a:r>
              <a:rPr lang="es-PE" sz="18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tellar" panose="020A0402060406010301" pitchFamily="18" charset="0"/>
              </a:rPr>
              <a:t>Aguirre</a:t>
            </a:r>
            <a:endParaRPr lang="es-PE" b="1" dirty="0">
              <a:solidFill>
                <a:schemeClr val="accent4">
                  <a:lumMod val="40000"/>
                  <a:lumOff val="6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5857C7-82D8-CB51-3F8D-7427F984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96" y="2842141"/>
            <a:ext cx="4106922" cy="40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C4415F-3094-790E-400D-A2BFC42E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21" y="289249"/>
            <a:ext cx="9091703" cy="488246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7FD419-C9AF-DEC5-318E-9969E0711106}"/>
              </a:ext>
            </a:extLst>
          </p:cNvPr>
          <p:cNvSpPr txBox="1"/>
          <p:nvPr/>
        </p:nvSpPr>
        <p:spPr>
          <a:xfrm>
            <a:off x="559837" y="5402424"/>
            <a:ext cx="1111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El emprendimiento actualmente solo cuenta con una Fanpage en Facebook</a:t>
            </a:r>
          </a:p>
          <a:p>
            <a:pPr algn="ctr"/>
            <a:r>
              <a:rPr lang="es-PE" b="1" dirty="0"/>
              <a:t>	https://www.facebook.com/profile.php?id=100082972280404</a:t>
            </a:r>
          </a:p>
        </p:txBody>
      </p:sp>
    </p:spTree>
    <p:extLst>
      <p:ext uri="{BB962C8B-B14F-4D97-AF65-F5344CB8AC3E}">
        <p14:creationId xmlns:p14="http://schemas.microsoft.com/office/powerpoint/2010/main" val="39156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FE44C2B-B5A9-9487-0710-259AB5513207}"/>
              </a:ext>
            </a:extLst>
          </p:cNvPr>
          <p:cNvSpPr txBox="1"/>
          <p:nvPr/>
        </p:nvSpPr>
        <p:spPr>
          <a:xfrm>
            <a:off x="3544077" y="1101011"/>
            <a:ext cx="51038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/>
              <a:t>MISIÓN</a:t>
            </a:r>
          </a:p>
          <a:p>
            <a:pPr algn="ctr"/>
            <a:endParaRPr lang="es-PE" b="1" dirty="0"/>
          </a:p>
          <a:p>
            <a:pPr algn="ctr"/>
            <a:r>
              <a:rPr lang="es-PE" b="1" dirty="0"/>
              <a:t>OFRECER PRODUCTOS DE CALIDAD A PRECIOS ATRACTIVOS</a:t>
            </a:r>
          </a:p>
          <a:p>
            <a:pPr algn="ctr"/>
            <a:endParaRPr lang="es-PE" b="1" dirty="0"/>
          </a:p>
          <a:p>
            <a:pPr algn="ctr"/>
            <a:r>
              <a:rPr lang="es-PE" sz="3200" b="1" dirty="0"/>
              <a:t>VISIÓN</a:t>
            </a:r>
          </a:p>
          <a:p>
            <a:pPr algn="ctr"/>
            <a:endParaRPr lang="es-PE" b="1" dirty="0"/>
          </a:p>
          <a:p>
            <a:pPr algn="ctr"/>
            <a:r>
              <a:rPr lang="es-PE" dirty="0"/>
              <a:t>SER UNA EMPRESA LIDER EN IMPORTACION Y DISTRIBUCION DE PRODUCTOS PERMITIENDONOS OFRECER A NUESTROS CLIENTES UNA AMPLIA VARIAEDAD DE OPCIONES DE LA MAS ALTA CALIDAD.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D77704-2BAD-26F1-7ADB-A4BFC331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0" y="250372"/>
            <a:ext cx="1793033" cy="1793033"/>
          </a:xfrm>
          <a:prstGeom prst="rect">
            <a:avLst/>
          </a:prstGeom>
        </p:spPr>
      </p:pic>
      <p:pic>
        <p:nvPicPr>
          <p:cNvPr id="1026" name="Picture 2" descr="Marketing Mix: ¿Qué es? ¿Cuáles son las 7P? - Neetwork - Escuela de  Negocios Digitales">
            <a:extLst>
              <a:ext uri="{FF2B5EF4-FFF2-40B4-BE49-F238E27FC236}">
                <a16:creationId xmlns:a16="http://schemas.microsoft.com/office/drawing/2014/main" id="{D8AD7C67-85BA-7FE1-76F7-FA2079A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816" y="3615127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01488C-ACEE-CBDC-63D5-971218E54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682" y="3769568"/>
            <a:ext cx="1641783" cy="18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FE44C2B-B5A9-9487-0710-259AB5513207}"/>
              </a:ext>
            </a:extLst>
          </p:cNvPr>
          <p:cNvSpPr txBox="1"/>
          <p:nvPr/>
        </p:nvSpPr>
        <p:spPr>
          <a:xfrm>
            <a:off x="2960136" y="317239"/>
            <a:ext cx="627172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/>
              <a:t>OBJETIVOS DEL PROYECTO</a:t>
            </a:r>
          </a:p>
          <a:p>
            <a:pPr algn="ctr"/>
            <a:endParaRPr lang="es-PE" sz="3200" b="1" dirty="0"/>
          </a:p>
          <a:p>
            <a:r>
              <a:rPr lang="es-PE" b="1" dirty="0"/>
              <a:t>OBJETIVO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Incrementar las ventas.</a:t>
            </a:r>
          </a:p>
          <a:p>
            <a:endParaRPr lang="es-PE" dirty="0"/>
          </a:p>
          <a:p>
            <a:r>
              <a:rPr lang="es-PE" b="1" dirty="0"/>
              <a:t>OBJETIVOS ESPECIFICOS</a:t>
            </a:r>
          </a:p>
          <a:p>
            <a:endParaRPr lang="es-P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Llegar a mas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Ayudar a gestionar de una manera eficaz la compra de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Conocer al cliente, para brindarle productos de su interés.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Comunicar ofertas y promociones de temporada.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effectLst/>
                <a:ea typeface="Calibri" panose="020F0502020204030204" pitchFamily="34" charset="0"/>
              </a:rPr>
              <a:t>Fidelizar a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C782F5-3420-E2F3-984F-936D241E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3" y="623814"/>
            <a:ext cx="1688394" cy="19214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B4DB15-F3D3-AC51-6426-1ED78740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99" y="2252102"/>
            <a:ext cx="1603828" cy="17999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16543B-5DF1-A395-6C3B-AB70C2761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67" y="4434207"/>
            <a:ext cx="1586232" cy="17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6C87175-E44A-68AA-9C52-8EFC9D99BEAF}"/>
              </a:ext>
            </a:extLst>
          </p:cNvPr>
          <p:cNvSpPr/>
          <p:nvPr/>
        </p:nvSpPr>
        <p:spPr>
          <a:xfrm>
            <a:off x="0" y="1"/>
            <a:ext cx="718457" cy="7066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B995CE-9676-FFD8-499A-2DCD96C3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" y="0"/>
            <a:ext cx="706688" cy="706688"/>
          </a:xfrm>
          <a:prstGeom prst="rect">
            <a:avLst/>
          </a:prstGeom>
        </p:spPr>
      </p:pic>
      <p:pic>
        <p:nvPicPr>
          <p:cNvPr id="2050" name="Picture 2" descr="Firebase : Usar la base de datos : vagacode">
            <a:extLst>
              <a:ext uri="{FF2B5EF4-FFF2-40B4-BE49-F238E27FC236}">
                <a16:creationId xmlns:a16="http://schemas.microsoft.com/office/drawing/2014/main" id="{86933A92-2195-B553-CB29-E4C4C649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1312"/>
            <a:ext cx="943465" cy="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3726C4-C316-8A9D-F25F-42E7FD10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1" y="119063"/>
            <a:ext cx="31242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52B9A0-C361-2EA0-F58D-CE6B31D9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18" y="119063"/>
            <a:ext cx="306705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9E0BAC-4B86-87BF-D8F3-48E250DC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85" y="119063"/>
            <a:ext cx="315277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AE8A40-B6F6-DA80-DA41-16507C6F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" y="391545"/>
            <a:ext cx="2867007" cy="60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71879D-7B71-7421-7FE6-769E726B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79" y="384788"/>
            <a:ext cx="2706149" cy="60816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97057F-3FA6-7761-4187-7F60C254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72" y="391545"/>
            <a:ext cx="2832360" cy="60816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A71F6C-B80C-378B-4552-48955783D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076" y="384788"/>
            <a:ext cx="2893081" cy="6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zzorti EC | Facebook">
            <a:extLst>
              <a:ext uri="{FF2B5EF4-FFF2-40B4-BE49-F238E27FC236}">
                <a16:creationId xmlns:a16="http://schemas.microsoft.com/office/drawing/2014/main" id="{6A0EB480-82C4-C105-E6D2-3C65060C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74" y="136753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tálogo L'Bel Perú - abril 2023">
            <a:extLst>
              <a:ext uri="{FF2B5EF4-FFF2-40B4-BE49-F238E27FC236}">
                <a16:creationId xmlns:a16="http://schemas.microsoft.com/office/drawing/2014/main" id="{EF72EC2F-95C7-189E-03B1-99F47B1C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807" y="1285875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riathlon Sport - Home | Facebook">
            <a:extLst>
              <a:ext uri="{FF2B5EF4-FFF2-40B4-BE49-F238E27FC236}">
                <a16:creationId xmlns:a16="http://schemas.microsoft.com/office/drawing/2014/main" id="{4AA54BCF-37B2-0CA3-D8E9-7471E88C4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95" y="3074437"/>
            <a:ext cx="2143125" cy="21431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UPREE – BIZ DIGITAL">
            <a:extLst>
              <a:ext uri="{FF2B5EF4-FFF2-40B4-BE49-F238E27FC236}">
                <a16:creationId xmlns:a16="http://schemas.microsoft.com/office/drawing/2014/main" id="{829CF823-C2E1-F9A0-183D-883922D3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13" y="4623417"/>
            <a:ext cx="2495550" cy="1524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CE8BC48-E4BB-E065-5E27-462F7288D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81" y="388167"/>
            <a:ext cx="2706149" cy="60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5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95C0AD8-DA30-5EE3-5EA7-0BA4322C075D}"/>
              </a:ext>
            </a:extLst>
          </p:cNvPr>
          <p:cNvSpPr txBox="1"/>
          <p:nvPr/>
        </p:nvSpPr>
        <p:spPr>
          <a:xfrm>
            <a:off x="250761" y="1314356"/>
            <a:ext cx="401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PANTALLA DE INICIO DEL PROYECTO ACTUAL</a:t>
            </a:r>
          </a:p>
        </p:txBody>
      </p:sp>
      <p:pic>
        <p:nvPicPr>
          <p:cNvPr id="5122" name="Picture 2" descr="Qué es el lenguaje de programación Dart? | inLab FIB">
            <a:extLst>
              <a:ext uri="{FF2B5EF4-FFF2-40B4-BE49-F238E27FC236}">
                <a16:creationId xmlns:a16="http://schemas.microsoft.com/office/drawing/2014/main" id="{EFD0E9FF-C94C-776A-FEBD-C9B8575B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980" y="913622"/>
            <a:ext cx="31623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124" name="Picture 4" descr="Cómo instalar Visual Studio Code en Linux - ochobitshacenunbyte">
            <a:extLst>
              <a:ext uri="{FF2B5EF4-FFF2-40B4-BE49-F238E27FC236}">
                <a16:creationId xmlns:a16="http://schemas.microsoft.com/office/drawing/2014/main" id="{97AA593A-6332-D269-8F86-59664C2F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42" y="2896379"/>
            <a:ext cx="2847975" cy="1600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DC8541-1927-6AA9-B9DE-E493EB99A9CF}"/>
              </a:ext>
            </a:extLst>
          </p:cNvPr>
          <p:cNvSpPr txBox="1"/>
          <p:nvPr/>
        </p:nvSpPr>
        <p:spPr>
          <a:xfrm>
            <a:off x="401216" y="5449075"/>
            <a:ext cx="315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https://github.com/JoseTA007/LyM-_23-05-sqlite.git</a:t>
            </a:r>
          </a:p>
        </p:txBody>
      </p:sp>
      <p:pic>
        <p:nvPicPr>
          <p:cNvPr id="5126" name="Picture 6" descr="GitHub - Apps on Google Play">
            <a:extLst>
              <a:ext uri="{FF2B5EF4-FFF2-40B4-BE49-F238E27FC236}">
                <a16:creationId xmlns:a16="http://schemas.microsoft.com/office/drawing/2014/main" id="{148D8BEC-33E4-8F25-FAA8-E9C1B407B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6" y="3626451"/>
            <a:ext cx="1740256" cy="17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Qué es Android Studio? - Talently | Talently Blog">
            <a:extLst>
              <a:ext uri="{FF2B5EF4-FFF2-40B4-BE49-F238E27FC236}">
                <a16:creationId xmlns:a16="http://schemas.microsoft.com/office/drawing/2014/main" id="{2ED798E3-44DB-5AA9-666F-B78C0D44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996" y="4679108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F4BF89-CCE4-0880-EFF6-EF45CA8C4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79" y="456811"/>
            <a:ext cx="2818631" cy="59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4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95C0AD8-DA30-5EE3-5EA7-0BA4322C075D}"/>
              </a:ext>
            </a:extLst>
          </p:cNvPr>
          <p:cNvSpPr txBox="1"/>
          <p:nvPr/>
        </p:nvSpPr>
        <p:spPr>
          <a:xfrm>
            <a:off x="4087883" y="1514326"/>
            <a:ext cx="4016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/>
              <a:t>REFERENCIAS</a:t>
            </a:r>
          </a:p>
        </p:txBody>
      </p:sp>
      <p:pic>
        <p:nvPicPr>
          <p:cNvPr id="6146" name="Picture 2" descr="Stack Overflow sufre una brecha de seguridad que no afecta a los datos de  sus usuarios - MuyComputerPRO">
            <a:extLst>
              <a:ext uri="{FF2B5EF4-FFF2-40B4-BE49-F238E27FC236}">
                <a16:creationId xmlns:a16="http://schemas.microsoft.com/office/drawing/2014/main" id="{F21BFEC4-1CF5-CC83-B33C-3AE75872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0" y="4872621"/>
            <a:ext cx="2809875" cy="1628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érminos de Servicio de Youtube">
            <a:extLst>
              <a:ext uri="{FF2B5EF4-FFF2-40B4-BE49-F238E27FC236}">
                <a16:creationId xmlns:a16="http://schemas.microsoft.com/office/drawing/2014/main" id="{1E537877-AE2D-7BA3-E2B7-40BA225D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9" y="328613"/>
            <a:ext cx="4524375" cy="1009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lutter Dart Documentation. In this article, we are going to see… | by  Abisheganellaiyappan | CodeX | Medium">
            <a:extLst>
              <a:ext uri="{FF2B5EF4-FFF2-40B4-BE49-F238E27FC236}">
                <a16:creationId xmlns:a16="http://schemas.microsoft.com/office/drawing/2014/main" id="{1E36EDE9-7017-0963-E019-BE6B5194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330" y="515719"/>
            <a:ext cx="3381375" cy="1352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96EB0B1-D224-6B46-C19B-B48B3BDA365A}"/>
              </a:ext>
            </a:extLst>
          </p:cNvPr>
          <p:cNvSpPr txBox="1"/>
          <p:nvPr/>
        </p:nvSpPr>
        <p:spPr>
          <a:xfrm>
            <a:off x="475862" y="2398275"/>
            <a:ext cx="105062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Navegar entre pantallas -&gt; </a:t>
            </a:r>
            <a:r>
              <a:rPr lang="es-PE" sz="1600" dirty="0">
                <a:hlinkClick r:id="rId5"/>
              </a:rPr>
              <a:t>https://www.youtube.com/watch?v=jtW06zlDW1I&amp;t=49s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Solución de problemas de version SDK -&gt; </a:t>
            </a:r>
            <a:r>
              <a:rPr lang="es-PE" sz="1600" dirty="0">
                <a:hlinkClick r:id="rId6"/>
              </a:rPr>
              <a:t>https://www.youtube.com/watch?v=zxZM4r5GlTw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Sistema de rutas -&gt; </a:t>
            </a:r>
            <a:r>
              <a:rPr lang="es-PE" sz="1600" dirty="0">
                <a:hlinkClick r:id="rId7"/>
              </a:rPr>
              <a:t>https://www.youtube.com/watch?v=mN5Co64gsT0&amp;t=699s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Gesture detector flutter  -&gt; </a:t>
            </a:r>
            <a:r>
              <a:rPr lang="es-PE" sz="1600" dirty="0">
                <a:hlinkClick r:id="rId8"/>
              </a:rPr>
              <a:t>https://www.youtube.com/watch?v=WhVXkCFPmK4&amp;t=9s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SizexBox flutter -&gt; </a:t>
            </a:r>
            <a:r>
              <a:rPr lang="es-PE" sz="1600" dirty="0">
                <a:hlinkClick r:id="rId9"/>
              </a:rPr>
              <a:t>https://www.youtube.com/watch?v=EHPu_DzRfqA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Align -&gt; </a:t>
            </a:r>
            <a:r>
              <a:rPr lang="es-PE" sz="1600" dirty="0">
                <a:hlinkClick r:id="rId10"/>
              </a:rPr>
              <a:t>https://www.youtube.com/watch?v=PKBYuoG1g14&amp;t=194s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Elevated Button -&gt; </a:t>
            </a:r>
            <a:r>
              <a:rPr lang="es-PE" sz="1600" dirty="0">
                <a:hlinkClick r:id="rId10"/>
              </a:rPr>
              <a:t>https://www.youtube.com/watch?v=PKBYuoG1g14&amp;t=194s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Idea base para  nuestro login -&gt; </a:t>
            </a:r>
            <a:r>
              <a:rPr lang="es-PE" sz="1600" dirty="0">
                <a:hlinkClick r:id="rId11"/>
              </a:rPr>
              <a:t>https://www.youtube.com/watch?v=thsuw0n7Lgo&amp;t=887s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Colocar imágenes (assets) -&gt; </a:t>
            </a:r>
            <a:r>
              <a:rPr lang="es-PE" sz="1600" dirty="0">
                <a:hlinkClick r:id="rId12"/>
              </a:rPr>
              <a:t>https://www.youtube.com/watch?v=a4fIXHcRju0&amp;t=390s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OnTap -&gt; </a:t>
            </a:r>
            <a:r>
              <a:rPr lang="es-PE" sz="1600" dirty="0">
                <a:hlinkClick r:id="rId13"/>
              </a:rPr>
              <a:t>https://www.youtube.com/watch?v=nhhIahPxedc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564924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1266</TotalTime>
  <Words>371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Castellar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12</cp:revision>
  <dcterms:created xsi:type="dcterms:W3CDTF">2023-04-25T20:37:51Z</dcterms:created>
  <dcterms:modified xsi:type="dcterms:W3CDTF">2023-05-28T05:03:42Z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