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75" r:id="rId10"/>
    <p:sldId id="276" r:id="rId11"/>
    <p:sldId id="277" r:id="rId12"/>
    <p:sldId id="264" r:id="rId13"/>
    <p:sldId id="265" r:id="rId14"/>
    <p:sldId id="267" r:id="rId15"/>
    <p:sldId id="269" r:id="rId16"/>
    <p:sldId id="268" r:id="rId17"/>
    <p:sldId id="270" r:id="rId18"/>
    <p:sldId id="271" r:id="rId19"/>
    <p:sldId id="273" r:id="rId20"/>
    <p:sldId id="274" r:id="rId21"/>
    <p:sldId id="281" r:id="rId22"/>
  </p:sldIdLst>
  <p:sldSz cx="12192000" cy="6858000"/>
  <p:notesSz cx="6858000" cy="9144000"/>
  <p:defaultTextStyle>
    <a:defPPr>
      <a:defRPr lang="es-P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Estilo claro 1 - Acento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105" d="100"/>
          <a:sy n="105" d="100"/>
        </p:scale>
        <p:origin x="83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charts/_rels/chart1.xml.rels><?xml version="1.0" encoding="UTF-8" standalone="yes"?>
<Relationships xmlns="http://schemas.openxmlformats.org/package/2006/relationships"><Relationship Id="rId3" Type="http://schemas.openxmlformats.org/officeDocument/2006/relationships/oleObject" Target="Libro1"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Libro1"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pivotSource>
    <c:name>[Libro1]Hoja2!Tabla dinámica1</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"P</a:t>
            </a:r>
            <a:r>
              <a:rPr lang="es-ES" sz="1400" b="0" i="0" u="none" strike="noStrike" baseline="0">
                <a:effectLst/>
              </a:rPr>
              <a:t>recisión </a:t>
            </a:r>
            <a:r>
              <a:rPr lang="en-US"/>
              <a:t>" por "Dataset" y "Modelo"</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s-PA"/>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PA"/>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PA"/>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PA"/>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PA"/>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PA"/>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PA"/>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PA"/>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PA"/>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PA"/>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PA"/>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PA"/>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PA"/>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strRef>
              <c:f>Hoja2!$B$2:$B$3</c:f>
              <c:strCache>
                <c:ptCount val="1"/>
                <c:pt idx="0">
                  <c:v>Logistic Regression</c:v>
                </c:pt>
              </c:strCache>
            </c:strRef>
          </c:tx>
          <c:spPr>
            <a:solidFill>
              <a:schemeClr val="accent1"/>
            </a:solidFill>
            <a:ln>
              <a:noFill/>
            </a:ln>
            <a:effectLst/>
          </c:spPr>
          <c:invertIfNegative val="0"/>
          <c:cat>
            <c:strRef>
              <c:f>Hoja2!$A$4:$A$7</c:f>
              <c:strCache>
                <c:ptCount val="3"/>
                <c:pt idx="0">
                  <c:v>Con menos columnas</c:v>
                </c:pt>
                <c:pt idx="1">
                  <c:v>Limpio </c:v>
                </c:pt>
                <c:pt idx="2">
                  <c:v>Original</c:v>
                </c:pt>
              </c:strCache>
            </c:strRef>
          </c:cat>
          <c:val>
            <c:numRef>
              <c:f>Hoja2!$B$4:$B$7</c:f>
              <c:numCache>
                <c:formatCode>0.00%</c:formatCode>
                <c:ptCount val="3"/>
                <c:pt idx="0">
                  <c:v>0.9345</c:v>
                </c:pt>
                <c:pt idx="1">
                  <c:v>0.93</c:v>
                </c:pt>
                <c:pt idx="2">
                  <c:v>0.92900000000000005</c:v>
                </c:pt>
              </c:numCache>
            </c:numRef>
          </c:val>
          <c:extLst>
            <c:ext xmlns:c16="http://schemas.microsoft.com/office/drawing/2014/chart" uri="{C3380CC4-5D6E-409C-BE32-E72D297353CC}">
              <c16:uniqueId val="{00000000-D9D8-4FE0-864A-549AC52F7ECE}"/>
            </c:ext>
          </c:extLst>
        </c:ser>
        <c:ser>
          <c:idx val="1"/>
          <c:order val="1"/>
          <c:tx>
            <c:strRef>
              <c:f>Hoja2!$C$2:$C$3</c:f>
              <c:strCache>
                <c:ptCount val="1"/>
                <c:pt idx="0">
                  <c:v>Multilayer Perceptron</c:v>
                </c:pt>
              </c:strCache>
            </c:strRef>
          </c:tx>
          <c:spPr>
            <a:solidFill>
              <a:schemeClr val="accent2"/>
            </a:solidFill>
            <a:ln>
              <a:noFill/>
            </a:ln>
            <a:effectLst/>
          </c:spPr>
          <c:invertIfNegative val="0"/>
          <c:cat>
            <c:strRef>
              <c:f>Hoja2!$A$4:$A$7</c:f>
              <c:strCache>
                <c:ptCount val="3"/>
                <c:pt idx="0">
                  <c:v>Con menos columnas</c:v>
                </c:pt>
                <c:pt idx="1">
                  <c:v>Limpio </c:v>
                </c:pt>
                <c:pt idx="2">
                  <c:v>Original</c:v>
                </c:pt>
              </c:strCache>
            </c:strRef>
          </c:cat>
          <c:val>
            <c:numRef>
              <c:f>Hoja2!$C$4:$C$7</c:f>
              <c:numCache>
                <c:formatCode>0.00%</c:formatCode>
                <c:ptCount val="3"/>
                <c:pt idx="0">
                  <c:v>0.95599999999999996</c:v>
                </c:pt>
                <c:pt idx="1">
                  <c:v>0.95699999999999996</c:v>
                </c:pt>
                <c:pt idx="2">
                  <c:v>0.95299999999999996</c:v>
                </c:pt>
              </c:numCache>
            </c:numRef>
          </c:val>
          <c:extLst>
            <c:ext xmlns:c16="http://schemas.microsoft.com/office/drawing/2014/chart" uri="{C3380CC4-5D6E-409C-BE32-E72D297353CC}">
              <c16:uniqueId val="{00000001-D9D8-4FE0-864A-549AC52F7ECE}"/>
            </c:ext>
          </c:extLst>
        </c:ser>
        <c:ser>
          <c:idx val="2"/>
          <c:order val="2"/>
          <c:tx>
            <c:strRef>
              <c:f>Hoja2!$D$2:$D$3</c:f>
              <c:strCache>
                <c:ptCount val="1"/>
                <c:pt idx="0">
                  <c:v>RandomForest</c:v>
                </c:pt>
              </c:strCache>
            </c:strRef>
          </c:tx>
          <c:spPr>
            <a:solidFill>
              <a:schemeClr val="accent3"/>
            </a:solidFill>
            <a:ln>
              <a:noFill/>
            </a:ln>
            <a:effectLst/>
          </c:spPr>
          <c:invertIfNegative val="0"/>
          <c:cat>
            <c:strRef>
              <c:f>Hoja2!$A$4:$A$7</c:f>
              <c:strCache>
                <c:ptCount val="3"/>
                <c:pt idx="0">
                  <c:v>Con menos columnas</c:v>
                </c:pt>
                <c:pt idx="1">
                  <c:v>Limpio </c:v>
                </c:pt>
                <c:pt idx="2">
                  <c:v>Original</c:v>
                </c:pt>
              </c:strCache>
            </c:strRef>
          </c:cat>
          <c:val>
            <c:numRef>
              <c:f>Hoja2!$D$4:$D$7</c:f>
              <c:numCache>
                <c:formatCode>0.00%</c:formatCode>
                <c:ptCount val="3"/>
                <c:pt idx="0">
                  <c:v>0.97799999999999998</c:v>
                </c:pt>
                <c:pt idx="1">
                  <c:v>0.99199999999999999</c:v>
                </c:pt>
                <c:pt idx="2">
                  <c:v>0.99199999999999999</c:v>
                </c:pt>
              </c:numCache>
            </c:numRef>
          </c:val>
          <c:extLst>
            <c:ext xmlns:c16="http://schemas.microsoft.com/office/drawing/2014/chart" uri="{C3380CC4-5D6E-409C-BE32-E72D297353CC}">
              <c16:uniqueId val="{00000002-D9D8-4FE0-864A-549AC52F7ECE}"/>
            </c:ext>
          </c:extLst>
        </c:ser>
        <c:dLbls>
          <c:showLegendKey val="0"/>
          <c:showVal val="0"/>
          <c:showCatName val="0"/>
          <c:showSerName val="0"/>
          <c:showPercent val="0"/>
          <c:showBubbleSize val="0"/>
        </c:dLbls>
        <c:gapWidth val="160"/>
        <c:overlap val="-30"/>
        <c:axId val="1115950127"/>
        <c:axId val="1115952047"/>
      </c:barChart>
      <c:catAx>
        <c:axId val="1115950127"/>
        <c:scaling>
          <c:orientation val="maxMin"/>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s-PA"/>
                  <a:t>Dataset</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s-PA"/>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PA"/>
          </a:p>
        </c:txPr>
        <c:crossAx val="1115952047"/>
        <c:crosses val="autoZero"/>
        <c:auto val="1"/>
        <c:lblAlgn val="ctr"/>
        <c:lblOffset val="100"/>
        <c:noMultiLvlLbl val="0"/>
      </c:catAx>
      <c:valAx>
        <c:axId val="1115952047"/>
        <c:scaling>
          <c:orientation val="minMax"/>
          <c:min val="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s-ES" sz="1000" b="0" i="0" u="none" strike="noStrike" baseline="0">
                    <a:effectLst/>
                  </a:rPr>
                  <a:t>Precisión </a:t>
                </a:r>
                <a:endParaRPr lang="es-PA"/>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s-PA"/>
            </a:p>
          </c:txPr>
        </c:title>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PA"/>
          </a:p>
        </c:txPr>
        <c:crossAx val="1115950127"/>
        <c:crosses val="max"/>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PA"/>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s-PA"/>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pivotSource>
    <c:name>[Libro1]Hoja3!Tabla dinámica2</c:name>
    <c:fmtId val="-1"/>
  </c:pivotSource>
  <c:chart>
    <c:autoTitleDeleted val="0"/>
    <c:pivotFmts>
      <c:pivotFmt>
        <c:idx val="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PA"/>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PA"/>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PA"/>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PA"/>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PA"/>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PA"/>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PA"/>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PA"/>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PA"/>
            </a:p>
          </c:txPr>
          <c:showLegendKey val="0"/>
          <c:showVal val="0"/>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Hoja3!$B$2:$B$3</c:f>
              <c:strCache>
                <c:ptCount val="1"/>
                <c:pt idx="0">
                  <c:v>Logistic Regression</c:v>
                </c:pt>
              </c:strCache>
            </c:strRef>
          </c:tx>
          <c:spPr>
            <a:ln w="28575" cap="rnd">
              <a:solidFill>
                <a:schemeClr val="accent1"/>
              </a:solidFill>
              <a:round/>
            </a:ln>
            <a:effectLst/>
          </c:spPr>
          <c:marker>
            <c:symbol val="none"/>
          </c:marker>
          <c:cat>
            <c:strRef>
              <c:f>Hoja3!$A$4:$A$7</c:f>
              <c:strCache>
                <c:ptCount val="3"/>
                <c:pt idx="0">
                  <c:v>Con menos columnas</c:v>
                </c:pt>
                <c:pt idx="1">
                  <c:v>Limpio </c:v>
                </c:pt>
                <c:pt idx="2">
                  <c:v>Original</c:v>
                </c:pt>
              </c:strCache>
            </c:strRef>
          </c:cat>
          <c:val>
            <c:numRef>
              <c:f>Hoja3!$B$4:$B$7</c:f>
              <c:numCache>
                <c:formatCode>General</c:formatCode>
                <c:ptCount val="3"/>
                <c:pt idx="0">
                  <c:v>0.11890000000000001</c:v>
                </c:pt>
                <c:pt idx="1">
                  <c:v>0.11700000000000001</c:v>
                </c:pt>
                <c:pt idx="2">
                  <c:v>0.12239999999999999</c:v>
                </c:pt>
              </c:numCache>
            </c:numRef>
          </c:val>
          <c:smooth val="0"/>
          <c:extLst>
            <c:ext xmlns:c16="http://schemas.microsoft.com/office/drawing/2014/chart" uri="{C3380CC4-5D6E-409C-BE32-E72D297353CC}">
              <c16:uniqueId val="{00000000-E27B-4141-B59E-10C05F740847}"/>
            </c:ext>
          </c:extLst>
        </c:ser>
        <c:ser>
          <c:idx val="1"/>
          <c:order val="1"/>
          <c:tx>
            <c:strRef>
              <c:f>Hoja3!$C$2:$C$3</c:f>
              <c:strCache>
                <c:ptCount val="1"/>
                <c:pt idx="0">
                  <c:v>Multilayer Perceptron</c:v>
                </c:pt>
              </c:strCache>
            </c:strRef>
          </c:tx>
          <c:spPr>
            <a:ln w="28575" cap="rnd">
              <a:solidFill>
                <a:schemeClr val="accent2"/>
              </a:solidFill>
              <a:round/>
            </a:ln>
            <a:effectLst/>
          </c:spPr>
          <c:marker>
            <c:symbol val="none"/>
          </c:marker>
          <c:cat>
            <c:strRef>
              <c:f>Hoja3!$A$4:$A$7</c:f>
              <c:strCache>
                <c:ptCount val="3"/>
                <c:pt idx="0">
                  <c:v>Con menos columnas</c:v>
                </c:pt>
                <c:pt idx="1">
                  <c:v>Limpio </c:v>
                </c:pt>
                <c:pt idx="2">
                  <c:v>Original</c:v>
                </c:pt>
              </c:strCache>
            </c:strRef>
          </c:cat>
          <c:val>
            <c:numRef>
              <c:f>Hoja3!$C$4:$C$7</c:f>
              <c:numCache>
                <c:formatCode>General</c:formatCode>
                <c:ptCount val="3"/>
                <c:pt idx="0">
                  <c:v>6.3399999999999998E-2</c:v>
                </c:pt>
                <c:pt idx="1">
                  <c:v>5.5899999999999998E-2</c:v>
                </c:pt>
                <c:pt idx="2">
                  <c:v>6.1699999999999998E-2</c:v>
                </c:pt>
              </c:numCache>
            </c:numRef>
          </c:val>
          <c:smooth val="0"/>
          <c:extLst>
            <c:ext xmlns:c16="http://schemas.microsoft.com/office/drawing/2014/chart" uri="{C3380CC4-5D6E-409C-BE32-E72D297353CC}">
              <c16:uniqueId val="{00000001-E27B-4141-B59E-10C05F740847}"/>
            </c:ext>
          </c:extLst>
        </c:ser>
        <c:ser>
          <c:idx val="2"/>
          <c:order val="2"/>
          <c:tx>
            <c:strRef>
              <c:f>Hoja3!$D$2:$D$3</c:f>
              <c:strCache>
                <c:ptCount val="1"/>
                <c:pt idx="0">
                  <c:v>RandomForest</c:v>
                </c:pt>
              </c:strCache>
            </c:strRef>
          </c:tx>
          <c:spPr>
            <a:ln w="28575" cap="rnd">
              <a:solidFill>
                <a:schemeClr val="accent3"/>
              </a:solidFill>
              <a:round/>
            </a:ln>
            <a:effectLst/>
          </c:spPr>
          <c:marker>
            <c:symbol val="none"/>
          </c:marker>
          <c:cat>
            <c:strRef>
              <c:f>Hoja3!$A$4:$A$7</c:f>
              <c:strCache>
                <c:ptCount val="3"/>
                <c:pt idx="0">
                  <c:v>Con menos columnas</c:v>
                </c:pt>
                <c:pt idx="1">
                  <c:v>Limpio </c:v>
                </c:pt>
                <c:pt idx="2">
                  <c:v>Original</c:v>
                </c:pt>
              </c:strCache>
            </c:strRef>
          </c:cat>
          <c:val>
            <c:numRef>
              <c:f>Hoja3!$D$4:$D$7</c:f>
              <c:numCache>
                <c:formatCode>General</c:formatCode>
                <c:ptCount val="3"/>
                <c:pt idx="0">
                  <c:v>3.2199999999999999E-2</c:v>
                </c:pt>
                <c:pt idx="1">
                  <c:v>1.3299999999999999E-2</c:v>
                </c:pt>
                <c:pt idx="2">
                  <c:v>1.34E-2</c:v>
                </c:pt>
              </c:numCache>
            </c:numRef>
          </c:val>
          <c:smooth val="0"/>
          <c:extLst>
            <c:ext xmlns:c16="http://schemas.microsoft.com/office/drawing/2014/chart" uri="{C3380CC4-5D6E-409C-BE32-E72D297353CC}">
              <c16:uniqueId val="{00000002-E27B-4141-B59E-10C05F740847}"/>
            </c:ext>
          </c:extLst>
        </c:ser>
        <c:dLbls>
          <c:showLegendKey val="0"/>
          <c:showVal val="0"/>
          <c:showCatName val="0"/>
          <c:showSerName val="0"/>
          <c:showPercent val="0"/>
          <c:showBubbleSize val="0"/>
        </c:dLbls>
        <c:smooth val="0"/>
        <c:axId val="1110193359"/>
        <c:axId val="1238356079"/>
      </c:lineChart>
      <c:catAx>
        <c:axId val="111019335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PA"/>
          </a:p>
        </c:txPr>
        <c:crossAx val="1238356079"/>
        <c:crosses val="autoZero"/>
        <c:auto val="1"/>
        <c:lblAlgn val="ctr"/>
        <c:lblOffset val="100"/>
        <c:noMultiLvlLbl val="0"/>
      </c:catAx>
      <c:valAx>
        <c:axId val="123835607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PA"/>
          </a:p>
        </c:txPr>
        <c:crossAx val="1110193359"/>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PA"/>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s-PA"/>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_rels/data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hyperlink" Target="https://github.com/PacktPublishing/Hands-On-Artificial-Intelligence-for-Cybersecurity/tree/master/Chapter04/datasets" TargetMode="External"/><Relationship Id="rId5" Type="http://schemas.openxmlformats.org/officeDocument/2006/relationships/image" Target="../media/image6.svg"/><Relationship Id="rId4" Type="http://schemas.openxmlformats.org/officeDocument/2006/relationships/image" Target="../media/image5.png"/></Relationships>
</file>

<file path=ppt/diagrams/_rels/data4.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5" Type="http://schemas.openxmlformats.org/officeDocument/2006/relationships/hyperlink" Target="https://github.com/PacktPublishing/Hands-On-Artificial-Intelligence-for-Cybersecurity/tree/master/Chapter04/datasets" TargetMode="External"/><Relationship Id="rId4" Type="http://schemas.openxmlformats.org/officeDocument/2006/relationships/image" Target="../media/image6.svg"/></Relationships>
</file>

<file path=ppt/diagrams/_rels/drawing4.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46D172-52B5-4C5E-9470-0E6D3415E29E}" type="doc">
      <dgm:prSet loTypeId="urn:microsoft.com/office/officeart/2018/2/layout/IconLabelDescriptionList" loCatId="icon" qsTypeId="urn:microsoft.com/office/officeart/2005/8/quickstyle/simple1" qsCatId="simple" csTypeId="urn:microsoft.com/office/officeart/2005/8/colors/accent1_2" csCatId="accent1" phldr="1"/>
      <dgm:spPr/>
      <dgm:t>
        <a:bodyPr/>
        <a:lstStyle/>
        <a:p>
          <a:endParaRPr lang="en-US"/>
        </a:p>
      </dgm:t>
    </dgm:pt>
    <dgm:pt modelId="{1F39E373-006E-42B6-A36B-B73745C9DBAF}">
      <dgm:prSet/>
      <dgm:spPr/>
      <dgm:t>
        <a:bodyPr/>
        <a:lstStyle/>
        <a:p>
          <a:pPr>
            <a:lnSpc>
              <a:spcPct val="100000"/>
            </a:lnSpc>
            <a:defRPr b="1"/>
          </a:pPr>
          <a:r>
            <a:rPr lang="es-ES"/>
            <a:t>Los archivos PE tienen muchas secciones incluidas estas características pueden ser utilizadas para esconder software malicioso.</a:t>
          </a:r>
          <a:endParaRPr lang="en-US"/>
        </a:p>
      </dgm:t>
    </dgm:pt>
    <dgm:pt modelId="{0EBC9070-4905-4F5E-8868-A5A1CC60446F}" type="parTrans" cxnId="{C2C77B36-EEB4-4936-A174-1C73BAB8AD9C}">
      <dgm:prSet/>
      <dgm:spPr/>
      <dgm:t>
        <a:bodyPr/>
        <a:lstStyle/>
        <a:p>
          <a:endParaRPr lang="en-US"/>
        </a:p>
      </dgm:t>
    </dgm:pt>
    <dgm:pt modelId="{E003547D-C38A-4CE4-8D07-D478342518EA}" type="sibTrans" cxnId="{C2C77B36-EEB4-4936-A174-1C73BAB8AD9C}">
      <dgm:prSet/>
      <dgm:spPr/>
      <dgm:t>
        <a:bodyPr/>
        <a:lstStyle/>
        <a:p>
          <a:endParaRPr lang="en-US"/>
        </a:p>
      </dgm:t>
    </dgm:pt>
    <dgm:pt modelId="{D7C12B48-F425-42DC-99BA-C079886E5FFA}">
      <dgm:prSet/>
      <dgm:spPr/>
      <dgm:t>
        <a:bodyPr/>
        <a:lstStyle/>
        <a:p>
          <a:pPr>
            <a:lnSpc>
              <a:spcPct val="100000"/>
            </a:lnSpc>
            <a:defRPr b="1"/>
          </a:pPr>
          <a:r>
            <a:rPr lang="es-ES" b="1" u="sng"/>
            <a:t>Nombre y origen del dataset</a:t>
          </a:r>
          <a:r>
            <a:rPr lang="es-ES" b="1"/>
            <a:t> </a:t>
          </a:r>
          <a:endParaRPr lang="en-US"/>
        </a:p>
      </dgm:t>
    </dgm:pt>
    <dgm:pt modelId="{CA56FB95-855C-47B9-8AA1-0BF725CEACCD}" type="parTrans" cxnId="{9B08A78A-B365-4953-9517-8451480B5B14}">
      <dgm:prSet/>
      <dgm:spPr/>
      <dgm:t>
        <a:bodyPr/>
        <a:lstStyle/>
        <a:p>
          <a:endParaRPr lang="en-US"/>
        </a:p>
      </dgm:t>
    </dgm:pt>
    <dgm:pt modelId="{E21AEECA-537C-43CE-BFBD-FCEA30C1E3C7}" type="sibTrans" cxnId="{9B08A78A-B365-4953-9517-8451480B5B14}">
      <dgm:prSet/>
      <dgm:spPr/>
      <dgm:t>
        <a:bodyPr/>
        <a:lstStyle/>
        <a:p>
          <a:endParaRPr lang="en-US"/>
        </a:p>
      </dgm:t>
    </dgm:pt>
    <dgm:pt modelId="{CC49BC08-6B87-4071-9891-C8F31D848E24}">
      <dgm:prSet/>
      <dgm:spPr/>
      <dgm:t>
        <a:bodyPr/>
        <a:lstStyle/>
        <a:p>
          <a:pPr>
            <a:lnSpc>
              <a:spcPct val="100000"/>
            </a:lnSpc>
          </a:pPr>
          <a:r>
            <a:rPr lang="en-US"/>
            <a:t>MAlwareartifect.CSV</a:t>
          </a:r>
        </a:p>
      </dgm:t>
    </dgm:pt>
    <dgm:pt modelId="{8F538A96-795D-48A4-B1EC-2FBED34F6190}" type="parTrans" cxnId="{03EB1608-F1BE-483C-BCAB-A5142074702A}">
      <dgm:prSet/>
      <dgm:spPr/>
      <dgm:t>
        <a:bodyPr/>
        <a:lstStyle/>
        <a:p>
          <a:endParaRPr lang="en-US"/>
        </a:p>
      </dgm:t>
    </dgm:pt>
    <dgm:pt modelId="{B50D215D-B906-435C-8DB6-D66658F3AC5F}" type="sibTrans" cxnId="{03EB1608-F1BE-483C-BCAB-A5142074702A}">
      <dgm:prSet/>
      <dgm:spPr/>
      <dgm:t>
        <a:bodyPr/>
        <a:lstStyle/>
        <a:p>
          <a:endParaRPr lang="en-US"/>
        </a:p>
      </dgm:t>
    </dgm:pt>
    <dgm:pt modelId="{81A7E8CB-2347-45A8-8A65-3A67747C585E}">
      <dgm:prSet/>
      <dgm:spPr/>
      <dgm:t>
        <a:bodyPr/>
        <a:lstStyle/>
        <a:p>
          <a:pPr>
            <a:lnSpc>
              <a:spcPct val="100000"/>
            </a:lnSpc>
          </a:pPr>
          <a:r>
            <a:rPr lang="en-US" u="sng">
              <a:hlinkClick xmlns:r="http://schemas.openxmlformats.org/officeDocument/2006/relationships" r:id="rId1"/>
            </a:rPr>
            <a:t>https://github.com/PacktPublishing/Hands-On-Artificial-Intelligence-for-Cybersecurity/tree/master/Chapter04/datasets</a:t>
          </a:r>
          <a:endParaRPr lang="en-US"/>
        </a:p>
      </dgm:t>
    </dgm:pt>
    <dgm:pt modelId="{4DBCFDDE-4A35-4B43-AEBC-D698E3E0D10C}" type="parTrans" cxnId="{B4248E58-819E-4BCD-A616-2FC6251B7B75}">
      <dgm:prSet/>
      <dgm:spPr/>
      <dgm:t>
        <a:bodyPr/>
        <a:lstStyle/>
        <a:p>
          <a:endParaRPr lang="en-US"/>
        </a:p>
      </dgm:t>
    </dgm:pt>
    <dgm:pt modelId="{B194D4E9-A25F-4E24-9990-E05DBA3CF9E7}" type="sibTrans" cxnId="{B4248E58-819E-4BCD-A616-2FC6251B7B75}">
      <dgm:prSet/>
      <dgm:spPr/>
      <dgm:t>
        <a:bodyPr/>
        <a:lstStyle/>
        <a:p>
          <a:endParaRPr lang="en-US"/>
        </a:p>
      </dgm:t>
    </dgm:pt>
    <dgm:pt modelId="{2D5A3ECF-B32B-463C-BD5B-63E5D68723BE}">
      <dgm:prSet/>
      <dgm:spPr/>
      <dgm:t>
        <a:bodyPr/>
        <a:lstStyle/>
        <a:p>
          <a:pPr>
            <a:lnSpc>
              <a:spcPct val="100000"/>
            </a:lnSpc>
          </a:pPr>
          <a:r>
            <a:rPr lang="es-ES"/>
            <a:t>Cuenta con 137445 datos de archivos PE (Portable Executable) con sus distintos atributos y categorías en legitimo (0) o no legítimos (1).</a:t>
          </a:r>
          <a:r>
            <a:rPr lang="es-ES" b="1"/>
            <a:t> </a:t>
          </a:r>
          <a:endParaRPr lang="en-US"/>
        </a:p>
      </dgm:t>
    </dgm:pt>
    <dgm:pt modelId="{8EF9AAA3-B7E9-496B-B148-8B736DA3596C}" type="parTrans" cxnId="{50E4C753-B83E-44F4-B62E-DC4EDBBBF5D2}">
      <dgm:prSet/>
      <dgm:spPr/>
      <dgm:t>
        <a:bodyPr/>
        <a:lstStyle/>
        <a:p>
          <a:endParaRPr lang="en-US"/>
        </a:p>
      </dgm:t>
    </dgm:pt>
    <dgm:pt modelId="{C30D2848-83D5-4B6F-94F2-78273C8CD857}" type="sibTrans" cxnId="{50E4C753-B83E-44F4-B62E-DC4EDBBBF5D2}">
      <dgm:prSet/>
      <dgm:spPr/>
      <dgm:t>
        <a:bodyPr/>
        <a:lstStyle/>
        <a:p>
          <a:endParaRPr lang="en-US"/>
        </a:p>
      </dgm:t>
    </dgm:pt>
    <dgm:pt modelId="{EBBA30EB-F664-4A0A-BFE7-806B1ABDFC41}" type="pres">
      <dgm:prSet presAssocID="{9C46D172-52B5-4C5E-9470-0E6D3415E29E}" presName="root" presStyleCnt="0">
        <dgm:presLayoutVars>
          <dgm:dir/>
          <dgm:resizeHandles val="exact"/>
        </dgm:presLayoutVars>
      </dgm:prSet>
      <dgm:spPr/>
    </dgm:pt>
    <dgm:pt modelId="{5DB96459-5539-4FA3-A665-E4B39BBE8794}" type="pres">
      <dgm:prSet presAssocID="{1F39E373-006E-42B6-A36B-B73745C9DBAF}" presName="compNode" presStyleCnt="0"/>
      <dgm:spPr/>
    </dgm:pt>
    <dgm:pt modelId="{1A6DB889-9F3A-4EB8-9EF9-D8C79C52BBD4}" type="pres">
      <dgm:prSet presAssocID="{1F39E373-006E-42B6-A36B-B73745C9DBAF}" presName="iconRect" presStyleLbl="node1" presStyleIdx="0" presStyleCnt="2"/>
      <dgm:spPr>
        <a:blipFill>
          <a:blip xmlns:r="http://schemas.openxmlformats.org/officeDocument/2006/relationships"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dgm:spPr>
      <dgm:extLst>
        <a:ext uri="{E40237B7-FDA0-4F09-8148-C483321AD2D9}">
          <dgm14:cNvPr xmlns:dgm14="http://schemas.microsoft.com/office/drawing/2010/diagram" id="0" name="" descr="Procesador"/>
        </a:ext>
      </dgm:extLst>
    </dgm:pt>
    <dgm:pt modelId="{D6524BAD-1D29-4BD1-8868-69C728BD3B5B}" type="pres">
      <dgm:prSet presAssocID="{1F39E373-006E-42B6-A36B-B73745C9DBAF}" presName="iconSpace" presStyleCnt="0"/>
      <dgm:spPr/>
    </dgm:pt>
    <dgm:pt modelId="{380BC551-CB0F-449E-BA7D-2F7EBAD36882}" type="pres">
      <dgm:prSet presAssocID="{1F39E373-006E-42B6-A36B-B73745C9DBAF}" presName="parTx" presStyleLbl="revTx" presStyleIdx="0" presStyleCnt="4">
        <dgm:presLayoutVars>
          <dgm:chMax val="0"/>
          <dgm:chPref val="0"/>
        </dgm:presLayoutVars>
      </dgm:prSet>
      <dgm:spPr/>
    </dgm:pt>
    <dgm:pt modelId="{C5EDAE6E-8E8C-4182-8131-A01EBB726986}" type="pres">
      <dgm:prSet presAssocID="{1F39E373-006E-42B6-A36B-B73745C9DBAF}" presName="txSpace" presStyleCnt="0"/>
      <dgm:spPr/>
    </dgm:pt>
    <dgm:pt modelId="{D15C9225-0E1D-4BFE-95A6-4F376EB9E2B0}" type="pres">
      <dgm:prSet presAssocID="{1F39E373-006E-42B6-A36B-B73745C9DBAF}" presName="desTx" presStyleLbl="revTx" presStyleIdx="1" presStyleCnt="4">
        <dgm:presLayoutVars/>
      </dgm:prSet>
      <dgm:spPr/>
    </dgm:pt>
    <dgm:pt modelId="{724DB36C-3CB7-497C-81B6-70B56502EF99}" type="pres">
      <dgm:prSet presAssocID="{E003547D-C38A-4CE4-8D07-D478342518EA}" presName="sibTrans" presStyleCnt="0"/>
      <dgm:spPr/>
    </dgm:pt>
    <dgm:pt modelId="{74037ED2-EBC6-4198-81D3-BBB36AFF244D}" type="pres">
      <dgm:prSet presAssocID="{D7C12B48-F425-42DC-99BA-C079886E5FFA}" presName="compNode" presStyleCnt="0"/>
      <dgm:spPr/>
    </dgm:pt>
    <dgm:pt modelId="{E8E492B7-F83E-4031-8729-F676670ED5B5}" type="pres">
      <dgm:prSet presAssocID="{D7C12B48-F425-42DC-99BA-C079886E5FFA}" presName="iconRect" presStyleLbl="node1" presStyleIdx="1" presStyleCnt="2"/>
      <dgm:spPr>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dgm:spPr>
      <dgm:extLst>
        <a:ext uri="{E40237B7-FDA0-4F09-8148-C483321AD2D9}">
          <dgm14:cNvPr xmlns:dgm14="http://schemas.microsoft.com/office/drawing/2010/diagram" id="0" name="" descr="Base de datos"/>
        </a:ext>
      </dgm:extLst>
    </dgm:pt>
    <dgm:pt modelId="{A2CA1EFF-F07D-4010-B651-74C08C8CFD2D}" type="pres">
      <dgm:prSet presAssocID="{D7C12B48-F425-42DC-99BA-C079886E5FFA}" presName="iconSpace" presStyleCnt="0"/>
      <dgm:spPr/>
    </dgm:pt>
    <dgm:pt modelId="{AE360FCA-CB25-4750-9DDF-E5E530997AF4}" type="pres">
      <dgm:prSet presAssocID="{D7C12B48-F425-42DC-99BA-C079886E5FFA}" presName="parTx" presStyleLbl="revTx" presStyleIdx="2" presStyleCnt="4">
        <dgm:presLayoutVars>
          <dgm:chMax val="0"/>
          <dgm:chPref val="0"/>
        </dgm:presLayoutVars>
      </dgm:prSet>
      <dgm:spPr/>
    </dgm:pt>
    <dgm:pt modelId="{DB23592C-B23B-43AA-98AC-27761D6631F4}" type="pres">
      <dgm:prSet presAssocID="{D7C12B48-F425-42DC-99BA-C079886E5FFA}" presName="txSpace" presStyleCnt="0"/>
      <dgm:spPr/>
    </dgm:pt>
    <dgm:pt modelId="{0861B798-B5EC-4461-9DD1-C2B6FB20A046}" type="pres">
      <dgm:prSet presAssocID="{D7C12B48-F425-42DC-99BA-C079886E5FFA}" presName="desTx" presStyleLbl="revTx" presStyleIdx="3" presStyleCnt="4">
        <dgm:presLayoutVars/>
      </dgm:prSet>
      <dgm:spPr/>
    </dgm:pt>
  </dgm:ptLst>
  <dgm:cxnLst>
    <dgm:cxn modelId="{03EB1608-F1BE-483C-BCAB-A5142074702A}" srcId="{D7C12B48-F425-42DC-99BA-C079886E5FFA}" destId="{CC49BC08-6B87-4071-9891-C8F31D848E24}" srcOrd="0" destOrd="0" parTransId="{8F538A96-795D-48A4-B1EC-2FBED34F6190}" sibTransId="{B50D215D-B906-435C-8DB6-D66658F3AC5F}"/>
    <dgm:cxn modelId="{0131EF28-276E-48C9-8744-E8EEB914F582}" type="presOf" srcId="{81A7E8CB-2347-45A8-8A65-3A67747C585E}" destId="{0861B798-B5EC-4461-9DD1-C2B6FB20A046}" srcOrd="0" destOrd="1" presId="urn:microsoft.com/office/officeart/2018/2/layout/IconLabelDescriptionList"/>
    <dgm:cxn modelId="{C2C77B36-EEB4-4936-A174-1C73BAB8AD9C}" srcId="{9C46D172-52B5-4C5E-9470-0E6D3415E29E}" destId="{1F39E373-006E-42B6-A36B-B73745C9DBAF}" srcOrd="0" destOrd="0" parTransId="{0EBC9070-4905-4F5E-8868-A5A1CC60446F}" sibTransId="{E003547D-C38A-4CE4-8D07-D478342518EA}"/>
    <dgm:cxn modelId="{A374AF6D-5605-440F-AD76-D1C0F820444B}" type="presOf" srcId="{1F39E373-006E-42B6-A36B-B73745C9DBAF}" destId="{380BC551-CB0F-449E-BA7D-2F7EBAD36882}" srcOrd="0" destOrd="0" presId="urn:microsoft.com/office/officeart/2018/2/layout/IconLabelDescriptionList"/>
    <dgm:cxn modelId="{50E4C753-B83E-44F4-B62E-DC4EDBBBF5D2}" srcId="{D7C12B48-F425-42DC-99BA-C079886E5FFA}" destId="{2D5A3ECF-B32B-463C-BD5B-63E5D68723BE}" srcOrd="2" destOrd="0" parTransId="{8EF9AAA3-B7E9-496B-B148-8B736DA3596C}" sibTransId="{C30D2848-83D5-4B6F-94F2-78273C8CD857}"/>
    <dgm:cxn modelId="{C1C04978-9BD3-48DA-903A-2B0EB066512D}" type="presOf" srcId="{9C46D172-52B5-4C5E-9470-0E6D3415E29E}" destId="{EBBA30EB-F664-4A0A-BFE7-806B1ABDFC41}" srcOrd="0" destOrd="0" presId="urn:microsoft.com/office/officeart/2018/2/layout/IconLabelDescriptionList"/>
    <dgm:cxn modelId="{B4248E58-819E-4BCD-A616-2FC6251B7B75}" srcId="{D7C12B48-F425-42DC-99BA-C079886E5FFA}" destId="{81A7E8CB-2347-45A8-8A65-3A67747C585E}" srcOrd="1" destOrd="0" parTransId="{4DBCFDDE-4A35-4B43-AEBC-D698E3E0D10C}" sibTransId="{B194D4E9-A25F-4E24-9990-E05DBA3CF9E7}"/>
    <dgm:cxn modelId="{9B08A78A-B365-4953-9517-8451480B5B14}" srcId="{9C46D172-52B5-4C5E-9470-0E6D3415E29E}" destId="{D7C12B48-F425-42DC-99BA-C079886E5FFA}" srcOrd="1" destOrd="0" parTransId="{CA56FB95-855C-47B9-8AA1-0BF725CEACCD}" sibTransId="{E21AEECA-537C-43CE-BFBD-FCEA30C1E3C7}"/>
    <dgm:cxn modelId="{37E400C8-D129-4361-881A-643B056D1510}" type="presOf" srcId="{CC49BC08-6B87-4071-9891-C8F31D848E24}" destId="{0861B798-B5EC-4461-9DD1-C2B6FB20A046}" srcOrd="0" destOrd="0" presId="urn:microsoft.com/office/officeart/2018/2/layout/IconLabelDescriptionList"/>
    <dgm:cxn modelId="{9ADA65D8-4117-4910-9E18-45503E75855E}" type="presOf" srcId="{D7C12B48-F425-42DC-99BA-C079886E5FFA}" destId="{AE360FCA-CB25-4750-9DDF-E5E530997AF4}" srcOrd="0" destOrd="0" presId="urn:microsoft.com/office/officeart/2018/2/layout/IconLabelDescriptionList"/>
    <dgm:cxn modelId="{D86BAAEA-207B-42D8-A67E-52499FD529A7}" type="presOf" srcId="{2D5A3ECF-B32B-463C-BD5B-63E5D68723BE}" destId="{0861B798-B5EC-4461-9DD1-C2B6FB20A046}" srcOrd="0" destOrd="2" presId="urn:microsoft.com/office/officeart/2018/2/layout/IconLabelDescriptionList"/>
    <dgm:cxn modelId="{7B5826A5-BCE3-4870-8F09-8C72CB6A972C}" type="presParOf" srcId="{EBBA30EB-F664-4A0A-BFE7-806B1ABDFC41}" destId="{5DB96459-5539-4FA3-A665-E4B39BBE8794}" srcOrd="0" destOrd="0" presId="urn:microsoft.com/office/officeart/2018/2/layout/IconLabelDescriptionList"/>
    <dgm:cxn modelId="{6856C218-2D0B-48F9-B620-35C876E6B1EC}" type="presParOf" srcId="{5DB96459-5539-4FA3-A665-E4B39BBE8794}" destId="{1A6DB889-9F3A-4EB8-9EF9-D8C79C52BBD4}" srcOrd="0" destOrd="0" presId="urn:microsoft.com/office/officeart/2018/2/layout/IconLabelDescriptionList"/>
    <dgm:cxn modelId="{086978DE-713F-4F9E-8F70-A68EC0381A66}" type="presParOf" srcId="{5DB96459-5539-4FA3-A665-E4B39BBE8794}" destId="{D6524BAD-1D29-4BD1-8868-69C728BD3B5B}" srcOrd="1" destOrd="0" presId="urn:microsoft.com/office/officeart/2018/2/layout/IconLabelDescriptionList"/>
    <dgm:cxn modelId="{81229A6F-611F-42CB-9E87-82E1391EABE6}" type="presParOf" srcId="{5DB96459-5539-4FA3-A665-E4B39BBE8794}" destId="{380BC551-CB0F-449E-BA7D-2F7EBAD36882}" srcOrd="2" destOrd="0" presId="urn:microsoft.com/office/officeart/2018/2/layout/IconLabelDescriptionList"/>
    <dgm:cxn modelId="{3CA327A8-96DF-4E5D-AC48-C92C172025D1}" type="presParOf" srcId="{5DB96459-5539-4FA3-A665-E4B39BBE8794}" destId="{C5EDAE6E-8E8C-4182-8131-A01EBB726986}" srcOrd="3" destOrd="0" presId="urn:microsoft.com/office/officeart/2018/2/layout/IconLabelDescriptionList"/>
    <dgm:cxn modelId="{4A50F210-A49D-4448-B75B-D20F14AB3A8E}" type="presParOf" srcId="{5DB96459-5539-4FA3-A665-E4B39BBE8794}" destId="{D15C9225-0E1D-4BFE-95A6-4F376EB9E2B0}" srcOrd="4" destOrd="0" presId="urn:microsoft.com/office/officeart/2018/2/layout/IconLabelDescriptionList"/>
    <dgm:cxn modelId="{0038C17C-426D-4176-B5CD-0C76A5D82F3A}" type="presParOf" srcId="{EBBA30EB-F664-4A0A-BFE7-806B1ABDFC41}" destId="{724DB36C-3CB7-497C-81B6-70B56502EF99}" srcOrd="1" destOrd="0" presId="urn:microsoft.com/office/officeart/2018/2/layout/IconLabelDescriptionList"/>
    <dgm:cxn modelId="{433115E4-3BE3-4FFD-BC20-62B31E6ADDBF}" type="presParOf" srcId="{EBBA30EB-F664-4A0A-BFE7-806B1ABDFC41}" destId="{74037ED2-EBC6-4198-81D3-BBB36AFF244D}" srcOrd="2" destOrd="0" presId="urn:microsoft.com/office/officeart/2018/2/layout/IconLabelDescriptionList"/>
    <dgm:cxn modelId="{8C8346A5-A59D-4A68-8ED4-9F5B32D44058}" type="presParOf" srcId="{74037ED2-EBC6-4198-81D3-BBB36AFF244D}" destId="{E8E492B7-F83E-4031-8729-F676670ED5B5}" srcOrd="0" destOrd="0" presId="urn:microsoft.com/office/officeart/2018/2/layout/IconLabelDescriptionList"/>
    <dgm:cxn modelId="{30E5851E-8CB7-49C1-AC3F-DE0629556016}" type="presParOf" srcId="{74037ED2-EBC6-4198-81D3-BBB36AFF244D}" destId="{A2CA1EFF-F07D-4010-B651-74C08C8CFD2D}" srcOrd="1" destOrd="0" presId="urn:microsoft.com/office/officeart/2018/2/layout/IconLabelDescriptionList"/>
    <dgm:cxn modelId="{FC0997FF-6486-49BF-BB98-4C84F61AEC20}" type="presParOf" srcId="{74037ED2-EBC6-4198-81D3-BBB36AFF244D}" destId="{AE360FCA-CB25-4750-9DDF-E5E530997AF4}" srcOrd="2" destOrd="0" presId="urn:microsoft.com/office/officeart/2018/2/layout/IconLabelDescriptionList"/>
    <dgm:cxn modelId="{B86AFAC9-232A-4493-85FF-3968EF2AFE3C}" type="presParOf" srcId="{74037ED2-EBC6-4198-81D3-BBB36AFF244D}" destId="{DB23592C-B23B-43AA-98AC-27761D6631F4}" srcOrd="3" destOrd="0" presId="urn:microsoft.com/office/officeart/2018/2/layout/IconLabelDescriptionList"/>
    <dgm:cxn modelId="{66DC3A1D-2156-401C-BBDB-1CC19C97A2D1}" type="presParOf" srcId="{74037ED2-EBC6-4198-81D3-BBB36AFF244D}" destId="{0861B798-B5EC-4461-9DD1-C2B6FB20A046}"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21A6DB1-A023-4AAF-A166-18849B81C682}"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D86EB57D-7055-4BF5-9A88-42D6E096DEC5}">
      <dgm:prSet/>
      <dgm:spPr/>
      <dgm:t>
        <a:bodyPr/>
        <a:lstStyle/>
        <a:p>
          <a:r>
            <a:rPr lang="es-PA" b="1"/>
            <a:t>Random Forest: </a:t>
          </a:r>
          <a:r>
            <a:rPr lang="es-ES"/>
            <a:t>este método combina múltiples árboles de decisión para mejorar la precisión y reducir el sobreajuste </a:t>
          </a:r>
          <a:r>
            <a:rPr lang="es-PA"/>
            <a:t>al evitar que cualquier árbol individual domine la predicción.</a:t>
          </a:r>
          <a:endParaRPr lang="en-US"/>
        </a:p>
      </dgm:t>
    </dgm:pt>
    <dgm:pt modelId="{31020C38-FC2A-41EC-8395-71DD6C1F7C56}" type="parTrans" cxnId="{54F1B0C7-8546-458D-9818-A7F13B23C95F}">
      <dgm:prSet/>
      <dgm:spPr/>
      <dgm:t>
        <a:bodyPr/>
        <a:lstStyle/>
        <a:p>
          <a:endParaRPr lang="en-US"/>
        </a:p>
      </dgm:t>
    </dgm:pt>
    <dgm:pt modelId="{3AE1F0F9-8BD1-4254-9821-C04D18BACF69}" type="sibTrans" cxnId="{54F1B0C7-8546-458D-9818-A7F13B23C95F}">
      <dgm:prSet/>
      <dgm:spPr/>
      <dgm:t>
        <a:bodyPr/>
        <a:lstStyle/>
        <a:p>
          <a:endParaRPr lang="en-US"/>
        </a:p>
      </dgm:t>
    </dgm:pt>
    <dgm:pt modelId="{8ED6AEAD-385C-4C82-8A3C-0D02F0BFCA0B}">
      <dgm:prSet/>
      <dgm:spPr/>
      <dgm:t>
        <a:bodyPr/>
        <a:lstStyle/>
        <a:p>
          <a:r>
            <a:rPr lang="es-PA" b="1"/>
            <a:t>Regresión Logística </a:t>
          </a:r>
          <a:r>
            <a:rPr lang="es-PA"/>
            <a:t>modelo lineal utilizado para clasificación binaria. Aplicación en el dataset: </a:t>
          </a:r>
          <a:r>
            <a:rPr lang="es-ES"/>
            <a:t>si las características permiten una separación lineal entre archivos legítimos y maliciosos. Se ajustó la regularización para evitar el sobreajuste y mejorar la generalización en datasets con patrones simples.</a:t>
          </a:r>
          <a:endParaRPr lang="en-US"/>
        </a:p>
      </dgm:t>
    </dgm:pt>
    <dgm:pt modelId="{BAF8BCBF-0277-49B3-99C3-E9557015B0FB}" type="parTrans" cxnId="{1967A7BE-2DD9-47AE-BD71-C6A9313A74E6}">
      <dgm:prSet/>
      <dgm:spPr/>
      <dgm:t>
        <a:bodyPr/>
        <a:lstStyle/>
        <a:p>
          <a:endParaRPr lang="en-US"/>
        </a:p>
      </dgm:t>
    </dgm:pt>
    <dgm:pt modelId="{6DD2800B-037C-4D63-B169-8764ACABAA6D}" type="sibTrans" cxnId="{1967A7BE-2DD9-47AE-BD71-C6A9313A74E6}">
      <dgm:prSet/>
      <dgm:spPr/>
      <dgm:t>
        <a:bodyPr/>
        <a:lstStyle/>
        <a:p>
          <a:endParaRPr lang="en-US"/>
        </a:p>
      </dgm:t>
    </dgm:pt>
    <dgm:pt modelId="{FA4E85C9-BA40-4779-AF51-F96B68B7E5D5}">
      <dgm:prSet/>
      <dgm:spPr/>
      <dgm:t>
        <a:bodyPr/>
        <a:lstStyle/>
        <a:p>
          <a:r>
            <a:rPr lang="es-PA" b="1"/>
            <a:t>Perceptrón Multicapa (Multilayer Perceptron): </a:t>
          </a:r>
          <a:r>
            <a:rPr lang="es-PA"/>
            <a:t>Es una red neuronal artificial con múltiples capas de neuronas (una capa de entrada, una o más capas ocultas y una capa de salida). </a:t>
          </a:r>
          <a:endParaRPr lang="en-US"/>
        </a:p>
      </dgm:t>
    </dgm:pt>
    <dgm:pt modelId="{9B0361F7-54A6-4A9B-8D1A-93E28A8D6BBC}" type="parTrans" cxnId="{7FBE435B-73D6-472F-B1A8-C7CC41F8AC10}">
      <dgm:prSet/>
      <dgm:spPr/>
      <dgm:t>
        <a:bodyPr/>
        <a:lstStyle/>
        <a:p>
          <a:endParaRPr lang="en-US"/>
        </a:p>
      </dgm:t>
    </dgm:pt>
    <dgm:pt modelId="{8B44F9D2-AA02-4049-BB94-035769B4FD4A}" type="sibTrans" cxnId="{7FBE435B-73D6-472F-B1A8-C7CC41F8AC10}">
      <dgm:prSet/>
      <dgm:spPr/>
      <dgm:t>
        <a:bodyPr/>
        <a:lstStyle/>
        <a:p>
          <a:endParaRPr lang="en-US"/>
        </a:p>
      </dgm:t>
    </dgm:pt>
    <dgm:pt modelId="{28D26105-11E2-4D8F-AFF7-C44A535E5FAB}" type="pres">
      <dgm:prSet presAssocID="{021A6DB1-A023-4AAF-A166-18849B81C682}" presName="linear" presStyleCnt="0">
        <dgm:presLayoutVars>
          <dgm:animLvl val="lvl"/>
          <dgm:resizeHandles val="exact"/>
        </dgm:presLayoutVars>
      </dgm:prSet>
      <dgm:spPr/>
    </dgm:pt>
    <dgm:pt modelId="{DA565805-406C-4F8E-9456-69F8D585BF0A}" type="pres">
      <dgm:prSet presAssocID="{D86EB57D-7055-4BF5-9A88-42D6E096DEC5}" presName="parentText" presStyleLbl="node1" presStyleIdx="0" presStyleCnt="3">
        <dgm:presLayoutVars>
          <dgm:chMax val="0"/>
          <dgm:bulletEnabled val="1"/>
        </dgm:presLayoutVars>
      </dgm:prSet>
      <dgm:spPr/>
    </dgm:pt>
    <dgm:pt modelId="{D873BDC4-5471-4C29-81EE-95DB826883AB}" type="pres">
      <dgm:prSet presAssocID="{3AE1F0F9-8BD1-4254-9821-C04D18BACF69}" presName="spacer" presStyleCnt="0"/>
      <dgm:spPr/>
    </dgm:pt>
    <dgm:pt modelId="{8FEFF137-BFFF-40EA-8F41-F334583911F0}" type="pres">
      <dgm:prSet presAssocID="{8ED6AEAD-385C-4C82-8A3C-0D02F0BFCA0B}" presName="parentText" presStyleLbl="node1" presStyleIdx="1" presStyleCnt="3">
        <dgm:presLayoutVars>
          <dgm:chMax val="0"/>
          <dgm:bulletEnabled val="1"/>
        </dgm:presLayoutVars>
      </dgm:prSet>
      <dgm:spPr/>
    </dgm:pt>
    <dgm:pt modelId="{551CD21F-5B69-414E-A7F0-DF32FA5397C6}" type="pres">
      <dgm:prSet presAssocID="{6DD2800B-037C-4D63-B169-8764ACABAA6D}" presName="spacer" presStyleCnt="0"/>
      <dgm:spPr/>
    </dgm:pt>
    <dgm:pt modelId="{209118E5-DFC0-40A4-9B01-79BA55BB1279}" type="pres">
      <dgm:prSet presAssocID="{FA4E85C9-BA40-4779-AF51-F96B68B7E5D5}" presName="parentText" presStyleLbl="node1" presStyleIdx="2" presStyleCnt="3">
        <dgm:presLayoutVars>
          <dgm:chMax val="0"/>
          <dgm:bulletEnabled val="1"/>
        </dgm:presLayoutVars>
      </dgm:prSet>
      <dgm:spPr/>
    </dgm:pt>
  </dgm:ptLst>
  <dgm:cxnLst>
    <dgm:cxn modelId="{7FBE435B-73D6-472F-B1A8-C7CC41F8AC10}" srcId="{021A6DB1-A023-4AAF-A166-18849B81C682}" destId="{FA4E85C9-BA40-4779-AF51-F96B68B7E5D5}" srcOrd="2" destOrd="0" parTransId="{9B0361F7-54A6-4A9B-8D1A-93E28A8D6BBC}" sibTransId="{8B44F9D2-AA02-4049-BB94-035769B4FD4A}"/>
    <dgm:cxn modelId="{8DCF1676-1408-4F75-AE13-A880CB1B1BBB}" type="presOf" srcId="{D86EB57D-7055-4BF5-9A88-42D6E096DEC5}" destId="{DA565805-406C-4F8E-9456-69F8D585BF0A}" srcOrd="0" destOrd="0" presId="urn:microsoft.com/office/officeart/2005/8/layout/vList2"/>
    <dgm:cxn modelId="{0C5BCE83-FE64-43ED-B770-FDC73E7C9E7B}" type="presOf" srcId="{021A6DB1-A023-4AAF-A166-18849B81C682}" destId="{28D26105-11E2-4D8F-AFF7-C44A535E5FAB}" srcOrd="0" destOrd="0" presId="urn:microsoft.com/office/officeart/2005/8/layout/vList2"/>
    <dgm:cxn modelId="{02DEA3AE-9A38-4D78-A06E-2415E2141D95}" type="presOf" srcId="{8ED6AEAD-385C-4C82-8A3C-0D02F0BFCA0B}" destId="{8FEFF137-BFFF-40EA-8F41-F334583911F0}" srcOrd="0" destOrd="0" presId="urn:microsoft.com/office/officeart/2005/8/layout/vList2"/>
    <dgm:cxn modelId="{1967A7BE-2DD9-47AE-BD71-C6A9313A74E6}" srcId="{021A6DB1-A023-4AAF-A166-18849B81C682}" destId="{8ED6AEAD-385C-4C82-8A3C-0D02F0BFCA0B}" srcOrd="1" destOrd="0" parTransId="{BAF8BCBF-0277-49B3-99C3-E9557015B0FB}" sibTransId="{6DD2800B-037C-4D63-B169-8764ACABAA6D}"/>
    <dgm:cxn modelId="{019C1BC5-0DF4-48F5-B4E8-E2BA5DCDAA61}" type="presOf" srcId="{FA4E85C9-BA40-4779-AF51-F96B68B7E5D5}" destId="{209118E5-DFC0-40A4-9B01-79BA55BB1279}" srcOrd="0" destOrd="0" presId="urn:microsoft.com/office/officeart/2005/8/layout/vList2"/>
    <dgm:cxn modelId="{54F1B0C7-8546-458D-9818-A7F13B23C95F}" srcId="{021A6DB1-A023-4AAF-A166-18849B81C682}" destId="{D86EB57D-7055-4BF5-9A88-42D6E096DEC5}" srcOrd="0" destOrd="0" parTransId="{31020C38-FC2A-41EC-8395-71DD6C1F7C56}" sibTransId="{3AE1F0F9-8BD1-4254-9821-C04D18BACF69}"/>
    <dgm:cxn modelId="{A5182CF3-472C-4E46-BEEC-19D644914247}" type="presParOf" srcId="{28D26105-11E2-4D8F-AFF7-C44A535E5FAB}" destId="{DA565805-406C-4F8E-9456-69F8D585BF0A}" srcOrd="0" destOrd="0" presId="urn:microsoft.com/office/officeart/2005/8/layout/vList2"/>
    <dgm:cxn modelId="{03A13F13-9F6E-4AC9-8D2A-4117C7725B1E}" type="presParOf" srcId="{28D26105-11E2-4D8F-AFF7-C44A535E5FAB}" destId="{D873BDC4-5471-4C29-81EE-95DB826883AB}" srcOrd="1" destOrd="0" presId="urn:microsoft.com/office/officeart/2005/8/layout/vList2"/>
    <dgm:cxn modelId="{25719090-8566-40DB-8C12-9DC77A6E7BD8}" type="presParOf" srcId="{28D26105-11E2-4D8F-AFF7-C44A535E5FAB}" destId="{8FEFF137-BFFF-40EA-8F41-F334583911F0}" srcOrd="2" destOrd="0" presId="urn:microsoft.com/office/officeart/2005/8/layout/vList2"/>
    <dgm:cxn modelId="{3ECD6DBF-5A00-40D2-AF64-7381AE396B4E}" type="presParOf" srcId="{28D26105-11E2-4D8F-AFF7-C44A535E5FAB}" destId="{551CD21F-5B69-414E-A7F0-DF32FA5397C6}" srcOrd="3" destOrd="0" presId="urn:microsoft.com/office/officeart/2005/8/layout/vList2"/>
    <dgm:cxn modelId="{C49A3D0E-6281-4425-BE23-1016CB785D07}" type="presParOf" srcId="{28D26105-11E2-4D8F-AFF7-C44A535E5FAB}" destId="{209118E5-DFC0-40A4-9B01-79BA55BB1279}"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23F8B4A-39EF-49C7-9AEE-F535875BD5E1}" type="doc">
      <dgm:prSet loTypeId="urn:microsoft.com/office/officeart/2016/7/layout/LinearBlockProcessNumbered" loCatId="process" qsTypeId="urn:microsoft.com/office/officeart/2005/8/quickstyle/simple1" qsCatId="simple" csTypeId="urn:microsoft.com/office/officeart/2005/8/colors/colorful1" csCatId="colorful" phldr="1"/>
      <dgm:spPr/>
      <dgm:t>
        <a:bodyPr/>
        <a:lstStyle/>
        <a:p>
          <a:endParaRPr lang="en-US"/>
        </a:p>
      </dgm:t>
    </dgm:pt>
    <dgm:pt modelId="{709542FC-9D98-46F1-84CB-E8CCBC5344EB}">
      <dgm:prSet/>
      <dgm:spPr/>
      <dgm:t>
        <a:bodyPr/>
        <a:lstStyle/>
        <a:p>
          <a:pPr>
            <a:lnSpc>
              <a:spcPct val="100000"/>
            </a:lnSpc>
            <a:defRPr cap="all"/>
          </a:pPr>
          <a:r>
            <a:rPr lang="es-ES" b="1" dirty="0"/>
            <a:t>Prueba de los modelos con el </a:t>
          </a:r>
          <a:r>
            <a:rPr lang="es-ES" b="1" dirty="0" err="1"/>
            <a:t>dataset</a:t>
          </a:r>
          <a:r>
            <a:rPr lang="es-ES" b="1" dirty="0"/>
            <a:t> original solo eliminando filas con columnas con datos en blanco. </a:t>
          </a:r>
          <a:endParaRPr lang="en-US" dirty="0"/>
        </a:p>
      </dgm:t>
    </dgm:pt>
    <dgm:pt modelId="{864290D9-8BF4-4F79-8DBF-1ED652BAAE06}" type="parTrans" cxnId="{A6857CF8-B609-4C21-8A24-8356AEEC740D}">
      <dgm:prSet/>
      <dgm:spPr/>
      <dgm:t>
        <a:bodyPr/>
        <a:lstStyle/>
        <a:p>
          <a:endParaRPr lang="en-US"/>
        </a:p>
      </dgm:t>
    </dgm:pt>
    <dgm:pt modelId="{0C20F290-86D4-4AC6-940A-FB9DAEEA4735}" type="sibTrans" cxnId="{A6857CF8-B609-4C21-8A24-8356AEEC740D}">
      <dgm:prSet phldrT="01"/>
      <dgm:spPr/>
      <dgm:t>
        <a:bodyPr/>
        <a:lstStyle/>
        <a:p>
          <a:r>
            <a:rPr lang="en-US"/>
            <a:t>01</a:t>
          </a:r>
        </a:p>
      </dgm:t>
    </dgm:pt>
    <dgm:pt modelId="{5B92D2BF-F547-4647-A52F-449E80E2AE86}">
      <dgm:prSet/>
      <dgm:spPr/>
      <dgm:t>
        <a:bodyPr/>
        <a:lstStyle/>
        <a:p>
          <a:pPr>
            <a:lnSpc>
              <a:spcPct val="100000"/>
            </a:lnSpc>
            <a:defRPr cap="all"/>
          </a:pPr>
          <a:r>
            <a:rPr lang="es-ES" b="1" dirty="0"/>
            <a:t>Prueba de los modelos con el </a:t>
          </a:r>
          <a:r>
            <a:rPr lang="es-ES" b="1" dirty="0" err="1"/>
            <a:t>dataset</a:t>
          </a:r>
          <a:r>
            <a:rPr lang="es-ES" b="1" dirty="0"/>
            <a:t> modificado eliminando limites extremos. </a:t>
          </a:r>
          <a:endParaRPr lang="en-US" dirty="0"/>
        </a:p>
      </dgm:t>
    </dgm:pt>
    <dgm:pt modelId="{8F966F92-B04A-4B19-BDCD-6DA0C6F89215}" type="parTrans" cxnId="{A7C59A0C-0AA9-43ED-9CE0-494EFC6758B9}">
      <dgm:prSet/>
      <dgm:spPr/>
      <dgm:t>
        <a:bodyPr/>
        <a:lstStyle/>
        <a:p>
          <a:endParaRPr lang="en-US"/>
        </a:p>
      </dgm:t>
    </dgm:pt>
    <dgm:pt modelId="{F2DCE0A9-FA23-4BB7-B8B0-8153807F2BF5}" type="sibTrans" cxnId="{A7C59A0C-0AA9-43ED-9CE0-494EFC6758B9}">
      <dgm:prSet phldrT="02"/>
      <dgm:spPr/>
      <dgm:t>
        <a:bodyPr/>
        <a:lstStyle/>
        <a:p>
          <a:r>
            <a:rPr lang="en-US"/>
            <a:t>02</a:t>
          </a:r>
        </a:p>
      </dgm:t>
    </dgm:pt>
    <dgm:pt modelId="{ADBF4B40-6EA7-4B81-8F5F-E5176810CD52}">
      <dgm:prSet/>
      <dgm:spPr/>
      <dgm:t>
        <a:bodyPr/>
        <a:lstStyle/>
        <a:p>
          <a:pPr>
            <a:lnSpc>
              <a:spcPct val="100000"/>
            </a:lnSpc>
            <a:defRPr cap="all"/>
          </a:pPr>
          <a:r>
            <a:rPr lang="es-ES" b="1" dirty="0"/>
            <a:t>Prueba de los modelos con el </a:t>
          </a:r>
          <a:r>
            <a:rPr lang="es-ES" b="1" dirty="0" err="1"/>
            <a:t>dataset</a:t>
          </a:r>
          <a:r>
            <a:rPr lang="es-ES" b="1" dirty="0"/>
            <a:t> modificado eliminando columnas. </a:t>
          </a:r>
          <a:r>
            <a:rPr lang="es-PA" b="1" dirty="0"/>
            <a:t>: </a:t>
          </a:r>
          <a:r>
            <a:rPr lang="es-ES" dirty="0"/>
            <a:t>Se eliminaron las columnas de </a:t>
          </a:r>
          <a:r>
            <a:rPr lang="es-ES" b="1" dirty="0" err="1"/>
            <a:t>AddressOfEntryPoint</a:t>
          </a:r>
          <a:r>
            <a:rPr lang="es-ES" dirty="0"/>
            <a:t>, </a:t>
          </a:r>
          <a:r>
            <a:rPr lang="es-ES" b="1" dirty="0" err="1"/>
            <a:t>MajorImageVersion</a:t>
          </a:r>
          <a:r>
            <a:rPr lang="es-ES" dirty="0"/>
            <a:t>, </a:t>
          </a:r>
          <a:r>
            <a:rPr lang="es-ES" b="1" dirty="0" err="1"/>
            <a:t>ResourceSize</a:t>
          </a:r>
          <a:endParaRPr lang="en-US" dirty="0"/>
        </a:p>
      </dgm:t>
    </dgm:pt>
    <dgm:pt modelId="{317FA43C-DC21-4022-9FB0-24774C89836D}" type="parTrans" cxnId="{A6D824A4-5177-48D9-8CF9-9B2757D23FDF}">
      <dgm:prSet/>
      <dgm:spPr/>
      <dgm:t>
        <a:bodyPr/>
        <a:lstStyle/>
        <a:p>
          <a:endParaRPr lang="en-US"/>
        </a:p>
      </dgm:t>
    </dgm:pt>
    <dgm:pt modelId="{AE550D65-8ECF-464F-8BCE-CDCC2B7402C0}" type="sibTrans" cxnId="{A6D824A4-5177-48D9-8CF9-9B2757D23FDF}">
      <dgm:prSet phldrT="03"/>
      <dgm:spPr/>
      <dgm:t>
        <a:bodyPr/>
        <a:lstStyle/>
        <a:p>
          <a:r>
            <a:rPr lang="en-US" dirty="0"/>
            <a:t>03</a:t>
          </a:r>
        </a:p>
      </dgm:t>
    </dgm:pt>
    <dgm:pt modelId="{458620A0-D650-44C0-AC62-0A6E3B2146BB}" type="pres">
      <dgm:prSet presAssocID="{223F8B4A-39EF-49C7-9AEE-F535875BD5E1}" presName="Name0" presStyleCnt="0">
        <dgm:presLayoutVars>
          <dgm:animLvl val="lvl"/>
          <dgm:resizeHandles val="exact"/>
        </dgm:presLayoutVars>
      </dgm:prSet>
      <dgm:spPr/>
    </dgm:pt>
    <dgm:pt modelId="{88784843-FD02-48CC-92DF-03A0E900BF0E}" type="pres">
      <dgm:prSet presAssocID="{709542FC-9D98-46F1-84CB-E8CCBC5344EB}" presName="compositeNode" presStyleCnt="0">
        <dgm:presLayoutVars>
          <dgm:bulletEnabled val="1"/>
        </dgm:presLayoutVars>
      </dgm:prSet>
      <dgm:spPr/>
    </dgm:pt>
    <dgm:pt modelId="{C8C0B6BA-52A2-4ECF-957E-9B25768BE19B}" type="pres">
      <dgm:prSet presAssocID="{709542FC-9D98-46F1-84CB-E8CCBC5344EB}" presName="bgRect" presStyleLbl="alignNode1" presStyleIdx="0" presStyleCnt="3" custScaleX="109922" custScaleY="152879"/>
      <dgm:spPr/>
    </dgm:pt>
    <dgm:pt modelId="{4887B59C-B485-4028-9D19-B8514CD917C6}" type="pres">
      <dgm:prSet presAssocID="{0C20F290-86D4-4AC6-940A-FB9DAEEA4735}" presName="sibTransNodeRect" presStyleLbl="alignNode1" presStyleIdx="0" presStyleCnt="3">
        <dgm:presLayoutVars>
          <dgm:chMax val="0"/>
          <dgm:bulletEnabled val="1"/>
        </dgm:presLayoutVars>
      </dgm:prSet>
      <dgm:spPr/>
    </dgm:pt>
    <dgm:pt modelId="{89391D8F-AB5B-47F7-85C0-75C2806AB134}" type="pres">
      <dgm:prSet presAssocID="{709542FC-9D98-46F1-84CB-E8CCBC5344EB}" presName="nodeRect" presStyleLbl="alignNode1" presStyleIdx="0" presStyleCnt="3">
        <dgm:presLayoutVars>
          <dgm:bulletEnabled val="1"/>
        </dgm:presLayoutVars>
      </dgm:prSet>
      <dgm:spPr/>
    </dgm:pt>
    <dgm:pt modelId="{96A4C2CC-ECA1-4B24-8917-AAF9E5A3018D}" type="pres">
      <dgm:prSet presAssocID="{0C20F290-86D4-4AC6-940A-FB9DAEEA4735}" presName="sibTrans" presStyleCnt="0"/>
      <dgm:spPr/>
    </dgm:pt>
    <dgm:pt modelId="{084D3807-883A-49A4-B5BD-116F8A0AFA4F}" type="pres">
      <dgm:prSet presAssocID="{5B92D2BF-F547-4647-A52F-449E80E2AE86}" presName="compositeNode" presStyleCnt="0">
        <dgm:presLayoutVars>
          <dgm:bulletEnabled val="1"/>
        </dgm:presLayoutVars>
      </dgm:prSet>
      <dgm:spPr/>
    </dgm:pt>
    <dgm:pt modelId="{E862F7BB-1B6C-41D4-BAC2-420D4DCBF741}" type="pres">
      <dgm:prSet presAssocID="{5B92D2BF-F547-4647-A52F-449E80E2AE86}" presName="bgRect" presStyleLbl="alignNode1" presStyleIdx="1" presStyleCnt="3" custScaleX="105854" custScaleY="127681"/>
      <dgm:spPr/>
    </dgm:pt>
    <dgm:pt modelId="{0D8A07EF-6024-4CEA-A7B0-46ED264D1E29}" type="pres">
      <dgm:prSet presAssocID="{F2DCE0A9-FA23-4BB7-B8B0-8153807F2BF5}" presName="sibTransNodeRect" presStyleLbl="alignNode1" presStyleIdx="1" presStyleCnt="3">
        <dgm:presLayoutVars>
          <dgm:chMax val="0"/>
          <dgm:bulletEnabled val="1"/>
        </dgm:presLayoutVars>
      </dgm:prSet>
      <dgm:spPr/>
    </dgm:pt>
    <dgm:pt modelId="{137AB5B3-B9A2-46C8-B919-A4362CFD565F}" type="pres">
      <dgm:prSet presAssocID="{5B92D2BF-F547-4647-A52F-449E80E2AE86}" presName="nodeRect" presStyleLbl="alignNode1" presStyleIdx="1" presStyleCnt="3">
        <dgm:presLayoutVars>
          <dgm:bulletEnabled val="1"/>
        </dgm:presLayoutVars>
      </dgm:prSet>
      <dgm:spPr/>
    </dgm:pt>
    <dgm:pt modelId="{31726800-04FA-41E2-BD35-6D0B2FE335D7}" type="pres">
      <dgm:prSet presAssocID="{F2DCE0A9-FA23-4BB7-B8B0-8153807F2BF5}" presName="sibTrans" presStyleCnt="0"/>
      <dgm:spPr/>
    </dgm:pt>
    <dgm:pt modelId="{C1B3EC73-72F3-426F-9E85-A60323E14511}" type="pres">
      <dgm:prSet presAssocID="{ADBF4B40-6EA7-4B81-8F5F-E5176810CD52}" presName="compositeNode" presStyleCnt="0">
        <dgm:presLayoutVars>
          <dgm:bulletEnabled val="1"/>
        </dgm:presLayoutVars>
      </dgm:prSet>
      <dgm:spPr/>
    </dgm:pt>
    <dgm:pt modelId="{1799989B-84EF-48C4-9D48-58D4CCD81C92}" type="pres">
      <dgm:prSet presAssocID="{ADBF4B40-6EA7-4B81-8F5F-E5176810CD52}" presName="bgRect" presStyleLbl="alignNode1" presStyleIdx="2" presStyleCnt="3" custScaleY="175956"/>
      <dgm:spPr/>
    </dgm:pt>
    <dgm:pt modelId="{99E05A4E-3ED2-4F74-8479-8F289A57C6CA}" type="pres">
      <dgm:prSet presAssocID="{AE550D65-8ECF-464F-8BCE-CDCC2B7402C0}" presName="sibTransNodeRect" presStyleLbl="alignNode1" presStyleIdx="2" presStyleCnt="3" custLinFactNeighborX="548" custLinFactNeighborY="-49582">
        <dgm:presLayoutVars>
          <dgm:chMax val="0"/>
          <dgm:bulletEnabled val="1"/>
        </dgm:presLayoutVars>
      </dgm:prSet>
      <dgm:spPr/>
    </dgm:pt>
    <dgm:pt modelId="{8A12FFCB-35A4-4EEB-9350-7A879DA1A6D2}" type="pres">
      <dgm:prSet presAssocID="{ADBF4B40-6EA7-4B81-8F5F-E5176810CD52}" presName="nodeRect" presStyleLbl="alignNode1" presStyleIdx="2" presStyleCnt="3">
        <dgm:presLayoutVars>
          <dgm:bulletEnabled val="1"/>
        </dgm:presLayoutVars>
      </dgm:prSet>
      <dgm:spPr/>
    </dgm:pt>
  </dgm:ptLst>
  <dgm:cxnLst>
    <dgm:cxn modelId="{A7C59A0C-0AA9-43ED-9CE0-494EFC6758B9}" srcId="{223F8B4A-39EF-49C7-9AEE-F535875BD5E1}" destId="{5B92D2BF-F547-4647-A52F-449E80E2AE86}" srcOrd="1" destOrd="0" parTransId="{8F966F92-B04A-4B19-BDCD-6DA0C6F89215}" sibTransId="{F2DCE0A9-FA23-4BB7-B8B0-8153807F2BF5}"/>
    <dgm:cxn modelId="{2373EC37-2323-437F-9C2A-90A2C67AC27E}" type="presOf" srcId="{5B92D2BF-F547-4647-A52F-449E80E2AE86}" destId="{E862F7BB-1B6C-41D4-BAC2-420D4DCBF741}" srcOrd="0" destOrd="0" presId="urn:microsoft.com/office/officeart/2016/7/layout/LinearBlockProcessNumbered"/>
    <dgm:cxn modelId="{0C5D335D-0851-4F39-B327-E13091DCC269}" type="presOf" srcId="{709542FC-9D98-46F1-84CB-E8CCBC5344EB}" destId="{89391D8F-AB5B-47F7-85C0-75C2806AB134}" srcOrd="1" destOrd="0" presId="urn:microsoft.com/office/officeart/2016/7/layout/LinearBlockProcessNumbered"/>
    <dgm:cxn modelId="{0E7CDF44-E540-4F47-B391-87EF091BC071}" type="presOf" srcId="{AE550D65-8ECF-464F-8BCE-CDCC2B7402C0}" destId="{99E05A4E-3ED2-4F74-8479-8F289A57C6CA}" srcOrd="0" destOrd="0" presId="urn:microsoft.com/office/officeart/2016/7/layout/LinearBlockProcessNumbered"/>
    <dgm:cxn modelId="{2EC8E179-573D-4775-870E-51AA6AD1E7AB}" type="presOf" srcId="{ADBF4B40-6EA7-4B81-8F5F-E5176810CD52}" destId="{8A12FFCB-35A4-4EEB-9350-7A879DA1A6D2}" srcOrd="1" destOrd="0" presId="urn:microsoft.com/office/officeart/2016/7/layout/LinearBlockProcessNumbered"/>
    <dgm:cxn modelId="{0A34CA80-927A-499A-9310-9BA16345B3FF}" type="presOf" srcId="{F2DCE0A9-FA23-4BB7-B8B0-8153807F2BF5}" destId="{0D8A07EF-6024-4CEA-A7B0-46ED264D1E29}" srcOrd="0" destOrd="0" presId="urn:microsoft.com/office/officeart/2016/7/layout/LinearBlockProcessNumbered"/>
    <dgm:cxn modelId="{CEE3C388-CD13-40B6-AF27-7FA8857E0D51}" type="presOf" srcId="{709542FC-9D98-46F1-84CB-E8CCBC5344EB}" destId="{C8C0B6BA-52A2-4ECF-957E-9B25768BE19B}" srcOrd="0" destOrd="0" presId="urn:microsoft.com/office/officeart/2016/7/layout/LinearBlockProcessNumbered"/>
    <dgm:cxn modelId="{7D0E3195-9F41-4A94-A4F0-CE88CEFC4AC6}" type="presOf" srcId="{223F8B4A-39EF-49C7-9AEE-F535875BD5E1}" destId="{458620A0-D650-44C0-AC62-0A6E3B2146BB}" srcOrd="0" destOrd="0" presId="urn:microsoft.com/office/officeart/2016/7/layout/LinearBlockProcessNumbered"/>
    <dgm:cxn modelId="{A6D824A4-5177-48D9-8CF9-9B2757D23FDF}" srcId="{223F8B4A-39EF-49C7-9AEE-F535875BD5E1}" destId="{ADBF4B40-6EA7-4B81-8F5F-E5176810CD52}" srcOrd="2" destOrd="0" parTransId="{317FA43C-DC21-4022-9FB0-24774C89836D}" sibTransId="{AE550D65-8ECF-464F-8BCE-CDCC2B7402C0}"/>
    <dgm:cxn modelId="{E9E9AAB6-1EB5-4AB6-94B2-2BE93DB0F658}" type="presOf" srcId="{5B92D2BF-F547-4647-A52F-449E80E2AE86}" destId="{137AB5B3-B9A2-46C8-B919-A4362CFD565F}" srcOrd="1" destOrd="0" presId="urn:microsoft.com/office/officeart/2016/7/layout/LinearBlockProcessNumbered"/>
    <dgm:cxn modelId="{EFDC6BC6-6C03-4D34-A14E-87BD7DF158F3}" type="presOf" srcId="{0C20F290-86D4-4AC6-940A-FB9DAEEA4735}" destId="{4887B59C-B485-4028-9D19-B8514CD917C6}" srcOrd="0" destOrd="0" presId="urn:microsoft.com/office/officeart/2016/7/layout/LinearBlockProcessNumbered"/>
    <dgm:cxn modelId="{EB0EC5C7-742E-4ED2-8BB4-A0F2D33D2435}" type="presOf" srcId="{ADBF4B40-6EA7-4B81-8F5F-E5176810CD52}" destId="{1799989B-84EF-48C4-9D48-58D4CCD81C92}" srcOrd="0" destOrd="0" presId="urn:microsoft.com/office/officeart/2016/7/layout/LinearBlockProcessNumbered"/>
    <dgm:cxn modelId="{A6857CF8-B609-4C21-8A24-8356AEEC740D}" srcId="{223F8B4A-39EF-49C7-9AEE-F535875BD5E1}" destId="{709542FC-9D98-46F1-84CB-E8CCBC5344EB}" srcOrd="0" destOrd="0" parTransId="{864290D9-8BF4-4F79-8DBF-1ED652BAAE06}" sibTransId="{0C20F290-86D4-4AC6-940A-FB9DAEEA4735}"/>
    <dgm:cxn modelId="{74265C5C-E2FA-47E1-B645-44654DD4655B}" type="presParOf" srcId="{458620A0-D650-44C0-AC62-0A6E3B2146BB}" destId="{88784843-FD02-48CC-92DF-03A0E900BF0E}" srcOrd="0" destOrd="0" presId="urn:microsoft.com/office/officeart/2016/7/layout/LinearBlockProcessNumbered"/>
    <dgm:cxn modelId="{F515A1B0-0922-4188-8E38-967D901B50AD}" type="presParOf" srcId="{88784843-FD02-48CC-92DF-03A0E900BF0E}" destId="{C8C0B6BA-52A2-4ECF-957E-9B25768BE19B}" srcOrd="0" destOrd="0" presId="urn:microsoft.com/office/officeart/2016/7/layout/LinearBlockProcessNumbered"/>
    <dgm:cxn modelId="{D54AF28B-F577-40BD-AD39-911870DC14F7}" type="presParOf" srcId="{88784843-FD02-48CC-92DF-03A0E900BF0E}" destId="{4887B59C-B485-4028-9D19-B8514CD917C6}" srcOrd="1" destOrd="0" presId="urn:microsoft.com/office/officeart/2016/7/layout/LinearBlockProcessNumbered"/>
    <dgm:cxn modelId="{15D9952E-B542-446F-B1CD-32A00DBB82F8}" type="presParOf" srcId="{88784843-FD02-48CC-92DF-03A0E900BF0E}" destId="{89391D8F-AB5B-47F7-85C0-75C2806AB134}" srcOrd="2" destOrd="0" presId="urn:microsoft.com/office/officeart/2016/7/layout/LinearBlockProcessNumbered"/>
    <dgm:cxn modelId="{E3944249-4609-499A-90E1-0DB32367899C}" type="presParOf" srcId="{458620A0-D650-44C0-AC62-0A6E3B2146BB}" destId="{96A4C2CC-ECA1-4B24-8917-AAF9E5A3018D}" srcOrd="1" destOrd="0" presId="urn:microsoft.com/office/officeart/2016/7/layout/LinearBlockProcessNumbered"/>
    <dgm:cxn modelId="{FA73391D-F4F9-4A35-865B-D4DD9EF34036}" type="presParOf" srcId="{458620A0-D650-44C0-AC62-0A6E3B2146BB}" destId="{084D3807-883A-49A4-B5BD-116F8A0AFA4F}" srcOrd="2" destOrd="0" presId="urn:microsoft.com/office/officeart/2016/7/layout/LinearBlockProcessNumbered"/>
    <dgm:cxn modelId="{ECD7C45D-0A4D-4C23-B18E-D74546C7F0EF}" type="presParOf" srcId="{084D3807-883A-49A4-B5BD-116F8A0AFA4F}" destId="{E862F7BB-1B6C-41D4-BAC2-420D4DCBF741}" srcOrd="0" destOrd="0" presId="urn:microsoft.com/office/officeart/2016/7/layout/LinearBlockProcessNumbered"/>
    <dgm:cxn modelId="{1D426DFE-4B51-4215-923F-DA7FE2350BC6}" type="presParOf" srcId="{084D3807-883A-49A4-B5BD-116F8A0AFA4F}" destId="{0D8A07EF-6024-4CEA-A7B0-46ED264D1E29}" srcOrd="1" destOrd="0" presId="urn:microsoft.com/office/officeart/2016/7/layout/LinearBlockProcessNumbered"/>
    <dgm:cxn modelId="{D2B28788-AED6-420C-8EC5-0ED92CF0045E}" type="presParOf" srcId="{084D3807-883A-49A4-B5BD-116F8A0AFA4F}" destId="{137AB5B3-B9A2-46C8-B919-A4362CFD565F}" srcOrd="2" destOrd="0" presId="urn:microsoft.com/office/officeart/2016/7/layout/LinearBlockProcessNumbered"/>
    <dgm:cxn modelId="{0D0ED11B-1D65-41D2-8752-F1045E53C2F7}" type="presParOf" srcId="{458620A0-D650-44C0-AC62-0A6E3B2146BB}" destId="{31726800-04FA-41E2-BD35-6D0B2FE335D7}" srcOrd="3" destOrd="0" presId="urn:microsoft.com/office/officeart/2016/7/layout/LinearBlockProcessNumbered"/>
    <dgm:cxn modelId="{03806BB0-775A-41C0-BD63-BBEF6CEFEA76}" type="presParOf" srcId="{458620A0-D650-44C0-AC62-0A6E3B2146BB}" destId="{C1B3EC73-72F3-426F-9E85-A60323E14511}" srcOrd="4" destOrd="0" presId="urn:microsoft.com/office/officeart/2016/7/layout/LinearBlockProcessNumbered"/>
    <dgm:cxn modelId="{AD875014-3EF7-4F09-98FC-E367DCB91BA3}" type="presParOf" srcId="{C1B3EC73-72F3-426F-9E85-A60323E14511}" destId="{1799989B-84EF-48C4-9D48-58D4CCD81C92}" srcOrd="0" destOrd="0" presId="urn:microsoft.com/office/officeart/2016/7/layout/LinearBlockProcessNumbered"/>
    <dgm:cxn modelId="{3976BA9B-34EE-498F-A7AC-20EBE2C16AB6}" type="presParOf" srcId="{C1B3EC73-72F3-426F-9E85-A60323E14511}" destId="{99E05A4E-3ED2-4F74-8479-8F289A57C6CA}" srcOrd="1" destOrd="0" presId="urn:microsoft.com/office/officeart/2016/7/layout/LinearBlockProcessNumbered"/>
    <dgm:cxn modelId="{F5DEA4B3-9E60-4B4D-B16A-C97387FFB7F6}" type="presParOf" srcId="{C1B3EC73-72F3-426F-9E85-A60323E14511}" destId="{8A12FFCB-35A4-4EEB-9350-7A879DA1A6D2}" srcOrd="2" destOrd="0" presId="urn:microsoft.com/office/officeart/2016/7/layout/LinearBlock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2029576-605A-46E2-9B27-6CA0352485E1}" type="doc">
      <dgm:prSet loTypeId="urn:microsoft.com/office/officeart/2018/2/layout/Icon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EF771C65-694B-4865-BD1F-9E0B36419C94}">
      <dgm:prSet custT="1"/>
      <dgm:spPr/>
      <dgm:t>
        <a:bodyPr/>
        <a:lstStyle/>
        <a:p>
          <a:r>
            <a:rPr lang="es-ES" sz="1200"/>
            <a:t>El modelo con mayor precisión es de RandomForest con una precisión arriba del 97%, </a:t>
          </a:r>
          <a:endParaRPr lang="en-US" sz="1200"/>
        </a:p>
      </dgm:t>
    </dgm:pt>
    <dgm:pt modelId="{DFD74ABA-04F5-4494-B404-12ED5311EB71}" type="parTrans" cxnId="{86EE95C0-AA69-4A88-960D-040A3A4B6E3C}">
      <dgm:prSet/>
      <dgm:spPr/>
      <dgm:t>
        <a:bodyPr/>
        <a:lstStyle/>
        <a:p>
          <a:endParaRPr lang="en-US" sz="2000"/>
        </a:p>
      </dgm:t>
    </dgm:pt>
    <dgm:pt modelId="{E16E01FD-ACDE-45E7-B72E-B211A2E6584A}" type="sibTrans" cxnId="{86EE95C0-AA69-4A88-960D-040A3A4B6E3C}">
      <dgm:prSet/>
      <dgm:spPr/>
      <dgm:t>
        <a:bodyPr/>
        <a:lstStyle/>
        <a:p>
          <a:endParaRPr lang="en-US" sz="2000"/>
        </a:p>
      </dgm:t>
    </dgm:pt>
    <dgm:pt modelId="{56AC1CD3-8504-4D79-AEF9-1DE12B7AA498}">
      <dgm:prSet custT="1"/>
      <dgm:spPr/>
      <dgm:t>
        <a:bodyPr/>
        <a:lstStyle/>
        <a:p>
          <a:r>
            <a:rPr lang="es-ES" sz="1200"/>
            <a:t>El modelo menos preciso es el de Logistic Regression con un 93% de precisión, </a:t>
          </a:r>
          <a:endParaRPr lang="en-US" sz="1200"/>
        </a:p>
      </dgm:t>
    </dgm:pt>
    <dgm:pt modelId="{2C492D2A-6F5F-4260-AEF9-7EF97E5FBEDB}" type="parTrans" cxnId="{ECC5F646-F761-44C9-AB72-EB7EAD8F7DCB}">
      <dgm:prSet/>
      <dgm:spPr/>
      <dgm:t>
        <a:bodyPr/>
        <a:lstStyle/>
        <a:p>
          <a:endParaRPr lang="en-US" sz="2000"/>
        </a:p>
      </dgm:t>
    </dgm:pt>
    <dgm:pt modelId="{83AFAEBF-F4E5-4E1E-93A8-E142DD5669BF}" type="sibTrans" cxnId="{ECC5F646-F761-44C9-AB72-EB7EAD8F7DCB}">
      <dgm:prSet/>
      <dgm:spPr/>
      <dgm:t>
        <a:bodyPr/>
        <a:lstStyle/>
        <a:p>
          <a:endParaRPr lang="en-US" sz="2000"/>
        </a:p>
      </dgm:t>
    </dgm:pt>
    <dgm:pt modelId="{D9B43370-2C7C-4346-B253-8ECF8B6FACE3}">
      <dgm:prSet custT="1"/>
      <dgm:spPr/>
      <dgm:t>
        <a:bodyPr/>
        <a:lstStyle/>
        <a:p>
          <a:r>
            <a:rPr lang="es-ES" sz="1200"/>
            <a:t>Logistic Regression es un modelo menos sensible al cambio de características, en cambio la de RandomForest, disminuyo, lo que lo hace más sensible a los cambios de características.</a:t>
          </a:r>
          <a:endParaRPr lang="en-US" sz="1200"/>
        </a:p>
      </dgm:t>
    </dgm:pt>
    <dgm:pt modelId="{8CAD5B4F-2EEA-4EF5-ADF9-C9D27B5F2B91}" type="parTrans" cxnId="{4658B793-AB34-4178-9976-24B14AACD935}">
      <dgm:prSet/>
      <dgm:spPr/>
      <dgm:t>
        <a:bodyPr/>
        <a:lstStyle/>
        <a:p>
          <a:endParaRPr lang="en-US" sz="2000"/>
        </a:p>
      </dgm:t>
    </dgm:pt>
    <dgm:pt modelId="{FAE8AD84-2BE1-443E-AD01-9236587D6590}" type="sibTrans" cxnId="{4658B793-AB34-4178-9976-24B14AACD935}">
      <dgm:prSet/>
      <dgm:spPr/>
      <dgm:t>
        <a:bodyPr/>
        <a:lstStyle/>
        <a:p>
          <a:endParaRPr lang="en-US" sz="2000"/>
        </a:p>
      </dgm:t>
    </dgm:pt>
    <dgm:pt modelId="{44BB2092-5938-4268-B842-04515A0E93F1}">
      <dgm:prSet custT="1"/>
      <dgm:spPr/>
      <dgm:t>
        <a:bodyPr/>
        <a:lstStyle/>
        <a:p>
          <a:r>
            <a:rPr lang="es-ES" sz="1200"/>
            <a:t>Los tres modelos presentan números bastante adecuados para hacer pruebas con nuevos datos. Con un MSE y un MAD bajos por lo cual indica un ajuste más preciso y menor error en las clasificaciones</a:t>
          </a:r>
          <a:endParaRPr lang="en-US" sz="1200"/>
        </a:p>
      </dgm:t>
    </dgm:pt>
    <dgm:pt modelId="{C1AEB7A1-95BD-4590-9256-D517BAB1F723}" type="parTrans" cxnId="{991B0273-0E0D-4598-BE03-5FD22E67D201}">
      <dgm:prSet/>
      <dgm:spPr/>
      <dgm:t>
        <a:bodyPr/>
        <a:lstStyle/>
        <a:p>
          <a:endParaRPr lang="en-US" sz="2000"/>
        </a:p>
      </dgm:t>
    </dgm:pt>
    <dgm:pt modelId="{3D2660E6-802B-49E6-8E6F-401B84245AF9}" type="sibTrans" cxnId="{991B0273-0E0D-4598-BE03-5FD22E67D201}">
      <dgm:prSet/>
      <dgm:spPr/>
      <dgm:t>
        <a:bodyPr/>
        <a:lstStyle/>
        <a:p>
          <a:endParaRPr lang="en-US" sz="2000"/>
        </a:p>
      </dgm:t>
    </dgm:pt>
    <dgm:pt modelId="{A99009FF-98D1-441E-B671-E4B175FFE7A8}" type="pres">
      <dgm:prSet presAssocID="{42029576-605A-46E2-9B27-6CA0352485E1}" presName="root" presStyleCnt="0">
        <dgm:presLayoutVars>
          <dgm:dir/>
          <dgm:resizeHandles val="exact"/>
        </dgm:presLayoutVars>
      </dgm:prSet>
      <dgm:spPr/>
    </dgm:pt>
    <dgm:pt modelId="{F8DBBF6A-03C7-441D-853A-35DD16EE21B7}" type="pres">
      <dgm:prSet presAssocID="{EF771C65-694B-4865-BD1F-9E0B36419C94}" presName="compNode" presStyleCnt="0"/>
      <dgm:spPr/>
    </dgm:pt>
    <dgm:pt modelId="{A7866591-15DE-40F8-8FB6-3691158D1E11}" type="pres">
      <dgm:prSet presAssocID="{EF771C65-694B-4865-BD1F-9E0B36419C94}"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Objetivo"/>
        </a:ext>
      </dgm:extLst>
    </dgm:pt>
    <dgm:pt modelId="{2552246E-CCC4-4359-B6B4-07E1959EA670}" type="pres">
      <dgm:prSet presAssocID="{EF771C65-694B-4865-BD1F-9E0B36419C94}" presName="spaceRect" presStyleCnt="0"/>
      <dgm:spPr/>
    </dgm:pt>
    <dgm:pt modelId="{D11F8701-78C8-4076-B681-E0D098553867}" type="pres">
      <dgm:prSet presAssocID="{EF771C65-694B-4865-BD1F-9E0B36419C94}" presName="textRect" presStyleLbl="revTx" presStyleIdx="0" presStyleCnt="4">
        <dgm:presLayoutVars>
          <dgm:chMax val="1"/>
          <dgm:chPref val="1"/>
        </dgm:presLayoutVars>
      </dgm:prSet>
      <dgm:spPr/>
    </dgm:pt>
    <dgm:pt modelId="{A4D395BB-3D21-4287-8704-9B9694A9F40F}" type="pres">
      <dgm:prSet presAssocID="{E16E01FD-ACDE-45E7-B72E-B211A2E6584A}" presName="sibTrans" presStyleCnt="0"/>
      <dgm:spPr/>
    </dgm:pt>
    <dgm:pt modelId="{FF0D23D9-8893-415A-BD8A-C2452565CB8C}" type="pres">
      <dgm:prSet presAssocID="{56AC1CD3-8504-4D79-AEF9-1DE12B7AA498}" presName="compNode" presStyleCnt="0"/>
      <dgm:spPr/>
    </dgm:pt>
    <dgm:pt modelId="{EDA37BD5-36B4-4F2E-993A-F4C607E61EC0}" type="pres">
      <dgm:prSet presAssocID="{56AC1CD3-8504-4D79-AEF9-1DE12B7AA498}"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esentation with Pie Chart"/>
        </a:ext>
      </dgm:extLst>
    </dgm:pt>
    <dgm:pt modelId="{0EFDA723-F0E0-4DAD-8185-2B0A457EE7C5}" type="pres">
      <dgm:prSet presAssocID="{56AC1CD3-8504-4D79-AEF9-1DE12B7AA498}" presName="spaceRect" presStyleCnt="0"/>
      <dgm:spPr/>
    </dgm:pt>
    <dgm:pt modelId="{92D8D6B9-A663-48F5-A939-A8EEEB984B46}" type="pres">
      <dgm:prSet presAssocID="{56AC1CD3-8504-4D79-AEF9-1DE12B7AA498}" presName="textRect" presStyleLbl="revTx" presStyleIdx="1" presStyleCnt="4">
        <dgm:presLayoutVars>
          <dgm:chMax val="1"/>
          <dgm:chPref val="1"/>
        </dgm:presLayoutVars>
      </dgm:prSet>
      <dgm:spPr/>
    </dgm:pt>
    <dgm:pt modelId="{1B7D8846-645A-49DC-86D4-47BBC2CC7442}" type="pres">
      <dgm:prSet presAssocID="{83AFAEBF-F4E5-4E1E-93A8-E142DD5669BF}" presName="sibTrans" presStyleCnt="0"/>
      <dgm:spPr/>
    </dgm:pt>
    <dgm:pt modelId="{E50BF1AD-3139-4C18-8534-C4586649EFAF}" type="pres">
      <dgm:prSet presAssocID="{D9B43370-2C7C-4346-B253-8ECF8B6FACE3}" presName="compNode" presStyleCnt="0"/>
      <dgm:spPr/>
    </dgm:pt>
    <dgm:pt modelId="{EA06AA38-CC54-472A-A502-21D8D5581AB8}" type="pres">
      <dgm:prSet presAssocID="{D9B43370-2C7C-4346-B253-8ECF8B6FACE3}"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esconectado"/>
        </a:ext>
      </dgm:extLst>
    </dgm:pt>
    <dgm:pt modelId="{54E7D477-BFAD-441B-8601-20B83DA79E65}" type="pres">
      <dgm:prSet presAssocID="{D9B43370-2C7C-4346-B253-8ECF8B6FACE3}" presName="spaceRect" presStyleCnt="0"/>
      <dgm:spPr/>
    </dgm:pt>
    <dgm:pt modelId="{8A50A775-BD29-4A1C-94E8-5E79F0EF1FC4}" type="pres">
      <dgm:prSet presAssocID="{D9B43370-2C7C-4346-B253-8ECF8B6FACE3}" presName="textRect" presStyleLbl="revTx" presStyleIdx="2" presStyleCnt="4">
        <dgm:presLayoutVars>
          <dgm:chMax val="1"/>
          <dgm:chPref val="1"/>
        </dgm:presLayoutVars>
      </dgm:prSet>
      <dgm:spPr/>
    </dgm:pt>
    <dgm:pt modelId="{CF174101-2C68-4C88-9383-06FB610CA6A8}" type="pres">
      <dgm:prSet presAssocID="{FAE8AD84-2BE1-443E-AD01-9236587D6590}" presName="sibTrans" presStyleCnt="0"/>
      <dgm:spPr/>
    </dgm:pt>
    <dgm:pt modelId="{AF129041-FFD4-42BB-A03E-E7A826879CB3}" type="pres">
      <dgm:prSet presAssocID="{44BB2092-5938-4268-B842-04515A0E93F1}" presName="compNode" presStyleCnt="0"/>
      <dgm:spPr/>
    </dgm:pt>
    <dgm:pt modelId="{7AA9F149-1E82-46EA-B578-20396B5B74A0}" type="pres">
      <dgm:prSet presAssocID="{44BB2092-5938-4268-B842-04515A0E93F1}"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Marca de verificación"/>
        </a:ext>
      </dgm:extLst>
    </dgm:pt>
    <dgm:pt modelId="{608DD0B0-FF99-4D85-B454-F2AFE0A431BC}" type="pres">
      <dgm:prSet presAssocID="{44BB2092-5938-4268-B842-04515A0E93F1}" presName="spaceRect" presStyleCnt="0"/>
      <dgm:spPr/>
    </dgm:pt>
    <dgm:pt modelId="{88099A48-62DF-44EF-8D62-32EA463E7050}" type="pres">
      <dgm:prSet presAssocID="{44BB2092-5938-4268-B842-04515A0E93F1}" presName="textRect" presStyleLbl="revTx" presStyleIdx="3" presStyleCnt="4">
        <dgm:presLayoutVars>
          <dgm:chMax val="1"/>
          <dgm:chPref val="1"/>
        </dgm:presLayoutVars>
      </dgm:prSet>
      <dgm:spPr/>
    </dgm:pt>
  </dgm:ptLst>
  <dgm:cxnLst>
    <dgm:cxn modelId="{8348AB0B-D284-4A93-BF3B-A143DE7D8F77}" type="presOf" srcId="{56AC1CD3-8504-4D79-AEF9-1DE12B7AA498}" destId="{92D8D6B9-A663-48F5-A939-A8EEEB984B46}" srcOrd="0" destOrd="0" presId="urn:microsoft.com/office/officeart/2018/2/layout/IconLabelList"/>
    <dgm:cxn modelId="{ECC5F646-F761-44C9-AB72-EB7EAD8F7DCB}" srcId="{42029576-605A-46E2-9B27-6CA0352485E1}" destId="{56AC1CD3-8504-4D79-AEF9-1DE12B7AA498}" srcOrd="1" destOrd="0" parTransId="{2C492D2A-6F5F-4260-AEF9-7EF97E5FBEDB}" sibTransId="{83AFAEBF-F4E5-4E1E-93A8-E142DD5669BF}"/>
    <dgm:cxn modelId="{991B0273-0E0D-4598-BE03-5FD22E67D201}" srcId="{42029576-605A-46E2-9B27-6CA0352485E1}" destId="{44BB2092-5938-4268-B842-04515A0E93F1}" srcOrd="3" destOrd="0" parTransId="{C1AEB7A1-95BD-4590-9256-D517BAB1F723}" sibTransId="{3D2660E6-802B-49E6-8E6F-401B84245AF9}"/>
    <dgm:cxn modelId="{6A837354-BC60-49FF-A94C-93917DF05B2C}" type="presOf" srcId="{44BB2092-5938-4268-B842-04515A0E93F1}" destId="{88099A48-62DF-44EF-8D62-32EA463E7050}" srcOrd="0" destOrd="0" presId="urn:microsoft.com/office/officeart/2018/2/layout/IconLabelList"/>
    <dgm:cxn modelId="{4658B793-AB34-4178-9976-24B14AACD935}" srcId="{42029576-605A-46E2-9B27-6CA0352485E1}" destId="{D9B43370-2C7C-4346-B253-8ECF8B6FACE3}" srcOrd="2" destOrd="0" parTransId="{8CAD5B4F-2EEA-4EF5-ADF9-C9D27B5F2B91}" sibTransId="{FAE8AD84-2BE1-443E-AD01-9236587D6590}"/>
    <dgm:cxn modelId="{8839EAB2-F274-4799-A35B-45A804D94F74}" type="presOf" srcId="{EF771C65-694B-4865-BD1F-9E0B36419C94}" destId="{D11F8701-78C8-4076-B681-E0D098553867}" srcOrd="0" destOrd="0" presId="urn:microsoft.com/office/officeart/2018/2/layout/IconLabelList"/>
    <dgm:cxn modelId="{86EE95C0-AA69-4A88-960D-040A3A4B6E3C}" srcId="{42029576-605A-46E2-9B27-6CA0352485E1}" destId="{EF771C65-694B-4865-BD1F-9E0B36419C94}" srcOrd="0" destOrd="0" parTransId="{DFD74ABA-04F5-4494-B404-12ED5311EB71}" sibTransId="{E16E01FD-ACDE-45E7-B72E-B211A2E6584A}"/>
    <dgm:cxn modelId="{DE5C5BC5-6153-43CD-84F8-5C75A842B3D9}" type="presOf" srcId="{D9B43370-2C7C-4346-B253-8ECF8B6FACE3}" destId="{8A50A775-BD29-4A1C-94E8-5E79F0EF1FC4}" srcOrd="0" destOrd="0" presId="urn:microsoft.com/office/officeart/2018/2/layout/IconLabelList"/>
    <dgm:cxn modelId="{57CA21DC-4389-4D3D-8B25-082E7AB52D86}" type="presOf" srcId="{42029576-605A-46E2-9B27-6CA0352485E1}" destId="{A99009FF-98D1-441E-B671-E4B175FFE7A8}" srcOrd="0" destOrd="0" presId="urn:microsoft.com/office/officeart/2018/2/layout/IconLabelList"/>
    <dgm:cxn modelId="{8DE299A2-0E9E-40DB-99EE-1670549E8AB0}" type="presParOf" srcId="{A99009FF-98D1-441E-B671-E4B175FFE7A8}" destId="{F8DBBF6A-03C7-441D-853A-35DD16EE21B7}" srcOrd="0" destOrd="0" presId="urn:microsoft.com/office/officeart/2018/2/layout/IconLabelList"/>
    <dgm:cxn modelId="{FB2761FC-ADC4-4B08-B0C5-7147D3166757}" type="presParOf" srcId="{F8DBBF6A-03C7-441D-853A-35DD16EE21B7}" destId="{A7866591-15DE-40F8-8FB6-3691158D1E11}" srcOrd="0" destOrd="0" presId="urn:microsoft.com/office/officeart/2018/2/layout/IconLabelList"/>
    <dgm:cxn modelId="{97BD1B09-D53B-4E7D-91A7-04951C323576}" type="presParOf" srcId="{F8DBBF6A-03C7-441D-853A-35DD16EE21B7}" destId="{2552246E-CCC4-4359-B6B4-07E1959EA670}" srcOrd="1" destOrd="0" presId="urn:microsoft.com/office/officeart/2018/2/layout/IconLabelList"/>
    <dgm:cxn modelId="{FD305E6F-622B-4A95-A568-381240A5D144}" type="presParOf" srcId="{F8DBBF6A-03C7-441D-853A-35DD16EE21B7}" destId="{D11F8701-78C8-4076-B681-E0D098553867}" srcOrd="2" destOrd="0" presId="urn:microsoft.com/office/officeart/2018/2/layout/IconLabelList"/>
    <dgm:cxn modelId="{239C5128-6DC1-41CE-856E-5E45B0ECB8AC}" type="presParOf" srcId="{A99009FF-98D1-441E-B671-E4B175FFE7A8}" destId="{A4D395BB-3D21-4287-8704-9B9694A9F40F}" srcOrd="1" destOrd="0" presId="urn:microsoft.com/office/officeart/2018/2/layout/IconLabelList"/>
    <dgm:cxn modelId="{6F1ECF15-B116-4206-AF8A-BE993C251AD7}" type="presParOf" srcId="{A99009FF-98D1-441E-B671-E4B175FFE7A8}" destId="{FF0D23D9-8893-415A-BD8A-C2452565CB8C}" srcOrd="2" destOrd="0" presId="urn:microsoft.com/office/officeart/2018/2/layout/IconLabelList"/>
    <dgm:cxn modelId="{A7FEF4D0-2C52-4E4C-885F-3E76D8357E68}" type="presParOf" srcId="{FF0D23D9-8893-415A-BD8A-C2452565CB8C}" destId="{EDA37BD5-36B4-4F2E-993A-F4C607E61EC0}" srcOrd="0" destOrd="0" presId="urn:microsoft.com/office/officeart/2018/2/layout/IconLabelList"/>
    <dgm:cxn modelId="{7EE875B0-C2C6-4E70-BFDF-A1550F0C2D1F}" type="presParOf" srcId="{FF0D23D9-8893-415A-BD8A-C2452565CB8C}" destId="{0EFDA723-F0E0-4DAD-8185-2B0A457EE7C5}" srcOrd="1" destOrd="0" presId="urn:microsoft.com/office/officeart/2018/2/layout/IconLabelList"/>
    <dgm:cxn modelId="{C9D18026-EFC6-40FE-B49C-CA37721AC01C}" type="presParOf" srcId="{FF0D23D9-8893-415A-BD8A-C2452565CB8C}" destId="{92D8D6B9-A663-48F5-A939-A8EEEB984B46}" srcOrd="2" destOrd="0" presId="urn:microsoft.com/office/officeart/2018/2/layout/IconLabelList"/>
    <dgm:cxn modelId="{6102B2EE-9063-47FA-BC22-FC17CE04D01E}" type="presParOf" srcId="{A99009FF-98D1-441E-B671-E4B175FFE7A8}" destId="{1B7D8846-645A-49DC-86D4-47BBC2CC7442}" srcOrd="3" destOrd="0" presId="urn:microsoft.com/office/officeart/2018/2/layout/IconLabelList"/>
    <dgm:cxn modelId="{59675597-15E0-4988-9208-212A8FECA632}" type="presParOf" srcId="{A99009FF-98D1-441E-B671-E4B175FFE7A8}" destId="{E50BF1AD-3139-4C18-8534-C4586649EFAF}" srcOrd="4" destOrd="0" presId="urn:microsoft.com/office/officeart/2018/2/layout/IconLabelList"/>
    <dgm:cxn modelId="{D8ED80DC-BA67-45E4-B19C-C7BE9F539E15}" type="presParOf" srcId="{E50BF1AD-3139-4C18-8534-C4586649EFAF}" destId="{EA06AA38-CC54-472A-A502-21D8D5581AB8}" srcOrd="0" destOrd="0" presId="urn:microsoft.com/office/officeart/2018/2/layout/IconLabelList"/>
    <dgm:cxn modelId="{B8AA31AA-2BB7-494A-BFE7-1449F14D503D}" type="presParOf" srcId="{E50BF1AD-3139-4C18-8534-C4586649EFAF}" destId="{54E7D477-BFAD-441B-8601-20B83DA79E65}" srcOrd="1" destOrd="0" presId="urn:microsoft.com/office/officeart/2018/2/layout/IconLabelList"/>
    <dgm:cxn modelId="{9E03609C-5E2B-4F90-A9D7-93A2547A53A8}" type="presParOf" srcId="{E50BF1AD-3139-4C18-8534-C4586649EFAF}" destId="{8A50A775-BD29-4A1C-94E8-5E79F0EF1FC4}" srcOrd="2" destOrd="0" presId="urn:microsoft.com/office/officeart/2018/2/layout/IconLabelList"/>
    <dgm:cxn modelId="{CE477407-1BB0-4E01-9212-A69BD3ADB7D9}" type="presParOf" srcId="{A99009FF-98D1-441E-B671-E4B175FFE7A8}" destId="{CF174101-2C68-4C88-9383-06FB610CA6A8}" srcOrd="5" destOrd="0" presId="urn:microsoft.com/office/officeart/2018/2/layout/IconLabelList"/>
    <dgm:cxn modelId="{F089E38B-78C5-4755-91BA-3416B5822CE7}" type="presParOf" srcId="{A99009FF-98D1-441E-B671-E4B175FFE7A8}" destId="{AF129041-FFD4-42BB-A03E-E7A826879CB3}" srcOrd="6" destOrd="0" presId="urn:microsoft.com/office/officeart/2018/2/layout/IconLabelList"/>
    <dgm:cxn modelId="{3D316357-30DD-407F-B81D-3EE541C95E05}" type="presParOf" srcId="{AF129041-FFD4-42BB-A03E-E7A826879CB3}" destId="{7AA9F149-1E82-46EA-B578-20396B5B74A0}" srcOrd="0" destOrd="0" presId="urn:microsoft.com/office/officeart/2018/2/layout/IconLabelList"/>
    <dgm:cxn modelId="{BC5F0F6E-1B68-4BB8-B606-2BCD1BD6A6C9}" type="presParOf" srcId="{AF129041-FFD4-42BB-A03E-E7A826879CB3}" destId="{608DD0B0-FF99-4D85-B454-F2AFE0A431BC}" srcOrd="1" destOrd="0" presId="urn:microsoft.com/office/officeart/2018/2/layout/IconLabelList"/>
    <dgm:cxn modelId="{CCE72BEC-47B0-4986-804B-69FF3A6A37DA}" type="presParOf" srcId="{AF129041-FFD4-42BB-A03E-E7A826879CB3}" destId="{88099A48-62DF-44EF-8D62-32EA463E7050}"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8477B31-E6AE-46A2-A01D-4869A0B2EF13}" type="doc">
      <dgm:prSet loTypeId="urn:microsoft.com/office/officeart/2005/8/layout/vList2" loCatId="list" qsTypeId="urn:microsoft.com/office/officeart/2005/8/quickstyle/simple2" qsCatId="simple" csTypeId="urn:microsoft.com/office/officeart/2005/8/colors/colorful1" csCatId="colorful" phldr="1"/>
      <dgm:spPr/>
      <dgm:t>
        <a:bodyPr/>
        <a:lstStyle/>
        <a:p>
          <a:endParaRPr lang="es-PA"/>
        </a:p>
      </dgm:t>
    </dgm:pt>
    <dgm:pt modelId="{537366E1-F17A-4B46-8A4B-7DD8D722C268}">
      <dgm:prSet phldrT="[Texto]"/>
      <dgm:spPr/>
      <dgm:t>
        <a:bodyPr/>
        <a:lstStyle/>
        <a:p>
          <a:r>
            <a:rPr lang="es-ES">
              <a:latin typeface="Arial" panose="020B0604020202020204" pitchFamily="34" charset="0"/>
              <a:ea typeface="Times New Roman" panose="02020603050405020304" pitchFamily="18" charset="0"/>
              <a:cs typeface="Times New Roman" panose="02020603050405020304" pitchFamily="18" charset="0"/>
            </a:rPr>
            <a:t>E</a:t>
          </a:r>
          <a:r>
            <a:rPr lang="es-ES">
              <a:effectLst/>
              <a:latin typeface="Arial" panose="020B0604020202020204" pitchFamily="34" charset="0"/>
              <a:ea typeface="Times New Roman" panose="02020603050405020304" pitchFamily="18" charset="0"/>
              <a:cs typeface="Times New Roman" panose="02020603050405020304" pitchFamily="18" charset="0"/>
            </a:rPr>
            <a:t>l modelo Random Forest fue el que genero mejor resultado en todas sus métricas, y un resultado igual al implementarlo en Python y probar nuevos datos.</a:t>
          </a:r>
          <a:endParaRPr lang="es-PA"/>
        </a:p>
      </dgm:t>
    </dgm:pt>
    <dgm:pt modelId="{F54D3388-C7BE-401A-AB83-0F7FAE206ED2}" type="parTrans" cxnId="{DE0F21DD-595C-4EF4-8110-FD08291087CE}">
      <dgm:prSet/>
      <dgm:spPr/>
      <dgm:t>
        <a:bodyPr/>
        <a:lstStyle/>
        <a:p>
          <a:endParaRPr lang="es-PA"/>
        </a:p>
      </dgm:t>
    </dgm:pt>
    <dgm:pt modelId="{97FCEEF9-4E1A-49D5-B8BE-7EF4E6A4B73D}" type="sibTrans" cxnId="{DE0F21DD-595C-4EF4-8110-FD08291087CE}">
      <dgm:prSet/>
      <dgm:spPr/>
      <dgm:t>
        <a:bodyPr/>
        <a:lstStyle/>
        <a:p>
          <a:endParaRPr lang="es-PA"/>
        </a:p>
      </dgm:t>
    </dgm:pt>
    <dgm:pt modelId="{3240DB9B-9C6C-4D6F-937B-19777050DF4A}">
      <dgm:prSet/>
      <dgm:spPr/>
      <dgm:t>
        <a:bodyPr/>
        <a:lstStyle/>
        <a:p>
          <a:r>
            <a:rPr lang="es-ES">
              <a:effectLst/>
              <a:latin typeface="Arial" panose="020B0604020202020204" pitchFamily="34" charset="0"/>
              <a:ea typeface="Times New Roman" panose="02020603050405020304" pitchFamily="18" charset="0"/>
              <a:cs typeface="Times New Roman" panose="02020603050405020304" pitchFamily="18" charset="0"/>
            </a:rPr>
            <a:t>Este tipo de modelados debe ser igualmente analizado más afondo con más datos de pruebas e ir corrigiendo posibles errores, o sobreajuste que pueda tener.</a:t>
          </a:r>
          <a:endParaRPr lang="es-PA">
            <a:effectLst/>
            <a:latin typeface="Arial" panose="020B0604020202020204" pitchFamily="34" charset="0"/>
            <a:ea typeface="Times New Roman" panose="02020603050405020304" pitchFamily="18" charset="0"/>
            <a:cs typeface="Times New Roman" panose="02020603050405020304" pitchFamily="18" charset="0"/>
          </a:endParaRPr>
        </a:p>
      </dgm:t>
    </dgm:pt>
    <dgm:pt modelId="{E7C1E33B-4807-4EC0-9618-384CFF983027}" type="parTrans" cxnId="{6C22FD6C-3FEC-4E1E-9AC1-4B7ADAA95748}">
      <dgm:prSet/>
      <dgm:spPr/>
      <dgm:t>
        <a:bodyPr/>
        <a:lstStyle/>
        <a:p>
          <a:endParaRPr lang="es-PA"/>
        </a:p>
      </dgm:t>
    </dgm:pt>
    <dgm:pt modelId="{4B208CD4-56B6-40EB-B3E8-00C6BA5695D1}" type="sibTrans" cxnId="{6C22FD6C-3FEC-4E1E-9AC1-4B7ADAA95748}">
      <dgm:prSet/>
      <dgm:spPr/>
      <dgm:t>
        <a:bodyPr/>
        <a:lstStyle/>
        <a:p>
          <a:endParaRPr lang="es-PA"/>
        </a:p>
      </dgm:t>
    </dgm:pt>
    <dgm:pt modelId="{A3CF7FCE-2B88-44C2-85EA-E3DAF3D1AEBA}" type="pres">
      <dgm:prSet presAssocID="{48477B31-E6AE-46A2-A01D-4869A0B2EF13}" presName="linear" presStyleCnt="0">
        <dgm:presLayoutVars>
          <dgm:animLvl val="lvl"/>
          <dgm:resizeHandles val="exact"/>
        </dgm:presLayoutVars>
      </dgm:prSet>
      <dgm:spPr/>
    </dgm:pt>
    <dgm:pt modelId="{73DBF4CD-B6BE-4723-AEDE-7D3DB83E9CD1}" type="pres">
      <dgm:prSet presAssocID="{537366E1-F17A-4B46-8A4B-7DD8D722C268}" presName="parentText" presStyleLbl="node1" presStyleIdx="0" presStyleCnt="2" custLinFactY="-74879" custLinFactNeighborX="-3036" custLinFactNeighborY="-100000">
        <dgm:presLayoutVars>
          <dgm:chMax val="0"/>
          <dgm:bulletEnabled val="1"/>
        </dgm:presLayoutVars>
      </dgm:prSet>
      <dgm:spPr/>
    </dgm:pt>
    <dgm:pt modelId="{C256CDF3-27C3-439B-A7F1-EEE8D139F040}" type="pres">
      <dgm:prSet presAssocID="{97FCEEF9-4E1A-49D5-B8BE-7EF4E6A4B73D}" presName="spacer" presStyleCnt="0"/>
      <dgm:spPr/>
    </dgm:pt>
    <dgm:pt modelId="{26AB313C-B291-4B96-9F26-A7AB7A89134F}" type="pres">
      <dgm:prSet presAssocID="{3240DB9B-9C6C-4D6F-937B-19777050DF4A}" presName="parentText" presStyleLbl="node1" presStyleIdx="1" presStyleCnt="2">
        <dgm:presLayoutVars>
          <dgm:chMax val="0"/>
          <dgm:bulletEnabled val="1"/>
        </dgm:presLayoutVars>
      </dgm:prSet>
      <dgm:spPr/>
    </dgm:pt>
  </dgm:ptLst>
  <dgm:cxnLst>
    <dgm:cxn modelId="{6C22FD6C-3FEC-4E1E-9AC1-4B7ADAA95748}" srcId="{48477B31-E6AE-46A2-A01D-4869A0B2EF13}" destId="{3240DB9B-9C6C-4D6F-937B-19777050DF4A}" srcOrd="1" destOrd="0" parTransId="{E7C1E33B-4807-4EC0-9618-384CFF983027}" sibTransId="{4B208CD4-56B6-40EB-B3E8-00C6BA5695D1}"/>
    <dgm:cxn modelId="{CF6C0851-5032-43BD-BD9A-FE088DFF561E}" type="presOf" srcId="{48477B31-E6AE-46A2-A01D-4869A0B2EF13}" destId="{A3CF7FCE-2B88-44C2-85EA-E3DAF3D1AEBA}" srcOrd="0" destOrd="0" presId="urn:microsoft.com/office/officeart/2005/8/layout/vList2"/>
    <dgm:cxn modelId="{81C88276-630C-46D6-AC4B-4F2291C23D67}" type="presOf" srcId="{537366E1-F17A-4B46-8A4B-7DD8D722C268}" destId="{73DBF4CD-B6BE-4723-AEDE-7D3DB83E9CD1}" srcOrd="0" destOrd="0" presId="urn:microsoft.com/office/officeart/2005/8/layout/vList2"/>
    <dgm:cxn modelId="{6CB12DA7-C3CF-4CF7-8350-0A54BF06EE24}" type="presOf" srcId="{3240DB9B-9C6C-4D6F-937B-19777050DF4A}" destId="{26AB313C-B291-4B96-9F26-A7AB7A89134F}" srcOrd="0" destOrd="0" presId="urn:microsoft.com/office/officeart/2005/8/layout/vList2"/>
    <dgm:cxn modelId="{DE0F21DD-595C-4EF4-8110-FD08291087CE}" srcId="{48477B31-E6AE-46A2-A01D-4869A0B2EF13}" destId="{537366E1-F17A-4B46-8A4B-7DD8D722C268}" srcOrd="0" destOrd="0" parTransId="{F54D3388-C7BE-401A-AB83-0F7FAE206ED2}" sibTransId="{97FCEEF9-4E1A-49D5-B8BE-7EF4E6A4B73D}"/>
    <dgm:cxn modelId="{2ABED9A5-18F9-46D4-8B0A-31E009F1745D}" type="presParOf" srcId="{A3CF7FCE-2B88-44C2-85EA-E3DAF3D1AEBA}" destId="{73DBF4CD-B6BE-4723-AEDE-7D3DB83E9CD1}" srcOrd="0" destOrd="0" presId="urn:microsoft.com/office/officeart/2005/8/layout/vList2"/>
    <dgm:cxn modelId="{00693351-2203-43D5-AF6A-3E7AD21AC53D}" type="presParOf" srcId="{A3CF7FCE-2B88-44C2-85EA-E3DAF3D1AEBA}" destId="{C256CDF3-27C3-439B-A7F1-EEE8D139F040}" srcOrd="1" destOrd="0" presId="urn:microsoft.com/office/officeart/2005/8/layout/vList2"/>
    <dgm:cxn modelId="{F6D5EAD8-E40E-472E-A0CB-D420FC5EF473}" type="presParOf" srcId="{A3CF7FCE-2B88-44C2-85EA-E3DAF3D1AEBA}" destId="{26AB313C-B291-4B96-9F26-A7AB7A89134F}"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6DB889-9F3A-4EB8-9EF9-D8C79C52BBD4}">
      <dsp:nvSpPr>
        <dsp:cNvPr id="0" name=""/>
        <dsp:cNvSpPr/>
      </dsp:nvSpPr>
      <dsp:spPr>
        <a:xfrm>
          <a:off x="227945" y="315868"/>
          <a:ext cx="1509048" cy="112218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80BC551-CB0F-449E-BA7D-2F7EBAD36882}">
      <dsp:nvSpPr>
        <dsp:cNvPr id="0" name=""/>
        <dsp:cNvSpPr/>
      </dsp:nvSpPr>
      <dsp:spPr>
        <a:xfrm>
          <a:off x="227945" y="1516550"/>
          <a:ext cx="4311566" cy="4964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s-ES" sz="1400" kern="1200"/>
            <a:t>Los archivos PE tienen muchas secciones incluidas estas características pueden ser utilizadas para esconder software malicioso.</a:t>
          </a:r>
          <a:endParaRPr lang="en-US" sz="1400" kern="1200"/>
        </a:p>
      </dsp:txBody>
      <dsp:txXfrm>
        <a:off x="227945" y="1516550"/>
        <a:ext cx="4311566" cy="496450"/>
      </dsp:txXfrm>
    </dsp:sp>
    <dsp:sp modelId="{D15C9225-0E1D-4BFE-95A6-4F376EB9E2B0}">
      <dsp:nvSpPr>
        <dsp:cNvPr id="0" name=""/>
        <dsp:cNvSpPr/>
      </dsp:nvSpPr>
      <dsp:spPr>
        <a:xfrm>
          <a:off x="227945" y="2049511"/>
          <a:ext cx="4311566" cy="91888"/>
        </a:xfrm>
        <a:prstGeom prst="rect">
          <a:avLst/>
        </a:prstGeom>
        <a:noFill/>
        <a:ln>
          <a:noFill/>
        </a:ln>
        <a:effectLst/>
      </dsp:spPr>
      <dsp:style>
        <a:lnRef idx="0">
          <a:scrgbClr r="0" g="0" b="0"/>
        </a:lnRef>
        <a:fillRef idx="0">
          <a:scrgbClr r="0" g="0" b="0"/>
        </a:fillRef>
        <a:effectRef idx="0">
          <a:scrgbClr r="0" g="0" b="0"/>
        </a:effectRef>
        <a:fontRef idx="minor"/>
      </dsp:style>
    </dsp:sp>
    <dsp:sp modelId="{E8E492B7-F83E-4031-8729-F676670ED5B5}">
      <dsp:nvSpPr>
        <dsp:cNvPr id="0" name=""/>
        <dsp:cNvSpPr/>
      </dsp:nvSpPr>
      <dsp:spPr>
        <a:xfrm>
          <a:off x="5294036" y="315868"/>
          <a:ext cx="1509048" cy="112218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E360FCA-CB25-4750-9DDF-E5E530997AF4}">
      <dsp:nvSpPr>
        <dsp:cNvPr id="0" name=""/>
        <dsp:cNvSpPr/>
      </dsp:nvSpPr>
      <dsp:spPr>
        <a:xfrm>
          <a:off x="5294036" y="1516550"/>
          <a:ext cx="4311566" cy="4964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s-ES" sz="1400" b="1" u="sng" kern="1200"/>
            <a:t>Nombre y origen del dataset</a:t>
          </a:r>
          <a:r>
            <a:rPr lang="es-ES" sz="1400" b="1" kern="1200"/>
            <a:t> </a:t>
          </a:r>
          <a:endParaRPr lang="en-US" sz="1400" kern="1200"/>
        </a:p>
      </dsp:txBody>
      <dsp:txXfrm>
        <a:off x="5294036" y="1516550"/>
        <a:ext cx="4311566" cy="496450"/>
      </dsp:txXfrm>
    </dsp:sp>
    <dsp:sp modelId="{0861B798-B5EC-4461-9DD1-C2B6FB20A046}">
      <dsp:nvSpPr>
        <dsp:cNvPr id="0" name=""/>
        <dsp:cNvSpPr/>
      </dsp:nvSpPr>
      <dsp:spPr>
        <a:xfrm>
          <a:off x="5294036" y="2049511"/>
          <a:ext cx="4311566" cy="918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US" sz="1100" kern="1200"/>
            <a:t>MAlwareartifect.CSV</a:t>
          </a:r>
        </a:p>
        <a:p>
          <a:pPr marL="0" lvl="0" indent="0" algn="l" defTabSz="488950">
            <a:lnSpc>
              <a:spcPct val="100000"/>
            </a:lnSpc>
            <a:spcBef>
              <a:spcPct val="0"/>
            </a:spcBef>
            <a:spcAft>
              <a:spcPct val="35000"/>
            </a:spcAft>
            <a:buNone/>
          </a:pPr>
          <a:r>
            <a:rPr lang="en-US" sz="1100" u="sng" kern="1200">
              <a:hlinkClick xmlns:r="http://schemas.openxmlformats.org/officeDocument/2006/relationships" r:id="rId5"/>
            </a:rPr>
            <a:t>https://github.com/PacktPublishing/Hands-On-Artificial-Intelligence-for-Cybersecurity/tree/master/Chapter04/datasets</a:t>
          </a:r>
          <a:endParaRPr lang="en-US" sz="1100" kern="1200"/>
        </a:p>
        <a:p>
          <a:pPr marL="0" lvl="0" indent="0" algn="l" defTabSz="488950">
            <a:lnSpc>
              <a:spcPct val="100000"/>
            </a:lnSpc>
            <a:spcBef>
              <a:spcPct val="0"/>
            </a:spcBef>
            <a:spcAft>
              <a:spcPct val="35000"/>
            </a:spcAft>
            <a:buNone/>
          </a:pPr>
          <a:r>
            <a:rPr lang="es-ES" sz="1100" kern="1200"/>
            <a:t>Cuenta con 137445 datos de archivos PE (Portable Executable) con sus distintos atributos y categorías en legitimo (0) o no legítimos (1).</a:t>
          </a:r>
          <a:r>
            <a:rPr lang="es-ES" sz="1100" b="1" kern="1200"/>
            <a:t> </a:t>
          </a:r>
          <a:endParaRPr lang="en-US" sz="1100" kern="1200"/>
        </a:p>
      </dsp:txBody>
      <dsp:txXfrm>
        <a:off x="5294036" y="2049511"/>
        <a:ext cx="4311566" cy="9188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565805-406C-4F8E-9456-69F8D585BF0A}">
      <dsp:nvSpPr>
        <dsp:cNvPr id="0" name=""/>
        <dsp:cNvSpPr/>
      </dsp:nvSpPr>
      <dsp:spPr>
        <a:xfrm>
          <a:off x="0" y="122335"/>
          <a:ext cx="5115491" cy="1538915"/>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s-PA" sz="1500" b="1" kern="1200"/>
            <a:t>Random Forest: </a:t>
          </a:r>
          <a:r>
            <a:rPr lang="es-ES" sz="1500" kern="1200"/>
            <a:t>este método combina múltiples árboles de decisión para mejorar la precisión y reducir el sobreajuste </a:t>
          </a:r>
          <a:r>
            <a:rPr lang="es-PA" sz="1500" kern="1200"/>
            <a:t>al evitar que cualquier árbol individual domine la predicción.</a:t>
          </a:r>
          <a:endParaRPr lang="en-US" sz="1500" kern="1200"/>
        </a:p>
      </dsp:txBody>
      <dsp:txXfrm>
        <a:off x="75124" y="197459"/>
        <a:ext cx="4965243" cy="1388667"/>
      </dsp:txXfrm>
    </dsp:sp>
    <dsp:sp modelId="{8FEFF137-BFFF-40EA-8F41-F334583911F0}">
      <dsp:nvSpPr>
        <dsp:cNvPr id="0" name=""/>
        <dsp:cNvSpPr/>
      </dsp:nvSpPr>
      <dsp:spPr>
        <a:xfrm>
          <a:off x="0" y="1704451"/>
          <a:ext cx="5115491" cy="1538915"/>
        </a:xfrm>
        <a:prstGeom prst="roundRect">
          <a:avLst/>
        </a:prstGeom>
        <a:solidFill>
          <a:schemeClr val="accent2">
            <a:hueOff val="3221807"/>
            <a:satOff val="-9246"/>
            <a:lumOff val="-14805"/>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s-PA" sz="1500" b="1" kern="1200"/>
            <a:t>Regresión Logística </a:t>
          </a:r>
          <a:r>
            <a:rPr lang="es-PA" sz="1500" kern="1200"/>
            <a:t>modelo lineal utilizado para clasificación binaria. Aplicación en el dataset: </a:t>
          </a:r>
          <a:r>
            <a:rPr lang="es-ES" sz="1500" kern="1200"/>
            <a:t>si las características permiten una separación lineal entre archivos legítimos y maliciosos. Se ajustó la regularización para evitar el sobreajuste y mejorar la generalización en datasets con patrones simples.</a:t>
          </a:r>
          <a:endParaRPr lang="en-US" sz="1500" kern="1200"/>
        </a:p>
      </dsp:txBody>
      <dsp:txXfrm>
        <a:off x="75124" y="1779575"/>
        <a:ext cx="4965243" cy="1388667"/>
      </dsp:txXfrm>
    </dsp:sp>
    <dsp:sp modelId="{209118E5-DFC0-40A4-9B01-79BA55BB1279}">
      <dsp:nvSpPr>
        <dsp:cNvPr id="0" name=""/>
        <dsp:cNvSpPr/>
      </dsp:nvSpPr>
      <dsp:spPr>
        <a:xfrm>
          <a:off x="0" y="3286566"/>
          <a:ext cx="5115491" cy="1538915"/>
        </a:xfrm>
        <a:prstGeom prst="roundRect">
          <a:avLst/>
        </a:prstGeom>
        <a:solidFill>
          <a:schemeClr val="accent2">
            <a:hueOff val="6443614"/>
            <a:satOff val="-18493"/>
            <a:lumOff val="-29609"/>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s-PA" sz="1500" b="1" kern="1200"/>
            <a:t>Perceptrón Multicapa (Multilayer Perceptron): </a:t>
          </a:r>
          <a:r>
            <a:rPr lang="es-PA" sz="1500" kern="1200"/>
            <a:t>Es una red neuronal artificial con múltiples capas de neuronas (una capa de entrada, una o más capas ocultas y una capa de salida). </a:t>
          </a:r>
          <a:endParaRPr lang="en-US" sz="1500" kern="1200"/>
        </a:p>
      </dsp:txBody>
      <dsp:txXfrm>
        <a:off x="75124" y="3361690"/>
        <a:ext cx="4965243" cy="138866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C0B6BA-52A2-4ECF-957E-9B25768BE19B}">
      <dsp:nvSpPr>
        <dsp:cNvPr id="0" name=""/>
        <dsp:cNvSpPr/>
      </dsp:nvSpPr>
      <dsp:spPr>
        <a:xfrm>
          <a:off x="1551" y="494134"/>
          <a:ext cx="2234024" cy="3728484"/>
        </a:xfrm>
        <a:prstGeom prst="rect">
          <a:avLst/>
        </a:prstGeom>
        <a:solidFill>
          <a:schemeClr val="accent2">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0753" tIns="0" rIns="200753" bIns="330200" numCol="1" spcCol="1270" anchor="t" anchorCtr="0">
          <a:noAutofit/>
        </a:bodyPr>
        <a:lstStyle/>
        <a:p>
          <a:pPr marL="0" lvl="0" indent="0" algn="l" defTabSz="488950">
            <a:lnSpc>
              <a:spcPct val="100000"/>
            </a:lnSpc>
            <a:spcBef>
              <a:spcPct val="0"/>
            </a:spcBef>
            <a:spcAft>
              <a:spcPct val="35000"/>
            </a:spcAft>
            <a:buNone/>
            <a:defRPr cap="all"/>
          </a:pPr>
          <a:r>
            <a:rPr lang="es-ES" sz="1100" b="1" kern="1200" dirty="0"/>
            <a:t>Prueba de los modelos con el </a:t>
          </a:r>
          <a:r>
            <a:rPr lang="es-ES" sz="1100" b="1" kern="1200" dirty="0" err="1"/>
            <a:t>dataset</a:t>
          </a:r>
          <a:r>
            <a:rPr lang="es-ES" sz="1100" b="1" kern="1200" dirty="0"/>
            <a:t> original solo eliminando filas con columnas con datos en blanco. </a:t>
          </a:r>
          <a:endParaRPr lang="en-US" sz="1100" kern="1200" dirty="0"/>
        </a:p>
      </dsp:txBody>
      <dsp:txXfrm>
        <a:off x="1551" y="1985528"/>
        <a:ext cx="2234024" cy="2237090"/>
      </dsp:txXfrm>
    </dsp:sp>
    <dsp:sp modelId="{4887B59C-B485-4028-9D19-B8514CD917C6}">
      <dsp:nvSpPr>
        <dsp:cNvPr id="0" name=""/>
        <dsp:cNvSpPr/>
      </dsp:nvSpPr>
      <dsp:spPr>
        <a:xfrm>
          <a:off x="102377" y="1138953"/>
          <a:ext cx="2032372" cy="975538"/>
        </a:xfrm>
        <a:prstGeom prst="rect">
          <a:avLst/>
        </a:prstGeom>
        <a:noFill/>
        <a:ln w="1905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200753" tIns="165100" rIns="200753" bIns="165100" numCol="1" spcCol="1270" anchor="ctr" anchorCtr="0">
          <a:noAutofit/>
        </a:bodyPr>
        <a:lstStyle/>
        <a:p>
          <a:pPr marL="0" lvl="0" indent="0" algn="l" defTabSz="2000250">
            <a:lnSpc>
              <a:spcPct val="90000"/>
            </a:lnSpc>
            <a:spcBef>
              <a:spcPct val="0"/>
            </a:spcBef>
            <a:spcAft>
              <a:spcPct val="35000"/>
            </a:spcAft>
            <a:buNone/>
          </a:pPr>
          <a:r>
            <a:rPr lang="en-US" sz="4500" kern="1200"/>
            <a:t>01</a:t>
          </a:r>
        </a:p>
      </dsp:txBody>
      <dsp:txXfrm>
        <a:off x="102377" y="1138953"/>
        <a:ext cx="2032372" cy="975538"/>
      </dsp:txXfrm>
    </dsp:sp>
    <dsp:sp modelId="{E862F7BB-1B6C-41D4-BAC2-420D4DCBF741}">
      <dsp:nvSpPr>
        <dsp:cNvPr id="0" name=""/>
        <dsp:cNvSpPr/>
      </dsp:nvSpPr>
      <dsp:spPr>
        <a:xfrm>
          <a:off x="2398165" y="494134"/>
          <a:ext cx="2151347" cy="3113944"/>
        </a:xfrm>
        <a:prstGeom prst="rect">
          <a:avLst/>
        </a:prstGeom>
        <a:solidFill>
          <a:schemeClr val="accent3">
            <a:hueOff val="0"/>
            <a:satOff val="0"/>
            <a:lumOff val="0"/>
            <a:alphaOff val="0"/>
          </a:schemeClr>
        </a:solidFill>
        <a:ln w="1905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0753" tIns="0" rIns="200753" bIns="330200" numCol="1" spcCol="1270" anchor="t" anchorCtr="0">
          <a:noAutofit/>
        </a:bodyPr>
        <a:lstStyle/>
        <a:p>
          <a:pPr marL="0" lvl="0" indent="0" algn="l" defTabSz="488950">
            <a:lnSpc>
              <a:spcPct val="100000"/>
            </a:lnSpc>
            <a:spcBef>
              <a:spcPct val="0"/>
            </a:spcBef>
            <a:spcAft>
              <a:spcPct val="35000"/>
            </a:spcAft>
            <a:buNone/>
            <a:defRPr cap="all"/>
          </a:pPr>
          <a:r>
            <a:rPr lang="es-ES" sz="1100" b="1" kern="1200" dirty="0"/>
            <a:t>Prueba de los modelos con el </a:t>
          </a:r>
          <a:r>
            <a:rPr lang="es-ES" sz="1100" b="1" kern="1200" dirty="0" err="1"/>
            <a:t>dataset</a:t>
          </a:r>
          <a:r>
            <a:rPr lang="es-ES" sz="1100" b="1" kern="1200" dirty="0"/>
            <a:t> modificado eliminando limites extremos. </a:t>
          </a:r>
          <a:endParaRPr lang="en-US" sz="1100" kern="1200" dirty="0"/>
        </a:p>
      </dsp:txBody>
      <dsp:txXfrm>
        <a:off x="2398165" y="1739711"/>
        <a:ext cx="2151347" cy="1868366"/>
      </dsp:txXfrm>
    </dsp:sp>
    <dsp:sp modelId="{0D8A07EF-6024-4CEA-A7B0-46ED264D1E29}">
      <dsp:nvSpPr>
        <dsp:cNvPr id="0" name=""/>
        <dsp:cNvSpPr/>
      </dsp:nvSpPr>
      <dsp:spPr>
        <a:xfrm>
          <a:off x="2457653" y="831682"/>
          <a:ext cx="2032372" cy="975538"/>
        </a:xfrm>
        <a:prstGeom prst="rect">
          <a:avLst/>
        </a:prstGeom>
        <a:noFill/>
        <a:ln w="1905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200753" tIns="165100" rIns="200753" bIns="165100" numCol="1" spcCol="1270" anchor="ctr" anchorCtr="0">
          <a:noAutofit/>
        </a:bodyPr>
        <a:lstStyle/>
        <a:p>
          <a:pPr marL="0" lvl="0" indent="0" algn="l" defTabSz="2000250">
            <a:lnSpc>
              <a:spcPct val="90000"/>
            </a:lnSpc>
            <a:spcBef>
              <a:spcPct val="0"/>
            </a:spcBef>
            <a:spcAft>
              <a:spcPct val="35000"/>
            </a:spcAft>
            <a:buNone/>
          </a:pPr>
          <a:r>
            <a:rPr lang="en-US" sz="4500" kern="1200"/>
            <a:t>02</a:t>
          </a:r>
        </a:p>
      </dsp:txBody>
      <dsp:txXfrm>
        <a:off x="2457653" y="831682"/>
        <a:ext cx="2032372" cy="975538"/>
      </dsp:txXfrm>
    </dsp:sp>
    <dsp:sp modelId="{1799989B-84EF-48C4-9D48-58D4CCD81C92}">
      <dsp:nvSpPr>
        <dsp:cNvPr id="0" name=""/>
        <dsp:cNvSpPr/>
      </dsp:nvSpPr>
      <dsp:spPr>
        <a:xfrm>
          <a:off x="4712103" y="494134"/>
          <a:ext cx="2032372" cy="4291297"/>
        </a:xfrm>
        <a:prstGeom prst="rect">
          <a:avLst/>
        </a:prstGeom>
        <a:solidFill>
          <a:schemeClr val="accent4">
            <a:hueOff val="0"/>
            <a:satOff val="0"/>
            <a:lumOff val="0"/>
            <a:alphaOff val="0"/>
          </a:schemeClr>
        </a:solidFill>
        <a:ln w="1905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0753" tIns="0" rIns="200753" bIns="330200" numCol="1" spcCol="1270" anchor="t" anchorCtr="0">
          <a:noAutofit/>
        </a:bodyPr>
        <a:lstStyle/>
        <a:p>
          <a:pPr marL="0" lvl="0" indent="0" algn="l" defTabSz="488950">
            <a:lnSpc>
              <a:spcPct val="100000"/>
            </a:lnSpc>
            <a:spcBef>
              <a:spcPct val="0"/>
            </a:spcBef>
            <a:spcAft>
              <a:spcPct val="35000"/>
            </a:spcAft>
            <a:buNone/>
            <a:defRPr cap="all"/>
          </a:pPr>
          <a:r>
            <a:rPr lang="es-ES" sz="1100" b="1" kern="1200" dirty="0"/>
            <a:t>Prueba de los modelos con el </a:t>
          </a:r>
          <a:r>
            <a:rPr lang="es-ES" sz="1100" b="1" kern="1200" dirty="0" err="1"/>
            <a:t>dataset</a:t>
          </a:r>
          <a:r>
            <a:rPr lang="es-ES" sz="1100" b="1" kern="1200" dirty="0"/>
            <a:t> modificado eliminando columnas. </a:t>
          </a:r>
          <a:r>
            <a:rPr lang="es-PA" sz="1100" b="1" kern="1200" dirty="0"/>
            <a:t>: </a:t>
          </a:r>
          <a:r>
            <a:rPr lang="es-ES" sz="1100" kern="1200" dirty="0"/>
            <a:t>Se eliminaron las columnas de </a:t>
          </a:r>
          <a:r>
            <a:rPr lang="es-ES" sz="1100" b="1" kern="1200" dirty="0" err="1"/>
            <a:t>AddressOfEntryPoint</a:t>
          </a:r>
          <a:r>
            <a:rPr lang="es-ES" sz="1100" kern="1200" dirty="0"/>
            <a:t>, </a:t>
          </a:r>
          <a:r>
            <a:rPr lang="es-ES" sz="1100" b="1" kern="1200" dirty="0" err="1"/>
            <a:t>MajorImageVersion</a:t>
          </a:r>
          <a:r>
            <a:rPr lang="es-ES" sz="1100" kern="1200" dirty="0"/>
            <a:t>, </a:t>
          </a:r>
          <a:r>
            <a:rPr lang="es-ES" sz="1100" b="1" kern="1200" dirty="0" err="1"/>
            <a:t>ResourceSize</a:t>
          </a:r>
          <a:endParaRPr lang="en-US" sz="1100" kern="1200" dirty="0"/>
        </a:p>
      </dsp:txBody>
      <dsp:txXfrm>
        <a:off x="4712103" y="2210653"/>
        <a:ext cx="2032372" cy="2574778"/>
      </dsp:txXfrm>
    </dsp:sp>
    <dsp:sp modelId="{99E05A4E-3ED2-4F74-8479-8F289A57C6CA}">
      <dsp:nvSpPr>
        <dsp:cNvPr id="0" name=""/>
        <dsp:cNvSpPr/>
      </dsp:nvSpPr>
      <dsp:spPr>
        <a:xfrm>
          <a:off x="4713654" y="936667"/>
          <a:ext cx="2032372" cy="975538"/>
        </a:xfrm>
        <a:prstGeom prst="rect">
          <a:avLst/>
        </a:prstGeom>
        <a:noFill/>
        <a:ln w="1905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200753" tIns="165100" rIns="200753" bIns="165100" numCol="1" spcCol="1270" anchor="ctr" anchorCtr="0">
          <a:noAutofit/>
        </a:bodyPr>
        <a:lstStyle/>
        <a:p>
          <a:pPr marL="0" lvl="0" indent="0" algn="l" defTabSz="2000250">
            <a:lnSpc>
              <a:spcPct val="90000"/>
            </a:lnSpc>
            <a:spcBef>
              <a:spcPct val="0"/>
            </a:spcBef>
            <a:spcAft>
              <a:spcPct val="35000"/>
            </a:spcAft>
            <a:buNone/>
          </a:pPr>
          <a:r>
            <a:rPr lang="en-US" sz="4500" kern="1200" dirty="0"/>
            <a:t>03</a:t>
          </a:r>
        </a:p>
      </dsp:txBody>
      <dsp:txXfrm>
        <a:off x="4713654" y="936667"/>
        <a:ext cx="2032372" cy="97553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866591-15DE-40F8-8FB6-3691158D1E11}">
      <dsp:nvSpPr>
        <dsp:cNvPr id="0" name=""/>
        <dsp:cNvSpPr/>
      </dsp:nvSpPr>
      <dsp:spPr>
        <a:xfrm>
          <a:off x="875657" y="964314"/>
          <a:ext cx="1075932" cy="107593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11F8701-78C8-4076-B681-E0D098553867}">
      <dsp:nvSpPr>
        <dsp:cNvPr id="0" name=""/>
        <dsp:cNvSpPr/>
      </dsp:nvSpPr>
      <dsp:spPr>
        <a:xfrm>
          <a:off x="218142" y="2408928"/>
          <a:ext cx="2390961" cy="1012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pPr>
          <a:r>
            <a:rPr lang="es-ES" sz="1200" kern="1200"/>
            <a:t>El modelo con mayor precisión es de RandomForest con una precisión arriba del 97%, </a:t>
          </a:r>
          <a:endParaRPr lang="en-US" sz="1200" kern="1200"/>
        </a:p>
      </dsp:txBody>
      <dsp:txXfrm>
        <a:off x="218142" y="2408928"/>
        <a:ext cx="2390961" cy="1012500"/>
      </dsp:txXfrm>
    </dsp:sp>
    <dsp:sp modelId="{EDA37BD5-36B4-4F2E-993A-F4C607E61EC0}">
      <dsp:nvSpPr>
        <dsp:cNvPr id="0" name=""/>
        <dsp:cNvSpPr/>
      </dsp:nvSpPr>
      <dsp:spPr>
        <a:xfrm>
          <a:off x="3685037" y="964314"/>
          <a:ext cx="1075932" cy="107593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2D8D6B9-A663-48F5-A939-A8EEEB984B46}">
      <dsp:nvSpPr>
        <dsp:cNvPr id="0" name=""/>
        <dsp:cNvSpPr/>
      </dsp:nvSpPr>
      <dsp:spPr>
        <a:xfrm>
          <a:off x="3027522" y="2408928"/>
          <a:ext cx="2390961" cy="1012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pPr>
          <a:r>
            <a:rPr lang="es-ES" sz="1200" kern="1200"/>
            <a:t>El modelo menos preciso es el de Logistic Regression con un 93% de precisión, </a:t>
          </a:r>
          <a:endParaRPr lang="en-US" sz="1200" kern="1200"/>
        </a:p>
      </dsp:txBody>
      <dsp:txXfrm>
        <a:off x="3027522" y="2408928"/>
        <a:ext cx="2390961" cy="1012500"/>
      </dsp:txXfrm>
    </dsp:sp>
    <dsp:sp modelId="{EA06AA38-CC54-472A-A502-21D8D5581AB8}">
      <dsp:nvSpPr>
        <dsp:cNvPr id="0" name=""/>
        <dsp:cNvSpPr/>
      </dsp:nvSpPr>
      <dsp:spPr>
        <a:xfrm>
          <a:off x="6494417" y="964314"/>
          <a:ext cx="1075932" cy="107593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A50A775-BD29-4A1C-94E8-5E79F0EF1FC4}">
      <dsp:nvSpPr>
        <dsp:cNvPr id="0" name=""/>
        <dsp:cNvSpPr/>
      </dsp:nvSpPr>
      <dsp:spPr>
        <a:xfrm>
          <a:off x="5836902" y="2408928"/>
          <a:ext cx="2390961" cy="1012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pPr>
          <a:r>
            <a:rPr lang="es-ES" sz="1200" kern="1200"/>
            <a:t>Logistic Regression es un modelo menos sensible al cambio de características, en cambio la de RandomForest, disminuyo, lo que lo hace más sensible a los cambios de características.</a:t>
          </a:r>
          <a:endParaRPr lang="en-US" sz="1200" kern="1200"/>
        </a:p>
      </dsp:txBody>
      <dsp:txXfrm>
        <a:off x="5836902" y="2408928"/>
        <a:ext cx="2390961" cy="1012500"/>
      </dsp:txXfrm>
    </dsp:sp>
    <dsp:sp modelId="{7AA9F149-1E82-46EA-B578-20396B5B74A0}">
      <dsp:nvSpPr>
        <dsp:cNvPr id="0" name=""/>
        <dsp:cNvSpPr/>
      </dsp:nvSpPr>
      <dsp:spPr>
        <a:xfrm>
          <a:off x="9303797" y="964314"/>
          <a:ext cx="1075932" cy="107593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8099A48-62DF-44EF-8D62-32EA463E7050}">
      <dsp:nvSpPr>
        <dsp:cNvPr id="0" name=""/>
        <dsp:cNvSpPr/>
      </dsp:nvSpPr>
      <dsp:spPr>
        <a:xfrm>
          <a:off x="8646282" y="2408928"/>
          <a:ext cx="2390961" cy="1012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pPr>
          <a:r>
            <a:rPr lang="es-ES" sz="1200" kern="1200"/>
            <a:t>Los tres modelos presentan números bastante adecuados para hacer pruebas con nuevos datos. Con un MSE y un MAD bajos por lo cual indica un ajuste más preciso y menor error en las clasificaciones</a:t>
          </a:r>
          <a:endParaRPr lang="en-US" sz="1200" kern="1200"/>
        </a:p>
      </dsp:txBody>
      <dsp:txXfrm>
        <a:off x="8646282" y="2408928"/>
        <a:ext cx="2390961" cy="101250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DBF4CD-B6BE-4723-AEDE-7D3DB83E9CD1}">
      <dsp:nvSpPr>
        <dsp:cNvPr id="0" name=""/>
        <dsp:cNvSpPr/>
      </dsp:nvSpPr>
      <dsp:spPr>
        <a:xfrm>
          <a:off x="0" y="0"/>
          <a:ext cx="5126895" cy="1289340"/>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s-ES" sz="1900" kern="1200">
              <a:latin typeface="Arial" panose="020B0604020202020204" pitchFamily="34" charset="0"/>
              <a:ea typeface="Times New Roman" panose="02020603050405020304" pitchFamily="18" charset="0"/>
              <a:cs typeface="Times New Roman" panose="02020603050405020304" pitchFamily="18" charset="0"/>
            </a:rPr>
            <a:t>E</a:t>
          </a:r>
          <a:r>
            <a:rPr lang="es-ES" sz="1900" kern="1200">
              <a:effectLst/>
              <a:latin typeface="Arial" panose="020B0604020202020204" pitchFamily="34" charset="0"/>
              <a:ea typeface="Times New Roman" panose="02020603050405020304" pitchFamily="18" charset="0"/>
              <a:cs typeface="Times New Roman" panose="02020603050405020304" pitchFamily="18" charset="0"/>
            </a:rPr>
            <a:t>l modelo Random Forest fue el que genero mejor resultado en todas sus métricas, y un resultado igual al implementarlo en Python y probar nuevos datos.</a:t>
          </a:r>
          <a:endParaRPr lang="es-PA" sz="1900" kern="1200"/>
        </a:p>
      </dsp:txBody>
      <dsp:txXfrm>
        <a:off x="62940" y="62940"/>
        <a:ext cx="5001015" cy="1163460"/>
      </dsp:txXfrm>
    </dsp:sp>
    <dsp:sp modelId="{26AB313C-B291-4B96-9F26-A7AB7A89134F}">
      <dsp:nvSpPr>
        <dsp:cNvPr id="0" name=""/>
        <dsp:cNvSpPr/>
      </dsp:nvSpPr>
      <dsp:spPr>
        <a:xfrm>
          <a:off x="0" y="1641172"/>
          <a:ext cx="5126895" cy="1289340"/>
        </a:xfrm>
        <a:prstGeom prst="round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s-ES" sz="1900" kern="1200">
              <a:effectLst/>
              <a:latin typeface="Arial" panose="020B0604020202020204" pitchFamily="34" charset="0"/>
              <a:ea typeface="Times New Roman" panose="02020603050405020304" pitchFamily="18" charset="0"/>
              <a:cs typeface="Times New Roman" panose="02020603050405020304" pitchFamily="18" charset="0"/>
            </a:rPr>
            <a:t>Este tipo de modelados debe ser igualmente analizado más afondo con más datos de pruebas e ir corrigiendo posibles errores, o sobreajuste que pueda tener.</a:t>
          </a:r>
          <a:endParaRPr lang="es-PA" sz="1900" kern="1200">
            <a:effectLst/>
            <a:latin typeface="Arial" panose="020B0604020202020204" pitchFamily="34" charset="0"/>
            <a:ea typeface="Times New Roman" panose="02020603050405020304" pitchFamily="18" charset="0"/>
            <a:cs typeface="Times New Roman" panose="02020603050405020304" pitchFamily="18" charset="0"/>
          </a:endParaRPr>
        </a:p>
      </dsp:txBody>
      <dsp:txXfrm>
        <a:off x="62940" y="1704112"/>
        <a:ext cx="5001015" cy="116346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layout4.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8BD4A56-899E-D6D5-9C43-21B90654665B}"/>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PA"/>
          </a:p>
        </p:txBody>
      </p:sp>
      <p:sp>
        <p:nvSpPr>
          <p:cNvPr id="3" name="Subtítulo 2">
            <a:extLst>
              <a:ext uri="{FF2B5EF4-FFF2-40B4-BE49-F238E27FC236}">
                <a16:creationId xmlns:a16="http://schemas.microsoft.com/office/drawing/2014/main" id="{CD55C818-7B56-BA85-19F3-5D0B1243184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PA"/>
          </a:p>
        </p:txBody>
      </p:sp>
      <p:sp>
        <p:nvSpPr>
          <p:cNvPr id="4" name="Marcador de fecha 3">
            <a:extLst>
              <a:ext uri="{FF2B5EF4-FFF2-40B4-BE49-F238E27FC236}">
                <a16:creationId xmlns:a16="http://schemas.microsoft.com/office/drawing/2014/main" id="{580BF1F2-31D7-2412-D42E-DF15B10BEC85}"/>
              </a:ext>
            </a:extLst>
          </p:cNvPr>
          <p:cNvSpPr>
            <a:spLocks noGrp="1"/>
          </p:cNvSpPr>
          <p:nvPr>
            <p:ph type="dt" sz="half" idx="10"/>
          </p:nvPr>
        </p:nvSpPr>
        <p:spPr/>
        <p:txBody>
          <a:bodyPr/>
          <a:lstStyle/>
          <a:p>
            <a:fld id="{E81999B3-06BC-420E-B16A-E53C7138D62E}" type="datetimeFigureOut">
              <a:rPr lang="es-PA" smtClean="0"/>
              <a:t>09/08/2024</a:t>
            </a:fld>
            <a:endParaRPr lang="es-PA"/>
          </a:p>
        </p:txBody>
      </p:sp>
      <p:sp>
        <p:nvSpPr>
          <p:cNvPr id="5" name="Marcador de pie de página 4">
            <a:extLst>
              <a:ext uri="{FF2B5EF4-FFF2-40B4-BE49-F238E27FC236}">
                <a16:creationId xmlns:a16="http://schemas.microsoft.com/office/drawing/2014/main" id="{2AB2E440-6E69-45AA-EC8F-C91839C16BEA}"/>
              </a:ext>
            </a:extLst>
          </p:cNvPr>
          <p:cNvSpPr>
            <a:spLocks noGrp="1"/>
          </p:cNvSpPr>
          <p:nvPr>
            <p:ph type="ftr" sz="quarter" idx="11"/>
          </p:nvPr>
        </p:nvSpPr>
        <p:spPr/>
        <p:txBody>
          <a:bodyPr/>
          <a:lstStyle/>
          <a:p>
            <a:endParaRPr lang="es-PA"/>
          </a:p>
        </p:txBody>
      </p:sp>
      <p:sp>
        <p:nvSpPr>
          <p:cNvPr id="6" name="Marcador de número de diapositiva 5">
            <a:extLst>
              <a:ext uri="{FF2B5EF4-FFF2-40B4-BE49-F238E27FC236}">
                <a16:creationId xmlns:a16="http://schemas.microsoft.com/office/drawing/2014/main" id="{966E2E33-EF80-637F-02FF-1C787062CD12}"/>
              </a:ext>
            </a:extLst>
          </p:cNvPr>
          <p:cNvSpPr>
            <a:spLocks noGrp="1"/>
          </p:cNvSpPr>
          <p:nvPr>
            <p:ph type="sldNum" sz="quarter" idx="12"/>
          </p:nvPr>
        </p:nvSpPr>
        <p:spPr/>
        <p:txBody>
          <a:bodyPr/>
          <a:lstStyle/>
          <a:p>
            <a:fld id="{07C5D684-B269-4B23-8605-EBEEEC48B5BF}" type="slidenum">
              <a:rPr lang="es-PA" smtClean="0"/>
              <a:t>‹Nº›</a:t>
            </a:fld>
            <a:endParaRPr lang="es-PA"/>
          </a:p>
        </p:txBody>
      </p:sp>
    </p:spTree>
    <p:extLst>
      <p:ext uri="{BB962C8B-B14F-4D97-AF65-F5344CB8AC3E}">
        <p14:creationId xmlns:p14="http://schemas.microsoft.com/office/powerpoint/2010/main" val="336986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5A64B95-B7DB-ED59-F53F-0E1D41F3B40F}"/>
              </a:ext>
            </a:extLst>
          </p:cNvPr>
          <p:cNvSpPr>
            <a:spLocks noGrp="1"/>
          </p:cNvSpPr>
          <p:nvPr>
            <p:ph type="title"/>
          </p:nvPr>
        </p:nvSpPr>
        <p:spPr/>
        <p:txBody>
          <a:bodyPr/>
          <a:lstStyle/>
          <a:p>
            <a:r>
              <a:rPr lang="es-ES"/>
              <a:t>Haga clic para modificar el estilo de título del patrón</a:t>
            </a:r>
            <a:endParaRPr lang="es-PA"/>
          </a:p>
        </p:txBody>
      </p:sp>
      <p:sp>
        <p:nvSpPr>
          <p:cNvPr id="3" name="Marcador de texto vertical 2">
            <a:extLst>
              <a:ext uri="{FF2B5EF4-FFF2-40B4-BE49-F238E27FC236}">
                <a16:creationId xmlns:a16="http://schemas.microsoft.com/office/drawing/2014/main" id="{C824B06F-E939-A347-E5A6-C6B43BB95D5C}"/>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A"/>
          </a:p>
        </p:txBody>
      </p:sp>
      <p:sp>
        <p:nvSpPr>
          <p:cNvPr id="4" name="Marcador de fecha 3">
            <a:extLst>
              <a:ext uri="{FF2B5EF4-FFF2-40B4-BE49-F238E27FC236}">
                <a16:creationId xmlns:a16="http://schemas.microsoft.com/office/drawing/2014/main" id="{6849D2C5-8F94-AF03-D494-E3BE20C31A82}"/>
              </a:ext>
            </a:extLst>
          </p:cNvPr>
          <p:cNvSpPr>
            <a:spLocks noGrp="1"/>
          </p:cNvSpPr>
          <p:nvPr>
            <p:ph type="dt" sz="half" idx="10"/>
          </p:nvPr>
        </p:nvSpPr>
        <p:spPr/>
        <p:txBody>
          <a:bodyPr/>
          <a:lstStyle/>
          <a:p>
            <a:fld id="{E81999B3-06BC-420E-B16A-E53C7138D62E}" type="datetimeFigureOut">
              <a:rPr lang="es-PA" smtClean="0"/>
              <a:t>09/08/2024</a:t>
            </a:fld>
            <a:endParaRPr lang="es-PA"/>
          </a:p>
        </p:txBody>
      </p:sp>
      <p:sp>
        <p:nvSpPr>
          <p:cNvPr id="5" name="Marcador de pie de página 4">
            <a:extLst>
              <a:ext uri="{FF2B5EF4-FFF2-40B4-BE49-F238E27FC236}">
                <a16:creationId xmlns:a16="http://schemas.microsoft.com/office/drawing/2014/main" id="{CB0D5918-F170-0BDE-8AB1-8C629D0AFCA9}"/>
              </a:ext>
            </a:extLst>
          </p:cNvPr>
          <p:cNvSpPr>
            <a:spLocks noGrp="1"/>
          </p:cNvSpPr>
          <p:nvPr>
            <p:ph type="ftr" sz="quarter" idx="11"/>
          </p:nvPr>
        </p:nvSpPr>
        <p:spPr/>
        <p:txBody>
          <a:bodyPr/>
          <a:lstStyle/>
          <a:p>
            <a:endParaRPr lang="es-PA"/>
          </a:p>
        </p:txBody>
      </p:sp>
      <p:sp>
        <p:nvSpPr>
          <p:cNvPr id="6" name="Marcador de número de diapositiva 5">
            <a:extLst>
              <a:ext uri="{FF2B5EF4-FFF2-40B4-BE49-F238E27FC236}">
                <a16:creationId xmlns:a16="http://schemas.microsoft.com/office/drawing/2014/main" id="{9BEB6E39-81F8-9B45-DC58-AA4212F2FB35}"/>
              </a:ext>
            </a:extLst>
          </p:cNvPr>
          <p:cNvSpPr>
            <a:spLocks noGrp="1"/>
          </p:cNvSpPr>
          <p:nvPr>
            <p:ph type="sldNum" sz="quarter" idx="12"/>
          </p:nvPr>
        </p:nvSpPr>
        <p:spPr/>
        <p:txBody>
          <a:bodyPr/>
          <a:lstStyle/>
          <a:p>
            <a:fld id="{07C5D684-B269-4B23-8605-EBEEEC48B5BF}" type="slidenum">
              <a:rPr lang="es-PA" smtClean="0"/>
              <a:t>‹Nº›</a:t>
            </a:fld>
            <a:endParaRPr lang="es-PA"/>
          </a:p>
        </p:txBody>
      </p:sp>
    </p:spTree>
    <p:extLst>
      <p:ext uri="{BB962C8B-B14F-4D97-AF65-F5344CB8AC3E}">
        <p14:creationId xmlns:p14="http://schemas.microsoft.com/office/powerpoint/2010/main" val="30048484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EEE0CC1B-0559-76A9-B41C-C775D4E580FC}"/>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PA"/>
          </a:p>
        </p:txBody>
      </p:sp>
      <p:sp>
        <p:nvSpPr>
          <p:cNvPr id="3" name="Marcador de texto vertical 2">
            <a:extLst>
              <a:ext uri="{FF2B5EF4-FFF2-40B4-BE49-F238E27FC236}">
                <a16:creationId xmlns:a16="http://schemas.microsoft.com/office/drawing/2014/main" id="{200A8231-7C0C-F446-05A8-A5E5903624C2}"/>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A"/>
          </a:p>
        </p:txBody>
      </p:sp>
      <p:sp>
        <p:nvSpPr>
          <p:cNvPr id="4" name="Marcador de fecha 3">
            <a:extLst>
              <a:ext uri="{FF2B5EF4-FFF2-40B4-BE49-F238E27FC236}">
                <a16:creationId xmlns:a16="http://schemas.microsoft.com/office/drawing/2014/main" id="{C02A5CDC-41C1-C0B2-0375-CF41D4455412}"/>
              </a:ext>
            </a:extLst>
          </p:cNvPr>
          <p:cNvSpPr>
            <a:spLocks noGrp="1"/>
          </p:cNvSpPr>
          <p:nvPr>
            <p:ph type="dt" sz="half" idx="10"/>
          </p:nvPr>
        </p:nvSpPr>
        <p:spPr/>
        <p:txBody>
          <a:bodyPr/>
          <a:lstStyle/>
          <a:p>
            <a:fld id="{E81999B3-06BC-420E-B16A-E53C7138D62E}" type="datetimeFigureOut">
              <a:rPr lang="es-PA" smtClean="0"/>
              <a:t>09/08/2024</a:t>
            </a:fld>
            <a:endParaRPr lang="es-PA"/>
          </a:p>
        </p:txBody>
      </p:sp>
      <p:sp>
        <p:nvSpPr>
          <p:cNvPr id="5" name="Marcador de pie de página 4">
            <a:extLst>
              <a:ext uri="{FF2B5EF4-FFF2-40B4-BE49-F238E27FC236}">
                <a16:creationId xmlns:a16="http://schemas.microsoft.com/office/drawing/2014/main" id="{0F9ACD54-CB53-7DC9-7B7B-8209FD465E69}"/>
              </a:ext>
            </a:extLst>
          </p:cNvPr>
          <p:cNvSpPr>
            <a:spLocks noGrp="1"/>
          </p:cNvSpPr>
          <p:nvPr>
            <p:ph type="ftr" sz="quarter" idx="11"/>
          </p:nvPr>
        </p:nvSpPr>
        <p:spPr/>
        <p:txBody>
          <a:bodyPr/>
          <a:lstStyle/>
          <a:p>
            <a:endParaRPr lang="es-PA"/>
          </a:p>
        </p:txBody>
      </p:sp>
      <p:sp>
        <p:nvSpPr>
          <p:cNvPr id="6" name="Marcador de número de diapositiva 5">
            <a:extLst>
              <a:ext uri="{FF2B5EF4-FFF2-40B4-BE49-F238E27FC236}">
                <a16:creationId xmlns:a16="http://schemas.microsoft.com/office/drawing/2014/main" id="{22777D3D-DBFB-B363-D8C1-D5C356B4984F}"/>
              </a:ext>
            </a:extLst>
          </p:cNvPr>
          <p:cNvSpPr>
            <a:spLocks noGrp="1"/>
          </p:cNvSpPr>
          <p:nvPr>
            <p:ph type="sldNum" sz="quarter" idx="12"/>
          </p:nvPr>
        </p:nvSpPr>
        <p:spPr/>
        <p:txBody>
          <a:bodyPr/>
          <a:lstStyle/>
          <a:p>
            <a:fld id="{07C5D684-B269-4B23-8605-EBEEEC48B5BF}" type="slidenum">
              <a:rPr lang="es-PA" smtClean="0"/>
              <a:t>‹Nº›</a:t>
            </a:fld>
            <a:endParaRPr lang="es-PA"/>
          </a:p>
        </p:txBody>
      </p:sp>
    </p:spTree>
    <p:extLst>
      <p:ext uri="{BB962C8B-B14F-4D97-AF65-F5344CB8AC3E}">
        <p14:creationId xmlns:p14="http://schemas.microsoft.com/office/powerpoint/2010/main" val="668698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EB6FEE9-8C60-22A1-7149-66805AADB6E9}"/>
              </a:ext>
            </a:extLst>
          </p:cNvPr>
          <p:cNvSpPr>
            <a:spLocks noGrp="1"/>
          </p:cNvSpPr>
          <p:nvPr>
            <p:ph type="title"/>
          </p:nvPr>
        </p:nvSpPr>
        <p:spPr/>
        <p:txBody>
          <a:bodyPr/>
          <a:lstStyle/>
          <a:p>
            <a:r>
              <a:rPr lang="es-ES"/>
              <a:t>Haga clic para modificar el estilo de título del patrón</a:t>
            </a:r>
            <a:endParaRPr lang="es-PA"/>
          </a:p>
        </p:txBody>
      </p:sp>
      <p:sp>
        <p:nvSpPr>
          <p:cNvPr id="3" name="Marcador de contenido 2">
            <a:extLst>
              <a:ext uri="{FF2B5EF4-FFF2-40B4-BE49-F238E27FC236}">
                <a16:creationId xmlns:a16="http://schemas.microsoft.com/office/drawing/2014/main" id="{5016E47D-69BF-DE2F-235B-D298C0972A61}"/>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A"/>
          </a:p>
        </p:txBody>
      </p:sp>
      <p:sp>
        <p:nvSpPr>
          <p:cNvPr id="4" name="Marcador de fecha 3">
            <a:extLst>
              <a:ext uri="{FF2B5EF4-FFF2-40B4-BE49-F238E27FC236}">
                <a16:creationId xmlns:a16="http://schemas.microsoft.com/office/drawing/2014/main" id="{EC37C589-FE0B-1D65-0DE9-9551646748B2}"/>
              </a:ext>
            </a:extLst>
          </p:cNvPr>
          <p:cNvSpPr>
            <a:spLocks noGrp="1"/>
          </p:cNvSpPr>
          <p:nvPr>
            <p:ph type="dt" sz="half" idx="10"/>
          </p:nvPr>
        </p:nvSpPr>
        <p:spPr/>
        <p:txBody>
          <a:bodyPr/>
          <a:lstStyle/>
          <a:p>
            <a:fld id="{E81999B3-06BC-420E-B16A-E53C7138D62E}" type="datetimeFigureOut">
              <a:rPr lang="es-PA" smtClean="0"/>
              <a:t>09/08/2024</a:t>
            </a:fld>
            <a:endParaRPr lang="es-PA"/>
          </a:p>
        </p:txBody>
      </p:sp>
      <p:sp>
        <p:nvSpPr>
          <p:cNvPr id="5" name="Marcador de pie de página 4">
            <a:extLst>
              <a:ext uri="{FF2B5EF4-FFF2-40B4-BE49-F238E27FC236}">
                <a16:creationId xmlns:a16="http://schemas.microsoft.com/office/drawing/2014/main" id="{463280CD-2CA5-E34A-A971-C17B2798FD5E}"/>
              </a:ext>
            </a:extLst>
          </p:cNvPr>
          <p:cNvSpPr>
            <a:spLocks noGrp="1"/>
          </p:cNvSpPr>
          <p:nvPr>
            <p:ph type="ftr" sz="quarter" idx="11"/>
          </p:nvPr>
        </p:nvSpPr>
        <p:spPr/>
        <p:txBody>
          <a:bodyPr/>
          <a:lstStyle/>
          <a:p>
            <a:endParaRPr lang="es-PA"/>
          </a:p>
        </p:txBody>
      </p:sp>
      <p:sp>
        <p:nvSpPr>
          <p:cNvPr id="6" name="Marcador de número de diapositiva 5">
            <a:extLst>
              <a:ext uri="{FF2B5EF4-FFF2-40B4-BE49-F238E27FC236}">
                <a16:creationId xmlns:a16="http://schemas.microsoft.com/office/drawing/2014/main" id="{7D9A45B3-9B68-4BA5-6D03-90BC6797D5BA}"/>
              </a:ext>
            </a:extLst>
          </p:cNvPr>
          <p:cNvSpPr>
            <a:spLocks noGrp="1"/>
          </p:cNvSpPr>
          <p:nvPr>
            <p:ph type="sldNum" sz="quarter" idx="12"/>
          </p:nvPr>
        </p:nvSpPr>
        <p:spPr/>
        <p:txBody>
          <a:bodyPr/>
          <a:lstStyle/>
          <a:p>
            <a:fld id="{07C5D684-B269-4B23-8605-EBEEEC48B5BF}" type="slidenum">
              <a:rPr lang="es-PA" smtClean="0"/>
              <a:t>‹Nº›</a:t>
            </a:fld>
            <a:endParaRPr lang="es-PA"/>
          </a:p>
        </p:txBody>
      </p:sp>
    </p:spTree>
    <p:extLst>
      <p:ext uri="{BB962C8B-B14F-4D97-AF65-F5344CB8AC3E}">
        <p14:creationId xmlns:p14="http://schemas.microsoft.com/office/powerpoint/2010/main" val="1774202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73C7B9E-2088-23A1-F56C-53369323EA62}"/>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PA"/>
          </a:p>
        </p:txBody>
      </p:sp>
      <p:sp>
        <p:nvSpPr>
          <p:cNvPr id="3" name="Marcador de texto 2">
            <a:extLst>
              <a:ext uri="{FF2B5EF4-FFF2-40B4-BE49-F238E27FC236}">
                <a16:creationId xmlns:a16="http://schemas.microsoft.com/office/drawing/2014/main" id="{32C7BAA1-C46D-7839-720A-EF085B9C97AF}"/>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3813BB1A-F745-D8BA-7E36-52D7E2C510C3}"/>
              </a:ext>
            </a:extLst>
          </p:cNvPr>
          <p:cNvSpPr>
            <a:spLocks noGrp="1"/>
          </p:cNvSpPr>
          <p:nvPr>
            <p:ph type="dt" sz="half" idx="10"/>
          </p:nvPr>
        </p:nvSpPr>
        <p:spPr/>
        <p:txBody>
          <a:bodyPr/>
          <a:lstStyle/>
          <a:p>
            <a:fld id="{E81999B3-06BC-420E-B16A-E53C7138D62E}" type="datetimeFigureOut">
              <a:rPr lang="es-PA" smtClean="0"/>
              <a:t>09/08/2024</a:t>
            </a:fld>
            <a:endParaRPr lang="es-PA"/>
          </a:p>
        </p:txBody>
      </p:sp>
      <p:sp>
        <p:nvSpPr>
          <p:cNvPr id="5" name="Marcador de pie de página 4">
            <a:extLst>
              <a:ext uri="{FF2B5EF4-FFF2-40B4-BE49-F238E27FC236}">
                <a16:creationId xmlns:a16="http://schemas.microsoft.com/office/drawing/2014/main" id="{1B0F7224-8EA0-2369-7E28-A06C3109926C}"/>
              </a:ext>
            </a:extLst>
          </p:cNvPr>
          <p:cNvSpPr>
            <a:spLocks noGrp="1"/>
          </p:cNvSpPr>
          <p:nvPr>
            <p:ph type="ftr" sz="quarter" idx="11"/>
          </p:nvPr>
        </p:nvSpPr>
        <p:spPr/>
        <p:txBody>
          <a:bodyPr/>
          <a:lstStyle/>
          <a:p>
            <a:endParaRPr lang="es-PA"/>
          </a:p>
        </p:txBody>
      </p:sp>
      <p:sp>
        <p:nvSpPr>
          <p:cNvPr id="6" name="Marcador de número de diapositiva 5">
            <a:extLst>
              <a:ext uri="{FF2B5EF4-FFF2-40B4-BE49-F238E27FC236}">
                <a16:creationId xmlns:a16="http://schemas.microsoft.com/office/drawing/2014/main" id="{EFA425F0-E3DE-0334-3613-BBB09413120D}"/>
              </a:ext>
            </a:extLst>
          </p:cNvPr>
          <p:cNvSpPr>
            <a:spLocks noGrp="1"/>
          </p:cNvSpPr>
          <p:nvPr>
            <p:ph type="sldNum" sz="quarter" idx="12"/>
          </p:nvPr>
        </p:nvSpPr>
        <p:spPr/>
        <p:txBody>
          <a:bodyPr/>
          <a:lstStyle/>
          <a:p>
            <a:fld id="{07C5D684-B269-4B23-8605-EBEEEC48B5BF}" type="slidenum">
              <a:rPr lang="es-PA" smtClean="0"/>
              <a:t>‹Nº›</a:t>
            </a:fld>
            <a:endParaRPr lang="es-PA"/>
          </a:p>
        </p:txBody>
      </p:sp>
    </p:spTree>
    <p:extLst>
      <p:ext uri="{BB962C8B-B14F-4D97-AF65-F5344CB8AC3E}">
        <p14:creationId xmlns:p14="http://schemas.microsoft.com/office/powerpoint/2010/main" val="34163571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BBCE326-525F-144B-F595-31CDD54764B8}"/>
              </a:ext>
            </a:extLst>
          </p:cNvPr>
          <p:cNvSpPr>
            <a:spLocks noGrp="1"/>
          </p:cNvSpPr>
          <p:nvPr>
            <p:ph type="title"/>
          </p:nvPr>
        </p:nvSpPr>
        <p:spPr/>
        <p:txBody>
          <a:bodyPr/>
          <a:lstStyle/>
          <a:p>
            <a:r>
              <a:rPr lang="es-ES"/>
              <a:t>Haga clic para modificar el estilo de título del patrón</a:t>
            </a:r>
            <a:endParaRPr lang="es-PA"/>
          </a:p>
        </p:txBody>
      </p:sp>
      <p:sp>
        <p:nvSpPr>
          <p:cNvPr id="3" name="Marcador de contenido 2">
            <a:extLst>
              <a:ext uri="{FF2B5EF4-FFF2-40B4-BE49-F238E27FC236}">
                <a16:creationId xmlns:a16="http://schemas.microsoft.com/office/drawing/2014/main" id="{17AB14BE-7CF3-CB09-1BE1-0722BC73C2D2}"/>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A"/>
          </a:p>
        </p:txBody>
      </p:sp>
      <p:sp>
        <p:nvSpPr>
          <p:cNvPr id="4" name="Marcador de contenido 3">
            <a:extLst>
              <a:ext uri="{FF2B5EF4-FFF2-40B4-BE49-F238E27FC236}">
                <a16:creationId xmlns:a16="http://schemas.microsoft.com/office/drawing/2014/main" id="{925641F9-9759-2A8A-B73B-D56520760089}"/>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A"/>
          </a:p>
        </p:txBody>
      </p:sp>
      <p:sp>
        <p:nvSpPr>
          <p:cNvPr id="5" name="Marcador de fecha 4">
            <a:extLst>
              <a:ext uri="{FF2B5EF4-FFF2-40B4-BE49-F238E27FC236}">
                <a16:creationId xmlns:a16="http://schemas.microsoft.com/office/drawing/2014/main" id="{84BF5004-A258-48A6-1D60-9953C07BA649}"/>
              </a:ext>
            </a:extLst>
          </p:cNvPr>
          <p:cNvSpPr>
            <a:spLocks noGrp="1"/>
          </p:cNvSpPr>
          <p:nvPr>
            <p:ph type="dt" sz="half" idx="10"/>
          </p:nvPr>
        </p:nvSpPr>
        <p:spPr/>
        <p:txBody>
          <a:bodyPr/>
          <a:lstStyle/>
          <a:p>
            <a:fld id="{E81999B3-06BC-420E-B16A-E53C7138D62E}" type="datetimeFigureOut">
              <a:rPr lang="es-PA" smtClean="0"/>
              <a:t>09/08/2024</a:t>
            </a:fld>
            <a:endParaRPr lang="es-PA"/>
          </a:p>
        </p:txBody>
      </p:sp>
      <p:sp>
        <p:nvSpPr>
          <p:cNvPr id="6" name="Marcador de pie de página 5">
            <a:extLst>
              <a:ext uri="{FF2B5EF4-FFF2-40B4-BE49-F238E27FC236}">
                <a16:creationId xmlns:a16="http://schemas.microsoft.com/office/drawing/2014/main" id="{EAC86A24-D684-EFBA-3B4A-687104166971}"/>
              </a:ext>
            </a:extLst>
          </p:cNvPr>
          <p:cNvSpPr>
            <a:spLocks noGrp="1"/>
          </p:cNvSpPr>
          <p:nvPr>
            <p:ph type="ftr" sz="quarter" idx="11"/>
          </p:nvPr>
        </p:nvSpPr>
        <p:spPr/>
        <p:txBody>
          <a:bodyPr/>
          <a:lstStyle/>
          <a:p>
            <a:endParaRPr lang="es-PA"/>
          </a:p>
        </p:txBody>
      </p:sp>
      <p:sp>
        <p:nvSpPr>
          <p:cNvPr id="7" name="Marcador de número de diapositiva 6">
            <a:extLst>
              <a:ext uri="{FF2B5EF4-FFF2-40B4-BE49-F238E27FC236}">
                <a16:creationId xmlns:a16="http://schemas.microsoft.com/office/drawing/2014/main" id="{7E03EFE4-50BF-7371-6F14-254D8B830C32}"/>
              </a:ext>
            </a:extLst>
          </p:cNvPr>
          <p:cNvSpPr>
            <a:spLocks noGrp="1"/>
          </p:cNvSpPr>
          <p:nvPr>
            <p:ph type="sldNum" sz="quarter" idx="12"/>
          </p:nvPr>
        </p:nvSpPr>
        <p:spPr/>
        <p:txBody>
          <a:bodyPr/>
          <a:lstStyle/>
          <a:p>
            <a:fld id="{07C5D684-B269-4B23-8605-EBEEEC48B5BF}" type="slidenum">
              <a:rPr lang="es-PA" smtClean="0"/>
              <a:t>‹Nº›</a:t>
            </a:fld>
            <a:endParaRPr lang="es-PA"/>
          </a:p>
        </p:txBody>
      </p:sp>
    </p:spTree>
    <p:extLst>
      <p:ext uri="{BB962C8B-B14F-4D97-AF65-F5344CB8AC3E}">
        <p14:creationId xmlns:p14="http://schemas.microsoft.com/office/powerpoint/2010/main" val="13675112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BE66B4A-22DA-3E3D-6555-6326C8A4EDD3}"/>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PA"/>
          </a:p>
        </p:txBody>
      </p:sp>
      <p:sp>
        <p:nvSpPr>
          <p:cNvPr id="3" name="Marcador de texto 2">
            <a:extLst>
              <a:ext uri="{FF2B5EF4-FFF2-40B4-BE49-F238E27FC236}">
                <a16:creationId xmlns:a16="http://schemas.microsoft.com/office/drawing/2014/main" id="{83CB33C3-7A4A-8781-BF8D-0AAB3D85870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E28152E8-FB47-6A03-CEE6-08C7B77DF151}"/>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A"/>
          </a:p>
        </p:txBody>
      </p:sp>
      <p:sp>
        <p:nvSpPr>
          <p:cNvPr id="5" name="Marcador de texto 4">
            <a:extLst>
              <a:ext uri="{FF2B5EF4-FFF2-40B4-BE49-F238E27FC236}">
                <a16:creationId xmlns:a16="http://schemas.microsoft.com/office/drawing/2014/main" id="{88AB334F-1420-EB68-C4EB-5D519E61C3C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7DE04F7B-8DE7-BA5A-C4E9-1B5E5385199F}"/>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A"/>
          </a:p>
        </p:txBody>
      </p:sp>
      <p:sp>
        <p:nvSpPr>
          <p:cNvPr id="7" name="Marcador de fecha 6">
            <a:extLst>
              <a:ext uri="{FF2B5EF4-FFF2-40B4-BE49-F238E27FC236}">
                <a16:creationId xmlns:a16="http://schemas.microsoft.com/office/drawing/2014/main" id="{533B0461-C8FB-4ACF-A763-98EF15D1AD91}"/>
              </a:ext>
            </a:extLst>
          </p:cNvPr>
          <p:cNvSpPr>
            <a:spLocks noGrp="1"/>
          </p:cNvSpPr>
          <p:nvPr>
            <p:ph type="dt" sz="half" idx="10"/>
          </p:nvPr>
        </p:nvSpPr>
        <p:spPr/>
        <p:txBody>
          <a:bodyPr/>
          <a:lstStyle/>
          <a:p>
            <a:fld id="{E81999B3-06BC-420E-B16A-E53C7138D62E}" type="datetimeFigureOut">
              <a:rPr lang="es-PA" smtClean="0"/>
              <a:t>09/08/2024</a:t>
            </a:fld>
            <a:endParaRPr lang="es-PA"/>
          </a:p>
        </p:txBody>
      </p:sp>
      <p:sp>
        <p:nvSpPr>
          <p:cNvPr id="8" name="Marcador de pie de página 7">
            <a:extLst>
              <a:ext uri="{FF2B5EF4-FFF2-40B4-BE49-F238E27FC236}">
                <a16:creationId xmlns:a16="http://schemas.microsoft.com/office/drawing/2014/main" id="{4E683BA3-1EFB-C29A-5022-FC7202C9ACA8}"/>
              </a:ext>
            </a:extLst>
          </p:cNvPr>
          <p:cNvSpPr>
            <a:spLocks noGrp="1"/>
          </p:cNvSpPr>
          <p:nvPr>
            <p:ph type="ftr" sz="quarter" idx="11"/>
          </p:nvPr>
        </p:nvSpPr>
        <p:spPr/>
        <p:txBody>
          <a:bodyPr/>
          <a:lstStyle/>
          <a:p>
            <a:endParaRPr lang="es-PA"/>
          </a:p>
        </p:txBody>
      </p:sp>
      <p:sp>
        <p:nvSpPr>
          <p:cNvPr id="9" name="Marcador de número de diapositiva 8">
            <a:extLst>
              <a:ext uri="{FF2B5EF4-FFF2-40B4-BE49-F238E27FC236}">
                <a16:creationId xmlns:a16="http://schemas.microsoft.com/office/drawing/2014/main" id="{8BB128F8-FAEE-EB3F-5C92-9E6F788E54F1}"/>
              </a:ext>
            </a:extLst>
          </p:cNvPr>
          <p:cNvSpPr>
            <a:spLocks noGrp="1"/>
          </p:cNvSpPr>
          <p:nvPr>
            <p:ph type="sldNum" sz="quarter" idx="12"/>
          </p:nvPr>
        </p:nvSpPr>
        <p:spPr/>
        <p:txBody>
          <a:bodyPr/>
          <a:lstStyle/>
          <a:p>
            <a:fld id="{07C5D684-B269-4B23-8605-EBEEEC48B5BF}" type="slidenum">
              <a:rPr lang="es-PA" smtClean="0"/>
              <a:t>‹Nº›</a:t>
            </a:fld>
            <a:endParaRPr lang="es-PA"/>
          </a:p>
        </p:txBody>
      </p:sp>
    </p:spTree>
    <p:extLst>
      <p:ext uri="{BB962C8B-B14F-4D97-AF65-F5344CB8AC3E}">
        <p14:creationId xmlns:p14="http://schemas.microsoft.com/office/powerpoint/2010/main" val="26734078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9C4D99C-C657-4C56-5287-8293EB2E8712}"/>
              </a:ext>
            </a:extLst>
          </p:cNvPr>
          <p:cNvSpPr>
            <a:spLocks noGrp="1"/>
          </p:cNvSpPr>
          <p:nvPr>
            <p:ph type="title"/>
          </p:nvPr>
        </p:nvSpPr>
        <p:spPr/>
        <p:txBody>
          <a:bodyPr/>
          <a:lstStyle/>
          <a:p>
            <a:r>
              <a:rPr lang="es-ES"/>
              <a:t>Haga clic para modificar el estilo de título del patrón</a:t>
            </a:r>
            <a:endParaRPr lang="es-PA"/>
          </a:p>
        </p:txBody>
      </p:sp>
      <p:sp>
        <p:nvSpPr>
          <p:cNvPr id="3" name="Marcador de fecha 2">
            <a:extLst>
              <a:ext uri="{FF2B5EF4-FFF2-40B4-BE49-F238E27FC236}">
                <a16:creationId xmlns:a16="http://schemas.microsoft.com/office/drawing/2014/main" id="{23FDA66F-2F46-449B-8DC2-CEC7D004373D}"/>
              </a:ext>
            </a:extLst>
          </p:cNvPr>
          <p:cNvSpPr>
            <a:spLocks noGrp="1"/>
          </p:cNvSpPr>
          <p:nvPr>
            <p:ph type="dt" sz="half" idx="10"/>
          </p:nvPr>
        </p:nvSpPr>
        <p:spPr/>
        <p:txBody>
          <a:bodyPr/>
          <a:lstStyle/>
          <a:p>
            <a:fld id="{E81999B3-06BC-420E-B16A-E53C7138D62E}" type="datetimeFigureOut">
              <a:rPr lang="es-PA" smtClean="0"/>
              <a:t>09/08/2024</a:t>
            </a:fld>
            <a:endParaRPr lang="es-PA"/>
          </a:p>
        </p:txBody>
      </p:sp>
      <p:sp>
        <p:nvSpPr>
          <p:cNvPr id="4" name="Marcador de pie de página 3">
            <a:extLst>
              <a:ext uri="{FF2B5EF4-FFF2-40B4-BE49-F238E27FC236}">
                <a16:creationId xmlns:a16="http://schemas.microsoft.com/office/drawing/2014/main" id="{AA021FB6-DDA2-4975-168E-C994407EE9EB}"/>
              </a:ext>
            </a:extLst>
          </p:cNvPr>
          <p:cNvSpPr>
            <a:spLocks noGrp="1"/>
          </p:cNvSpPr>
          <p:nvPr>
            <p:ph type="ftr" sz="quarter" idx="11"/>
          </p:nvPr>
        </p:nvSpPr>
        <p:spPr/>
        <p:txBody>
          <a:bodyPr/>
          <a:lstStyle/>
          <a:p>
            <a:endParaRPr lang="es-PA"/>
          </a:p>
        </p:txBody>
      </p:sp>
      <p:sp>
        <p:nvSpPr>
          <p:cNvPr id="5" name="Marcador de número de diapositiva 4">
            <a:extLst>
              <a:ext uri="{FF2B5EF4-FFF2-40B4-BE49-F238E27FC236}">
                <a16:creationId xmlns:a16="http://schemas.microsoft.com/office/drawing/2014/main" id="{964F8D46-9050-F4B4-5164-9F744926B76D}"/>
              </a:ext>
            </a:extLst>
          </p:cNvPr>
          <p:cNvSpPr>
            <a:spLocks noGrp="1"/>
          </p:cNvSpPr>
          <p:nvPr>
            <p:ph type="sldNum" sz="quarter" idx="12"/>
          </p:nvPr>
        </p:nvSpPr>
        <p:spPr/>
        <p:txBody>
          <a:bodyPr/>
          <a:lstStyle/>
          <a:p>
            <a:fld id="{07C5D684-B269-4B23-8605-EBEEEC48B5BF}" type="slidenum">
              <a:rPr lang="es-PA" smtClean="0"/>
              <a:t>‹Nº›</a:t>
            </a:fld>
            <a:endParaRPr lang="es-PA"/>
          </a:p>
        </p:txBody>
      </p:sp>
    </p:spTree>
    <p:extLst>
      <p:ext uri="{BB962C8B-B14F-4D97-AF65-F5344CB8AC3E}">
        <p14:creationId xmlns:p14="http://schemas.microsoft.com/office/powerpoint/2010/main" val="1640024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40DA72B0-B080-F6A7-DBF8-1B42A9C0DDD7}"/>
              </a:ext>
            </a:extLst>
          </p:cNvPr>
          <p:cNvSpPr>
            <a:spLocks noGrp="1"/>
          </p:cNvSpPr>
          <p:nvPr>
            <p:ph type="dt" sz="half" idx="10"/>
          </p:nvPr>
        </p:nvSpPr>
        <p:spPr/>
        <p:txBody>
          <a:bodyPr/>
          <a:lstStyle/>
          <a:p>
            <a:fld id="{E81999B3-06BC-420E-B16A-E53C7138D62E}" type="datetimeFigureOut">
              <a:rPr lang="es-PA" smtClean="0"/>
              <a:t>09/08/2024</a:t>
            </a:fld>
            <a:endParaRPr lang="es-PA"/>
          </a:p>
        </p:txBody>
      </p:sp>
      <p:sp>
        <p:nvSpPr>
          <p:cNvPr id="3" name="Marcador de pie de página 2">
            <a:extLst>
              <a:ext uri="{FF2B5EF4-FFF2-40B4-BE49-F238E27FC236}">
                <a16:creationId xmlns:a16="http://schemas.microsoft.com/office/drawing/2014/main" id="{73F7D60C-A52B-E13D-D0C5-E31B38F6A456}"/>
              </a:ext>
            </a:extLst>
          </p:cNvPr>
          <p:cNvSpPr>
            <a:spLocks noGrp="1"/>
          </p:cNvSpPr>
          <p:nvPr>
            <p:ph type="ftr" sz="quarter" idx="11"/>
          </p:nvPr>
        </p:nvSpPr>
        <p:spPr/>
        <p:txBody>
          <a:bodyPr/>
          <a:lstStyle/>
          <a:p>
            <a:endParaRPr lang="es-PA"/>
          </a:p>
        </p:txBody>
      </p:sp>
      <p:sp>
        <p:nvSpPr>
          <p:cNvPr id="4" name="Marcador de número de diapositiva 3">
            <a:extLst>
              <a:ext uri="{FF2B5EF4-FFF2-40B4-BE49-F238E27FC236}">
                <a16:creationId xmlns:a16="http://schemas.microsoft.com/office/drawing/2014/main" id="{1F1A050F-68F9-D6A9-15F9-17976C9FEA48}"/>
              </a:ext>
            </a:extLst>
          </p:cNvPr>
          <p:cNvSpPr>
            <a:spLocks noGrp="1"/>
          </p:cNvSpPr>
          <p:nvPr>
            <p:ph type="sldNum" sz="quarter" idx="12"/>
          </p:nvPr>
        </p:nvSpPr>
        <p:spPr/>
        <p:txBody>
          <a:bodyPr/>
          <a:lstStyle/>
          <a:p>
            <a:fld id="{07C5D684-B269-4B23-8605-EBEEEC48B5BF}" type="slidenum">
              <a:rPr lang="es-PA" smtClean="0"/>
              <a:t>‹Nº›</a:t>
            </a:fld>
            <a:endParaRPr lang="es-PA"/>
          </a:p>
        </p:txBody>
      </p:sp>
    </p:spTree>
    <p:extLst>
      <p:ext uri="{BB962C8B-B14F-4D97-AF65-F5344CB8AC3E}">
        <p14:creationId xmlns:p14="http://schemas.microsoft.com/office/powerpoint/2010/main" val="3029729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5B08A2B-3D9D-D0BB-5176-C8F6941E91C8}"/>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PA"/>
          </a:p>
        </p:txBody>
      </p:sp>
      <p:sp>
        <p:nvSpPr>
          <p:cNvPr id="3" name="Marcador de contenido 2">
            <a:extLst>
              <a:ext uri="{FF2B5EF4-FFF2-40B4-BE49-F238E27FC236}">
                <a16:creationId xmlns:a16="http://schemas.microsoft.com/office/drawing/2014/main" id="{62C07117-BEB9-1E44-2A0B-0769C25CFCF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A"/>
          </a:p>
        </p:txBody>
      </p:sp>
      <p:sp>
        <p:nvSpPr>
          <p:cNvPr id="4" name="Marcador de texto 3">
            <a:extLst>
              <a:ext uri="{FF2B5EF4-FFF2-40B4-BE49-F238E27FC236}">
                <a16:creationId xmlns:a16="http://schemas.microsoft.com/office/drawing/2014/main" id="{BCD583F0-EB83-4A96-B077-E2A9502305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9C51A659-C366-97EC-F804-7F7301F53301}"/>
              </a:ext>
            </a:extLst>
          </p:cNvPr>
          <p:cNvSpPr>
            <a:spLocks noGrp="1"/>
          </p:cNvSpPr>
          <p:nvPr>
            <p:ph type="dt" sz="half" idx="10"/>
          </p:nvPr>
        </p:nvSpPr>
        <p:spPr/>
        <p:txBody>
          <a:bodyPr/>
          <a:lstStyle/>
          <a:p>
            <a:fld id="{E81999B3-06BC-420E-B16A-E53C7138D62E}" type="datetimeFigureOut">
              <a:rPr lang="es-PA" smtClean="0"/>
              <a:t>09/08/2024</a:t>
            </a:fld>
            <a:endParaRPr lang="es-PA"/>
          </a:p>
        </p:txBody>
      </p:sp>
      <p:sp>
        <p:nvSpPr>
          <p:cNvPr id="6" name="Marcador de pie de página 5">
            <a:extLst>
              <a:ext uri="{FF2B5EF4-FFF2-40B4-BE49-F238E27FC236}">
                <a16:creationId xmlns:a16="http://schemas.microsoft.com/office/drawing/2014/main" id="{CC6FEB54-5E5F-FFF4-65FA-5308213EDE4F}"/>
              </a:ext>
            </a:extLst>
          </p:cNvPr>
          <p:cNvSpPr>
            <a:spLocks noGrp="1"/>
          </p:cNvSpPr>
          <p:nvPr>
            <p:ph type="ftr" sz="quarter" idx="11"/>
          </p:nvPr>
        </p:nvSpPr>
        <p:spPr/>
        <p:txBody>
          <a:bodyPr/>
          <a:lstStyle/>
          <a:p>
            <a:endParaRPr lang="es-PA"/>
          </a:p>
        </p:txBody>
      </p:sp>
      <p:sp>
        <p:nvSpPr>
          <p:cNvPr id="7" name="Marcador de número de diapositiva 6">
            <a:extLst>
              <a:ext uri="{FF2B5EF4-FFF2-40B4-BE49-F238E27FC236}">
                <a16:creationId xmlns:a16="http://schemas.microsoft.com/office/drawing/2014/main" id="{FC6F719C-362A-952F-283D-3796D7B336E2}"/>
              </a:ext>
            </a:extLst>
          </p:cNvPr>
          <p:cNvSpPr>
            <a:spLocks noGrp="1"/>
          </p:cNvSpPr>
          <p:nvPr>
            <p:ph type="sldNum" sz="quarter" idx="12"/>
          </p:nvPr>
        </p:nvSpPr>
        <p:spPr/>
        <p:txBody>
          <a:bodyPr/>
          <a:lstStyle/>
          <a:p>
            <a:fld id="{07C5D684-B269-4B23-8605-EBEEEC48B5BF}" type="slidenum">
              <a:rPr lang="es-PA" smtClean="0"/>
              <a:t>‹Nº›</a:t>
            </a:fld>
            <a:endParaRPr lang="es-PA"/>
          </a:p>
        </p:txBody>
      </p:sp>
    </p:spTree>
    <p:extLst>
      <p:ext uri="{BB962C8B-B14F-4D97-AF65-F5344CB8AC3E}">
        <p14:creationId xmlns:p14="http://schemas.microsoft.com/office/powerpoint/2010/main" val="32888945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1518757-D553-13E6-FE18-D3E7E4A1E2AA}"/>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PA"/>
          </a:p>
        </p:txBody>
      </p:sp>
      <p:sp>
        <p:nvSpPr>
          <p:cNvPr id="3" name="Marcador de posición de imagen 2">
            <a:extLst>
              <a:ext uri="{FF2B5EF4-FFF2-40B4-BE49-F238E27FC236}">
                <a16:creationId xmlns:a16="http://schemas.microsoft.com/office/drawing/2014/main" id="{68979729-6E67-E7B1-93ED-1E47C228165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PA"/>
          </a:p>
        </p:txBody>
      </p:sp>
      <p:sp>
        <p:nvSpPr>
          <p:cNvPr id="4" name="Marcador de texto 3">
            <a:extLst>
              <a:ext uri="{FF2B5EF4-FFF2-40B4-BE49-F238E27FC236}">
                <a16:creationId xmlns:a16="http://schemas.microsoft.com/office/drawing/2014/main" id="{73E46CF8-107E-8D4B-EA38-C432252F0F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516DD7FD-68DE-5B49-1250-301A556C8859}"/>
              </a:ext>
            </a:extLst>
          </p:cNvPr>
          <p:cNvSpPr>
            <a:spLocks noGrp="1"/>
          </p:cNvSpPr>
          <p:nvPr>
            <p:ph type="dt" sz="half" idx="10"/>
          </p:nvPr>
        </p:nvSpPr>
        <p:spPr/>
        <p:txBody>
          <a:bodyPr/>
          <a:lstStyle/>
          <a:p>
            <a:fld id="{E81999B3-06BC-420E-B16A-E53C7138D62E}" type="datetimeFigureOut">
              <a:rPr lang="es-PA" smtClean="0"/>
              <a:t>09/08/2024</a:t>
            </a:fld>
            <a:endParaRPr lang="es-PA"/>
          </a:p>
        </p:txBody>
      </p:sp>
      <p:sp>
        <p:nvSpPr>
          <p:cNvPr id="6" name="Marcador de pie de página 5">
            <a:extLst>
              <a:ext uri="{FF2B5EF4-FFF2-40B4-BE49-F238E27FC236}">
                <a16:creationId xmlns:a16="http://schemas.microsoft.com/office/drawing/2014/main" id="{E28E8FD1-BCC2-1E95-0CAF-D7EE26F4CEEB}"/>
              </a:ext>
            </a:extLst>
          </p:cNvPr>
          <p:cNvSpPr>
            <a:spLocks noGrp="1"/>
          </p:cNvSpPr>
          <p:nvPr>
            <p:ph type="ftr" sz="quarter" idx="11"/>
          </p:nvPr>
        </p:nvSpPr>
        <p:spPr/>
        <p:txBody>
          <a:bodyPr/>
          <a:lstStyle/>
          <a:p>
            <a:endParaRPr lang="es-PA"/>
          </a:p>
        </p:txBody>
      </p:sp>
      <p:sp>
        <p:nvSpPr>
          <p:cNvPr id="7" name="Marcador de número de diapositiva 6">
            <a:extLst>
              <a:ext uri="{FF2B5EF4-FFF2-40B4-BE49-F238E27FC236}">
                <a16:creationId xmlns:a16="http://schemas.microsoft.com/office/drawing/2014/main" id="{B32217B0-7D81-AECD-CC57-D0E8D596CF1B}"/>
              </a:ext>
            </a:extLst>
          </p:cNvPr>
          <p:cNvSpPr>
            <a:spLocks noGrp="1"/>
          </p:cNvSpPr>
          <p:nvPr>
            <p:ph type="sldNum" sz="quarter" idx="12"/>
          </p:nvPr>
        </p:nvSpPr>
        <p:spPr/>
        <p:txBody>
          <a:bodyPr/>
          <a:lstStyle/>
          <a:p>
            <a:fld id="{07C5D684-B269-4B23-8605-EBEEEC48B5BF}" type="slidenum">
              <a:rPr lang="es-PA" smtClean="0"/>
              <a:t>‹Nº›</a:t>
            </a:fld>
            <a:endParaRPr lang="es-PA"/>
          </a:p>
        </p:txBody>
      </p:sp>
    </p:spTree>
    <p:extLst>
      <p:ext uri="{BB962C8B-B14F-4D97-AF65-F5344CB8AC3E}">
        <p14:creationId xmlns:p14="http://schemas.microsoft.com/office/powerpoint/2010/main" val="28909908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B537F402-BFCD-8E42-32BB-9A4D8F79BDF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PA"/>
          </a:p>
        </p:txBody>
      </p:sp>
      <p:sp>
        <p:nvSpPr>
          <p:cNvPr id="3" name="Marcador de texto 2">
            <a:extLst>
              <a:ext uri="{FF2B5EF4-FFF2-40B4-BE49-F238E27FC236}">
                <a16:creationId xmlns:a16="http://schemas.microsoft.com/office/drawing/2014/main" id="{AE329413-119A-7C61-08ED-2293143457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A"/>
          </a:p>
        </p:txBody>
      </p:sp>
      <p:sp>
        <p:nvSpPr>
          <p:cNvPr id="4" name="Marcador de fecha 3">
            <a:extLst>
              <a:ext uri="{FF2B5EF4-FFF2-40B4-BE49-F238E27FC236}">
                <a16:creationId xmlns:a16="http://schemas.microsoft.com/office/drawing/2014/main" id="{B062A28F-44A1-2C9C-7073-5976A2D2F88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E81999B3-06BC-420E-B16A-E53C7138D62E}" type="datetimeFigureOut">
              <a:rPr lang="es-PA" smtClean="0"/>
              <a:t>09/08/2024</a:t>
            </a:fld>
            <a:endParaRPr lang="es-PA"/>
          </a:p>
        </p:txBody>
      </p:sp>
      <p:sp>
        <p:nvSpPr>
          <p:cNvPr id="5" name="Marcador de pie de página 4">
            <a:extLst>
              <a:ext uri="{FF2B5EF4-FFF2-40B4-BE49-F238E27FC236}">
                <a16:creationId xmlns:a16="http://schemas.microsoft.com/office/drawing/2014/main" id="{1A1447CD-3A32-A7A9-6AF3-4BF9B92C7A6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s-PA"/>
          </a:p>
        </p:txBody>
      </p:sp>
      <p:sp>
        <p:nvSpPr>
          <p:cNvPr id="6" name="Marcador de número de diapositiva 5">
            <a:extLst>
              <a:ext uri="{FF2B5EF4-FFF2-40B4-BE49-F238E27FC236}">
                <a16:creationId xmlns:a16="http://schemas.microsoft.com/office/drawing/2014/main" id="{264CBF3A-0487-9018-1DE7-367C78A1DB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07C5D684-B269-4B23-8605-EBEEEC48B5BF}" type="slidenum">
              <a:rPr lang="es-PA" smtClean="0"/>
              <a:t>‹Nº›</a:t>
            </a:fld>
            <a:endParaRPr lang="es-PA"/>
          </a:p>
        </p:txBody>
      </p:sp>
    </p:spTree>
    <p:extLst>
      <p:ext uri="{BB962C8B-B14F-4D97-AF65-F5344CB8AC3E}">
        <p14:creationId xmlns:p14="http://schemas.microsoft.com/office/powerpoint/2010/main" val="15333775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P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30.png"/><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colab.research.google.com/drive/1O130kZcfIcw5sCLtGPKaBQhirsPv9O3B?usp=sharing" TargetMode="External"/><Relationship Id="rId2" Type="http://schemas.openxmlformats.org/officeDocument/2006/relationships/hyperlink" Target="https://github.com/PacktPublishing/Hands-On-Artificial-Intelligence-for-Cybersecurity/tree/master?tab=readme-ov-file" TargetMode="External"/><Relationship Id="rId1" Type="http://schemas.openxmlformats.org/officeDocument/2006/relationships/slideLayout" Target="../slideLayouts/slideLayout2.xml"/><Relationship Id="rId6" Type="http://schemas.openxmlformats.org/officeDocument/2006/relationships/image" Target="../media/image32.svg"/><Relationship Id="rId5" Type="http://schemas.openxmlformats.org/officeDocument/2006/relationships/image" Target="../media/image31.png"/><Relationship Id="rId4" Type="http://schemas.openxmlformats.org/officeDocument/2006/relationships/hyperlink" Target="https://github.com/JoseTobar09/Modelos-clasificatorios-para-archivos-malware.git" TargetMode="External"/></Relationships>
</file>

<file path=ppt/slides/_rels/slide21.xml.rels><?xml version="1.0" encoding="UTF-8" standalone="yes"?>
<Relationships xmlns="http://schemas.openxmlformats.org/package/2006/relationships"><Relationship Id="rId3" Type="http://schemas.openxmlformats.org/officeDocument/2006/relationships/image" Target="../media/image34.sv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21">
            <a:extLst>
              <a:ext uri="{FF2B5EF4-FFF2-40B4-BE49-F238E27FC236}">
                <a16:creationId xmlns:a16="http://schemas.microsoft.com/office/drawing/2014/main" id="{65219498-D544-41AC-98FE-8F956EF66A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23">
            <a:extLst>
              <a:ext uri="{FF2B5EF4-FFF2-40B4-BE49-F238E27FC236}">
                <a16:creationId xmlns:a16="http://schemas.microsoft.com/office/drawing/2014/main" id="{F500DBFC-17A9-4E0A-AEE2-A49F9AEEF0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E9385EA3-26C8-B689-A61F-2B53D3BAB1D6}"/>
              </a:ext>
            </a:extLst>
          </p:cNvPr>
          <p:cNvSpPr>
            <a:spLocks noGrp="1"/>
          </p:cNvSpPr>
          <p:nvPr>
            <p:ph type="ctrTitle"/>
          </p:nvPr>
        </p:nvSpPr>
        <p:spPr>
          <a:xfrm>
            <a:off x="804672" y="4267832"/>
            <a:ext cx="4805996" cy="1297115"/>
          </a:xfrm>
        </p:spPr>
        <p:txBody>
          <a:bodyPr anchor="t">
            <a:normAutofit/>
          </a:bodyPr>
          <a:lstStyle/>
          <a:p>
            <a:pPr algn="l"/>
            <a:r>
              <a:rPr lang="es-PA" sz="2800" dirty="0">
                <a:solidFill>
                  <a:schemeClr val="tx2"/>
                </a:solidFill>
              </a:rPr>
              <a:t>ANÁLISIS COMPARATIVO DE MODELOS CLASIFICADORES</a:t>
            </a:r>
          </a:p>
        </p:txBody>
      </p:sp>
      <p:sp>
        <p:nvSpPr>
          <p:cNvPr id="3" name="Subtítulo 2">
            <a:extLst>
              <a:ext uri="{FF2B5EF4-FFF2-40B4-BE49-F238E27FC236}">
                <a16:creationId xmlns:a16="http://schemas.microsoft.com/office/drawing/2014/main" id="{F21B7CBC-4D65-A309-F69D-401A3A09AF26}"/>
              </a:ext>
            </a:extLst>
          </p:cNvPr>
          <p:cNvSpPr>
            <a:spLocks noGrp="1"/>
          </p:cNvSpPr>
          <p:nvPr>
            <p:ph type="subTitle" idx="1"/>
          </p:nvPr>
        </p:nvSpPr>
        <p:spPr>
          <a:xfrm>
            <a:off x="804977" y="5065775"/>
            <a:ext cx="4805691" cy="838831"/>
          </a:xfrm>
        </p:spPr>
        <p:txBody>
          <a:bodyPr anchor="b">
            <a:normAutofit fontScale="92500" lnSpcReduction="10000"/>
          </a:bodyPr>
          <a:lstStyle/>
          <a:p>
            <a:pPr algn="l"/>
            <a:r>
              <a:rPr lang="es-MX" sz="1700" dirty="0">
                <a:solidFill>
                  <a:schemeClr val="tx2"/>
                </a:solidFill>
              </a:rPr>
              <a:t>Para determinar la legitimidad de archivos PE (Portable Ejecutable) para Windows</a:t>
            </a:r>
          </a:p>
          <a:p>
            <a:pPr algn="l"/>
            <a:r>
              <a:rPr lang="es-MX" sz="1700" dirty="0">
                <a:solidFill>
                  <a:schemeClr val="tx2"/>
                </a:solidFill>
              </a:rPr>
              <a:t>Por: Jose Tobar</a:t>
            </a:r>
            <a:endParaRPr lang="es-PA" sz="1700" dirty="0">
              <a:solidFill>
                <a:schemeClr val="tx2"/>
              </a:solidFill>
            </a:endParaRPr>
          </a:p>
        </p:txBody>
      </p:sp>
      <p:grpSp>
        <p:nvGrpSpPr>
          <p:cNvPr id="26" name="Group 25">
            <a:extLst>
              <a:ext uri="{FF2B5EF4-FFF2-40B4-BE49-F238E27FC236}">
                <a16:creationId xmlns:a16="http://schemas.microsoft.com/office/drawing/2014/main" id="{D74613BB-817C-4C4F-8A24-4936F2F064C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1023" y="52996"/>
            <a:ext cx="6093363" cy="6805005"/>
            <a:chOff x="6101023" y="52996"/>
            <a:chExt cx="6093363" cy="6805005"/>
          </a:xfrm>
        </p:grpSpPr>
        <p:sp>
          <p:nvSpPr>
            <p:cNvPr id="27" name="Freeform: Shape 26">
              <a:extLst>
                <a:ext uri="{FF2B5EF4-FFF2-40B4-BE49-F238E27FC236}">
                  <a16:creationId xmlns:a16="http://schemas.microsoft.com/office/drawing/2014/main" id="{926C820D-9A01-44F0-AE18-C2DAB089B8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01024" y="52997"/>
              <a:ext cx="6093362" cy="6805004"/>
            </a:xfrm>
            <a:custGeom>
              <a:avLst/>
              <a:gdLst>
                <a:gd name="connsiteX0" fmla="*/ 3517682 w 5890490"/>
                <a:gd name="connsiteY0" fmla="*/ 0 h 6578439"/>
                <a:gd name="connsiteX1" fmla="*/ 5849513 w 5890490"/>
                <a:gd name="connsiteY1" fmla="*/ 841730 h 6578439"/>
                <a:gd name="connsiteX2" fmla="*/ 5890490 w 5890490"/>
                <a:gd name="connsiteY2" fmla="*/ 879060 h 6578439"/>
                <a:gd name="connsiteX3" fmla="*/ 5890490 w 5890490"/>
                <a:gd name="connsiteY3" fmla="*/ 1816052 h 6578439"/>
                <a:gd name="connsiteX4" fmla="*/ 5856961 w 5890490"/>
                <a:gd name="connsiteY4" fmla="*/ 1771023 h 6578439"/>
                <a:gd name="connsiteX5" fmla="*/ 5655397 w 5890490"/>
                <a:gd name="connsiteY5" fmla="*/ 1548813 h 6578439"/>
                <a:gd name="connsiteX6" fmla="*/ 3517682 w 5890490"/>
                <a:gd name="connsiteY6" fmla="*/ 658717 h 6578439"/>
                <a:gd name="connsiteX7" fmla="*/ 2395696 w 5890490"/>
                <a:gd name="connsiteY7" fmla="*/ 850721 h 6578439"/>
                <a:gd name="connsiteX8" fmla="*/ 1519955 w 5890490"/>
                <a:gd name="connsiteY8" fmla="*/ 1450441 h 6578439"/>
                <a:gd name="connsiteX9" fmla="*/ 1223630 w 5890490"/>
                <a:gd name="connsiteY9" fmla="*/ 1841430 h 6578439"/>
                <a:gd name="connsiteX10" fmla="*/ 1075857 w 5890490"/>
                <a:gd name="connsiteY10" fmla="*/ 2329343 h 6578439"/>
                <a:gd name="connsiteX11" fmla="*/ 731010 w 5890490"/>
                <a:gd name="connsiteY11" fmla="*/ 3483744 h 6578439"/>
                <a:gd name="connsiteX12" fmla="*/ 741000 w 5890490"/>
                <a:gd name="connsiteY12" fmla="*/ 4479719 h 6578439"/>
                <a:gd name="connsiteX13" fmla="*/ 1315615 w 5890490"/>
                <a:gd name="connsiteY13" fmla="*/ 5443827 h 6578439"/>
                <a:gd name="connsiteX14" fmla="*/ 2277503 w 5890490"/>
                <a:gd name="connsiteY14" fmla="*/ 6259386 h 6578439"/>
                <a:gd name="connsiteX15" fmla="*/ 3439448 w 5890490"/>
                <a:gd name="connsiteY15" fmla="*/ 6551739 h 6578439"/>
                <a:gd name="connsiteX16" fmla="*/ 4408732 w 5890490"/>
                <a:gd name="connsiteY16" fmla="*/ 6255172 h 6578439"/>
                <a:gd name="connsiteX17" fmla="*/ 5343243 w 5890490"/>
                <a:gd name="connsiteY17" fmla="*/ 5442509 h 6578439"/>
                <a:gd name="connsiteX18" fmla="*/ 5745566 w 5890490"/>
                <a:gd name="connsiteY18" fmla="*/ 5056656 h 6578439"/>
                <a:gd name="connsiteX19" fmla="*/ 5890490 w 5890490"/>
                <a:gd name="connsiteY19" fmla="*/ 4920880 h 6578439"/>
                <a:gd name="connsiteX20" fmla="*/ 5890490 w 5890490"/>
                <a:gd name="connsiteY20" fmla="*/ 5821966 h 6578439"/>
                <a:gd name="connsiteX21" fmla="*/ 5802002 w 5890490"/>
                <a:gd name="connsiteY21" fmla="*/ 5907904 h 6578439"/>
                <a:gd name="connsiteX22" fmla="*/ 5294358 w 5890490"/>
                <a:gd name="connsiteY22" fmla="*/ 6397505 h 6578439"/>
                <a:gd name="connsiteX23" fmla="*/ 5077178 w 5890490"/>
                <a:gd name="connsiteY23" fmla="*/ 6578439 h 6578439"/>
                <a:gd name="connsiteX24" fmla="*/ 1567290 w 5890490"/>
                <a:gd name="connsiteY24" fmla="*/ 6578439 h 6578439"/>
                <a:gd name="connsiteX25" fmla="*/ 1508588 w 5890490"/>
                <a:gd name="connsiteY25" fmla="*/ 6535186 h 6578439"/>
                <a:gd name="connsiteX26" fmla="*/ 826498 w 5890490"/>
                <a:gd name="connsiteY26" fmla="*/ 5876034 h 6578439"/>
                <a:gd name="connsiteX27" fmla="*/ 122403 w 5890490"/>
                <a:gd name="connsiteY27" fmla="*/ 3255655 h 6578439"/>
                <a:gd name="connsiteX28" fmla="*/ 1061197 w 5890490"/>
                <a:gd name="connsiteY28" fmla="*/ 984650 h 6578439"/>
                <a:gd name="connsiteX29" fmla="*/ 3517682 w 5890490"/>
                <a:gd name="connsiteY29" fmla="*/ 0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890490" h="6578439">
                  <a:moveTo>
                    <a:pt x="3517682" y="0"/>
                  </a:moveTo>
                  <a:cubicBezTo>
                    <a:pt x="4402016" y="0"/>
                    <a:pt x="5213741" y="315483"/>
                    <a:pt x="5849513" y="841730"/>
                  </a:cubicBezTo>
                  <a:lnTo>
                    <a:pt x="5890490" y="879060"/>
                  </a:lnTo>
                  <a:lnTo>
                    <a:pt x="5890490" y="1816052"/>
                  </a:lnTo>
                  <a:lnTo>
                    <a:pt x="5856961" y="1771023"/>
                  </a:lnTo>
                  <a:cubicBezTo>
                    <a:pt x="5793650" y="1694076"/>
                    <a:pt x="5726429" y="1619959"/>
                    <a:pt x="5655397" y="1548813"/>
                  </a:cubicBezTo>
                  <a:cubicBezTo>
                    <a:pt x="5082208" y="974906"/>
                    <a:pt x="4322973" y="658717"/>
                    <a:pt x="3517682" y="658717"/>
                  </a:cubicBezTo>
                  <a:cubicBezTo>
                    <a:pt x="3085520" y="658717"/>
                    <a:pt x="2718488" y="721533"/>
                    <a:pt x="2395696" y="850721"/>
                  </a:cubicBezTo>
                  <a:cubicBezTo>
                    <a:pt x="2079132" y="977407"/>
                    <a:pt x="1792668" y="1173626"/>
                    <a:pt x="1519955" y="1450441"/>
                  </a:cubicBezTo>
                  <a:cubicBezTo>
                    <a:pt x="1330275" y="1642840"/>
                    <a:pt x="1263719" y="1756094"/>
                    <a:pt x="1223630" y="1841430"/>
                  </a:cubicBezTo>
                  <a:cubicBezTo>
                    <a:pt x="1166545" y="1962981"/>
                    <a:pt x="1128532" y="2116663"/>
                    <a:pt x="1075857" y="2329343"/>
                  </a:cubicBezTo>
                  <a:cubicBezTo>
                    <a:pt x="1008652" y="2601153"/>
                    <a:pt x="916537" y="2973574"/>
                    <a:pt x="731010" y="3483744"/>
                  </a:cubicBezTo>
                  <a:cubicBezTo>
                    <a:pt x="617488" y="3795981"/>
                    <a:pt x="620731" y="4121653"/>
                    <a:pt x="741000" y="4479719"/>
                  </a:cubicBezTo>
                  <a:cubicBezTo>
                    <a:pt x="847257" y="4796172"/>
                    <a:pt x="1045888" y="5129481"/>
                    <a:pt x="1315615" y="5443827"/>
                  </a:cubicBezTo>
                  <a:cubicBezTo>
                    <a:pt x="1630753" y="5810980"/>
                    <a:pt x="1945371" y="6077784"/>
                    <a:pt x="2277503" y="6259386"/>
                  </a:cubicBezTo>
                  <a:cubicBezTo>
                    <a:pt x="2637530" y="6456133"/>
                    <a:pt x="3017536" y="6551739"/>
                    <a:pt x="3439448" y="6551739"/>
                  </a:cubicBezTo>
                  <a:cubicBezTo>
                    <a:pt x="3781571" y="6551739"/>
                    <a:pt x="4089573" y="6457449"/>
                    <a:pt x="4408732" y="6255172"/>
                  </a:cubicBezTo>
                  <a:cubicBezTo>
                    <a:pt x="4738010" y="6046310"/>
                    <a:pt x="5050941" y="5739207"/>
                    <a:pt x="5343243" y="5442509"/>
                  </a:cubicBezTo>
                  <a:cubicBezTo>
                    <a:pt x="5479860" y="5303970"/>
                    <a:pt x="5614918" y="5178206"/>
                    <a:pt x="5745566" y="5056656"/>
                  </a:cubicBezTo>
                  <a:lnTo>
                    <a:pt x="5890490" y="4920880"/>
                  </a:lnTo>
                  <a:lnTo>
                    <a:pt x="5890490" y="5821966"/>
                  </a:lnTo>
                  <a:lnTo>
                    <a:pt x="5802002" y="5907904"/>
                  </a:lnTo>
                  <a:cubicBezTo>
                    <a:pt x="5634962" y="6077456"/>
                    <a:pt x="5467509" y="6243625"/>
                    <a:pt x="5294358" y="6397505"/>
                  </a:cubicBezTo>
                  <a:lnTo>
                    <a:pt x="5077178" y="6578439"/>
                  </a:lnTo>
                  <a:lnTo>
                    <a:pt x="1567290" y="6578439"/>
                  </a:lnTo>
                  <a:lnTo>
                    <a:pt x="1508588" y="6535186"/>
                  </a:lnTo>
                  <a:cubicBezTo>
                    <a:pt x="1263991" y="6345442"/>
                    <a:pt x="1038054" y="6122666"/>
                    <a:pt x="826498" y="5876034"/>
                  </a:cubicBezTo>
                  <a:cubicBezTo>
                    <a:pt x="261613" y="5217713"/>
                    <a:pt x="-239182" y="4250314"/>
                    <a:pt x="122403" y="3255655"/>
                  </a:cubicBezTo>
                  <a:cubicBezTo>
                    <a:pt x="607497" y="1921629"/>
                    <a:pt x="393040" y="1662857"/>
                    <a:pt x="1061197" y="984650"/>
                  </a:cubicBezTo>
                  <a:cubicBezTo>
                    <a:pt x="1729484" y="306444"/>
                    <a:pt x="2498060" y="0"/>
                    <a:pt x="3517682" y="0"/>
                  </a:cubicBezTo>
                  <a:close/>
                </a:path>
              </a:pathLst>
            </a:custGeom>
            <a:gradFill flip="none" rotWithShape="1">
              <a:gsLst>
                <a:gs pos="2000">
                  <a:schemeClr val="bg1">
                    <a:alpha val="10000"/>
                  </a:schemeClr>
                </a:gs>
                <a:gs pos="16000">
                  <a:schemeClr val="accent6">
                    <a:alpha val="5000"/>
                  </a:schemeClr>
                </a:gs>
                <a:gs pos="100000">
                  <a:schemeClr val="bg1">
                    <a:alpha val="10000"/>
                  </a:schemeClr>
                </a:gs>
                <a:gs pos="85000">
                  <a:schemeClr val="accent1">
                    <a:alpha val="5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458B604F-996E-4349-B131-E04ED285D8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01025" y="52996"/>
              <a:ext cx="6093361" cy="6805003"/>
            </a:xfrm>
            <a:custGeom>
              <a:avLst/>
              <a:gdLst>
                <a:gd name="connsiteX0" fmla="*/ 3391253 w 5890489"/>
                <a:gd name="connsiteY0" fmla="*/ 0 h 6578438"/>
                <a:gd name="connsiteX1" fmla="*/ 3434974 w 5890489"/>
                <a:gd name="connsiteY1" fmla="*/ 646 h 6578438"/>
                <a:gd name="connsiteX2" fmla="*/ 3522419 w 5890489"/>
                <a:gd name="connsiteY2" fmla="*/ 2712 h 6578438"/>
                <a:gd name="connsiteX3" fmla="*/ 3610261 w 5890489"/>
                <a:gd name="connsiteY3" fmla="*/ 6458 h 6578438"/>
                <a:gd name="connsiteX4" fmla="*/ 3786872 w 5890489"/>
                <a:gd name="connsiteY4" fmla="*/ 20667 h 6578438"/>
                <a:gd name="connsiteX5" fmla="*/ 3962291 w 5890489"/>
                <a:gd name="connsiteY5" fmla="*/ 43530 h 6578438"/>
                <a:gd name="connsiteX6" fmla="*/ 4135855 w 5890489"/>
                <a:gd name="connsiteY6" fmla="*/ 75176 h 6578438"/>
                <a:gd name="connsiteX7" fmla="*/ 4307299 w 5890489"/>
                <a:gd name="connsiteY7" fmla="*/ 114315 h 6578438"/>
                <a:gd name="connsiteX8" fmla="*/ 4476358 w 5890489"/>
                <a:gd name="connsiteY8" fmla="*/ 160816 h 6578438"/>
                <a:gd name="connsiteX9" fmla="*/ 4559829 w 5890489"/>
                <a:gd name="connsiteY9" fmla="*/ 186779 h 6578438"/>
                <a:gd name="connsiteX10" fmla="*/ 4642901 w 5890489"/>
                <a:gd name="connsiteY10" fmla="*/ 213648 h 6578438"/>
                <a:gd name="connsiteX11" fmla="*/ 5280847 w 5890489"/>
                <a:gd name="connsiteY11" fmla="*/ 485936 h 6578438"/>
                <a:gd name="connsiteX12" fmla="*/ 5865400 w 5890489"/>
                <a:gd name="connsiteY12" fmla="*/ 851099 h 6578438"/>
                <a:gd name="connsiteX13" fmla="*/ 5890489 w 5890489"/>
                <a:gd name="connsiteY13" fmla="*/ 870950 h 6578438"/>
                <a:gd name="connsiteX14" fmla="*/ 5890489 w 5890489"/>
                <a:gd name="connsiteY14" fmla="*/ 1321814 h 6578438"/>
                <a:gd name="connsiteX15" fmla="*/ 5887395 w 5890489"/>
                <a:gd name="connsiteY15" fmla="*/ 1318952 h 6578438"/>
                <a:gd name="connsiteX16" fmla="*/ 5830291 w 5890489"/>
                <a:gd name="connsiteY16" fmla="*/ 1265992 h 6578438"/>
                <a:gd name="connsiteX17" fmla="*/ 5815981 w 5890489"/>
                <a:gd name="connsiteY17" fmla="*/ 1252687 h 6578438"/>
                <a:gd name="connsiteX18" fmla="*/ 5801142 w 5890489"/>
                <a:gd name="connsiteY18" fmla="*/ 1240158 h 6578438"/>
                <a:gd name="connsiteX19" fmla="*/ 5771464 w 5890489"/>
                <a:gd name="connsiteY19" fmla="*/ 1214969 h 6578438"/>
                <a:gd name="connsiteX20" fmla="*/ 5651030 w 5890489"/>
                <a:gd name="connsiteY20" fmla="*/ 1115767 h 6578438"/>
                <a:gd name="connsiteX21" fmla="*/ 5123183 w 5890489"/>
                <a:gd name="connsiteY21" fmla="*/ 780443 h 6578438"/>
                <a:gd name="connsiteX22" fmla="*/ 4533860 w 5890489"/>
                <a:gd name="connsiteY22" fmla="*/ 567701 h 6578438"/>
                <a:gd name="connsiteX23" fmla="*/ 4457281 w 5890489"/>
                <a:gd name="connsiteY23" fmla="*/ 550780 h 6578438"/>
                <a:gd name="connsiteX24" fmla="*/ 4380568 w 5890489"/>
                <a:gd name="connsiteY24" fmla="*/ 535279 h 6578438"/>
                <a:gd name="connsiteX25" fmla="*/ 4303325 w 5890489"/>
                <a:gd name="connsiteY25" fmla="*/ 522879 h 6578438"/>
                <a:gd name="connsiteX26" fmla="*/ 4264769 w 5890489"/>
                <a:gd name="connsiteY26" fmla="*/ 516679 h 6578438"/>
                <a:gd name="connsiteX27" fmla="*/ 4226082 w 5890489"/>
                <a:gd name="connsiteY27" fmla="*/ 511253 h 6578438"/>
                <a:gd name="connsiteX28" fmla="*/ 4070934 w 5890489"/>
                <a:gd name="connsiteY28" fmla="*/ 494848 h 6578438"/>
                <a:gd name="connsiteX29" fmla="*/ 3915521 w 5890489"/>
                <a:gd name="connsiteY29" fmla="*/ 486065 h 6578438"/>
                <a:gd name="connsiteX30" fmla="*/ 3760241 w 5890489"/>
                <a:gd name="connsiteY30" fmla="*/ 484257 h 6578438"/>
                <a:gd name="connsiteX31" fmla="*/ 3682734 w 5890489"/>
                <a:gd name="connsiteY31" fmla="*/ 486581 h 6578438"/>
                <a:gd name="connsiteX32" fmla="*/ 3605491 w 5890489"/>
                <a:gd name="connsiteY32" fmla="*/ 488907 h 6578438"/>
                <a:gd name="connsiteX33" fmla="*/ 3527454 w 5890489"/>
                <a:gd name="connsiteY33" fmla="*/ 493169 h 6578438"/>
                <a:gd name="connsiteX34" fmla="*/ 3449151 w 5890489"/>
                <a:gd name="connsiteY34" fmla="*/ 498336 h 6578438"/>
                <a:gd name="connsiteX35" fmla="*/ 3410067 w 5890489"/>
                <a:gd name="connsiteY35" fmla="*/ 500532 h 6578438"/>
                <a:gd name="connsiteX36" fmla="*/ 3371246 w 5890489"/>
                <a:gd name="connsiteY36" fmla="*/ 504279 h 6578438"/>
                <a:gd name="connsiteX37" fmla="*/ 3293739 w 5890489"/>
                <a:gd name="connsiteY37" fmla="*/ 511512 h 6578438"/>
                <a:gd name="connsiteX38" fmla="*/ 2689445 w 5890489"/>
                <a:gd name="connsiteY38" fmla="*/ 610198 h 6578438"/>
                <a:gd name="connsiteX39" fmla="*/ 2117875 w 5890489"/>
                <a:gd name="connsiteY39" fmla="*/ 800335 h 6578438"/>
                <a:gd name="connsiteX40" fmla="*/ 1981276 w 5890489"/>
                <a:gd name="connsiteY40" fmla="*/ 865566 h 6578438"/>
                <a:gd name="connsiteX41" fmla="*/ 1847991 w 5890489"/>
                <a:gd name="connsiteY41" fmla="*/ 938676 h 6578438"/>
                <a:gd name="connsiteX42" fmla="*/ 1783069 w 5890489"/>
                <a:gd name="connsiteY42" fmla="*/ 978718 h 6578438"/>
                <a:gd name="connsiteX43" fmla="*/ 1750609 w 5890489"/>
                <a:gd name="connsiteY43" fmla="*/ 998869 h 6578438"/>
                <a:gd name="connsiteX44" fmla="*/ 1734312 w 5890489"/>
                <a:gd name="connsiteY44" fmla="*/ 1008945 h 6578438"/>
                <a:gd name="connsiteX45" fmla="*/ 1718547 w 5890489"/>
                <a:gd name="connsiteY45" fmla="*/ 1019924 h 6578438"/>
                <a:gd name="connsiteX46" fmla="*/ 1655481 w 5890489"/>
                <a:gd name="connsiteY46" fmla="*/ 1063582 h 6578438"/>
                <a:gd name="connsiteX47" fmla="*/ 1593077 w 5890489"/>
                <a:gd name="connsiteY47" fmla="*/ 1108664 h 6578438"/>
                <a:gd name="connsiteX48" fmla="*/ 1532263 w 5890489"/>
                <a:gd name="connsiteY48" fmla="*/ 1156197 h 6578438"/>
                <a:gd name="connsiteX49" fmla="*/ 1472509 w 5890489"/>
                <a:gd name="connsiteY49" fmla="*/ 1205152 h 6578438"/>
                <a:gd name="connsiteX50" fmla="*/ 1414212 w 5890489"/>
                <a:gd name="connsiteY50" fmla="*/ 1256175 h 6578438"/>
                <a:gd name="connsiteX51" fmla="*/ 1357242 w 5890489"/>
                <a:gd name="connsiteY51" fmla="*/ 1308359 h 6578438"/>
                <a:gd name="connsiteX52" fmla="*/ 1153072 w 5890489"/>
                <a:gd name="connsiteY52" fmla="*/ 1529498 h 6578438"/>
                <a:gd name="connsiteX53" fmla="*/ 1002694 w 5890489"/>
                <a:gd name="connsiteY53" fmla="*/ 1770658 h 6578438"/>
                <a:gd name="connsiteX54" fmla="*/ 974076 w 5890489"/>
                <a:gd name="connsiteY54" fmla="*/ 1835371 h 6578438"/>
                <a:gd name="connsiteX55" fmla="*/ 949564 w 5890489"/>
                <a:gd name="connsiteY55" fmla="*/ 1903573 h 6578438"/>
                <a:gd name="connsiteX56" fmla="*/ 927173 w 5890489"/>
                <a:gd name="connsiteY56" fmla="*/ 1974229 h 6578438"/>
                <a:gd name="connsiteX57" fmla="*/ 906107 w 5890489"/>
                <a:gd name="connsiteY57" fmla="*/ 2046952 h 6578438"/>
                <a:gd name="connsiteX58" fmla="*/ 751092 w 5890489"/>
                <a:gd name="connsiteY58" fmla="*/ 2676266 h 6578438"/>
                <a:gd name="connsiteX59" fmla="*/ 547189 w 5890489"/>
                <a:gd name="connsiteY59" fmla="*/ 3308422 h 6578438"/>
                <a:gd name="connsiteX60" fmla="*/ 441195 w 5890489"/>
                <a:gd name="connsiteY60" fmla="*/ 3866306 h 6578438"/>
                <a:gd name="connsiteX61" fmla="*/ 527182 w 5890489"/>
                <a:gd name="connsiteY61" fmla="*/ 4439174 h 6578438"/>
                <a:gd name="connsiteX62" fmla="*/ 775073 w 5890489"/>
                <a:gd name="connsiteY62" fmla="*/ 4987240 h 6578438"/>
                <a:gd name="connsiteX63" fmla="*/ 943206 w 5890489"/>
                <a:gd name="connsiteY63" fmla="*/ 5244933 h 6578438"/>
                <a:gd name="connsiteX64" fmla="*/ 1133728 w 5890489"/>
                <a:gd name="connsiteY64" fmla="*/ 5490356 h 6578438"/>
                <a:gd name="connsiteX65" fmla="*/ 1359626 w 5890489"/>
                <a:gd name="connsiteY65" fmla="*/ 5709815 h 6578438"/>
                <a:gd name="connsiteX66" fmla="*/ 1481254 w 5890489"/>
                <a:gd name="connsiteY66" fmla="*/ 5809146 h 6578438"/>
                <a:gd name="connsiteX67" fmla="*/ 1543260 w 5890489"/>
                <a:gd name="connsiteY67" fmla="*/ 5856940 h 6578438"/>
                <a:gd name="connsiteX68" fmla="*/ 1607518 w 5890489"/>
                <a:gd name="connsiteY68" fmla="*/ 5901374 h 6578438"/>
                <a:gd name="connsiteX69" fmla="*/ 2145566 w 5890489"/>
                <a:gd name="connsiteY69" fmla="*/ 6193814 h 6578438"/>
                <a:gd name="connsiteX70" fmla="*/ 2214991 w 5890489"/>
                <a:gd name="connsiteY70" fmla="*/ 6221844 h 6578438"/>
                <a:gd name="connsiteX71" fmla="*/ 2249307 w 5890489"/>
                <a:gd name="connsiteY71" fmla="*/ 6236182 h 6578438"/>
                <a:gd name="connsiteX72" fmla="*/ 2284285 w 5890489"/>
                <a:gd name="connsiteY72" fmla="*/ 6248711 h 6578438"/>
                <a:gd name="connsiteX73" fmla="*/ 2354241 w 5890489"/>
                <a:gd name="connsiteY73" fmla="*/ 6273124 h 6578438"/>
                <a:gd name="connsiteX74" fmla="*/ 2371597 w 5890489"/>
                <a:gd name="connsiteY74" fmla="*/ 6279324 h 6578438"/>
                <a:gd name="connsiteX75" fmla="*/ 2387894 w 5890489"/>
                <a:gd name="connsiteY75" fmla="*/ 6287719 h 6578438"/>
                <a:gd name="connsiteX76" fmla="*/ 2421414 w 5890489"/>
                <a:gd name="connsiteY76" fmla="*/ 6302186 h 6578438"/>
                <a:gd name="connsiteX77" fmla="*/ 2489117 w 5890489"/>
                <a:gd name="connsiteY77" fmla="*/ 6329441 h 6578438"/>
                <a:gd name="connsiteX78" fmla="*/ 2522902 w 5890489"/>
                <a:gd name="connsiteY78" fmla="*/ 6343134 h 6578438"/>
                <a:gd name="connsiteX79" fmla="*/ 2556953 w 5890489"/>
                <a:gd name="connsiteY79" fmla="*/ 6356051 h 6578438"/>
                <a:gd name="connsiteX80" fmla="*/ 2695009 w 5890489"/>
                <a:gd name="connsiteY80" fmla="*/ 6401905 h 6578438"/>
                <a:gd name="connsiteX81" fmla="*/ 3268035 w 5890489"/>
                <a:gd name="connsiteY81" fmla="*/ 6501238 h 6578438"/>
                <a:gd name="connsiteX82" fmla="*/ 3341038 w 5890489"/>
                <a:gd name="connsiteY82" fmla="*/ 6506145 h 6578438"/>
                <a:gd name="connsiteX83" fmla="*/ 3414703 w 5890489"/>
                <a:gd name="connsiteY83" fmla="*/ 6507050 h 6578438"/>
                <a:gd name="connsiteX84" fmla="*/ 3488237 w 5890489"/>
                <a:gd name="connsiteY84" fmla="*/ 6508212 h 6578438"/>
                <a:gd name="connsiteX85" fmla="*/ 3524142 w 5890489"/>
                <a:gd name="connsiteY85" fmla="*/ 6507955 h 6578438"/>
                <a:gd name="connsiteX86" fmla="*/ 3559252 w 5890489"/>
                <a:gd name="connsiteY86" fmla="*/ 6506921 h 6578438"/>
                <a:gd name="connsiteX87" fmla="*/ 3629207 w 5890489"/>
                <a:gd name="connsiteY87" fmla="*/ 6503045 h 6578438"/>
                <a:gd name="connsiteX88" fmla="*/ 3698633 w 5890489"/>
                <a:gd name="connsiteY88" fmla="*/ 6496845 h 6578438"/>
                <a:gd name="connsiteX89" fmla="*/ 3733213 w 5890489"/>
                <a:gd name="connsiteY89" fmla="*/ 6493357 h 6578438"/>
                <a:gd name="connsiteX90" fmla="*/ 3767529 w 5890489"/>
                <a:gd name="connsiteY90" fmla="*/ 6488707 h 6578438"/>
                <a:gd name="connsiteX91" fmla="*/ 3801845 w 5890489"/>
                <a:gd name="connsiteY91" fmla="*/ 6484057 h 6578438"/>
                <a:gd name="connsiteX92" fmla="*/ 3835895 w 5890489"/>
                <a:gd name="connsiteY92" fmla="*/ 6478116 h 6578438"/>
                <a:gd name="connsiteX93" fmla="*/ 4364801 w 5890489"/>
                <a:gd name="connsiteY93" fmla="*/ 6308517 h 6578438"/>
                <a:gd name="connsiteX94" fmla="*/ 4861379 w 5890489"/>
                <a:gd name="connsiteY94" fmla="*/ 6000576 h 6578438"/>
                <a:gd name="connsiteX95" fmla="*/ 5341263 w 5890489"/>
                <a:gd name="connsiteY95" fmla="*/ 5605834 h 6578438"/>
                <a:gd name="connsiteX96" fmla="*/ 5587301 w 5890489"/>
                <a:gd name="connsiteY96" fmla="*/ 5390379 h 6578438"/>
                <a:gd name="connsiteX97" fmla="*/ 5849105 w 5890489"/>
                <a:gd name="connsiteY97" fmla="*/ 5176344 h 6578438"/>
                <a:gd name="connsiteX98" fmla="*/ 5890489 w 5890489"/>
                <a:gd name="connsiteY98" fmla="*/ 5145260 h 6578438"/>
                <a:gd name="connsiteX99" fmla="*/ 5890489 w 5890489"/>
                <a:gd name="connsiteY99" fmla="*/ 5995323 h 6578438"/>
                <a:gd name="connsiteX100" fmla="*/ 5811477 w 5890489"/>
                <a:gd name="connsiteY100" fmla="*/ 6077819 h 6578438"/>
                <a:gd name="connsiteX101" fmla="*/ 5301384 w 5890489"/>
                <a:gd name="connsiteY101" fmla="*/ 6542958 h 6578438"/>
                <a:gd name="connsiteX102" fmla="*/ 5252008 w 5890489"/>
                <a:gd name="connsiteY102" fmla="*/ 6578438 h 6578438"/>
                <a:gd name="connsiteX103" fmla="*/ 1653730 w 5890489"/>
                <a:gd name="connsiteY103" fmla="*/ 6578438 h 6578438"/>
                <a:gd name="connsiteX104" fmla="*/ 1549768 w 5890489"/>
                <a:gd name="connsiteY104" fmla="*/ 6488821 h 6578438"/>
                <a:gd name="connsiteX105" fmla="*/ 1298282 w 5890489"/>
                <a:gd name="connsiteY105" fmla="*/ 6243932 h 6578438"/>
                <a:gd name="connsiteX106" fmla="*/ 1237999 w 5890489"/>
                <a:gd name="connsiteY106" fmla="*/ 6181671 h 6578438"/>
                <a:gd name="connsiteX107" fmla="*/ 1179967 w 5890489"/>
                <a:gd name="connsiteY107" fmla="*/ 6117862 h 6578438"/>
                <a:gd name="connsiteX108" fmla="*/ 1121936 w 5890489"/>
                <a:gd name="connsiteY108" fmla="*/ 6054569 h 6578438"/>
                <a:gd name="connsiteX109" fmla="*/ 1065628 w 5890489"/>
                <a:gd name="connsiteY109" fmla="*/ 5990243 h 6578438"/>
                <a:gd name="connsiteX110" fmla="*/ 954335 w 5890489"/>
                <a:gd name="connsiteY110" fmla="*/ 5861460 h 6578438"/>
                <a:gd name="connsiteX111" fmla="*/ 898953 w 5890489"/>
                <a:gd name="connsiteY111" fmla="*/ 5797393 h 6578438"/>
                <a:gd name="connsiteX112" fmla="*/ 842908 w 5890489"/>
                <a:gd name="connsiteY112" fmla="*/ 5733582 h 6578438"/>
                <a:gd name="connsiteX113" fmla="*/ 622442 w 5890489"/>
                <a:gd name="connsiteY113" fmla="*/ 5471884 h 6578438"/>
                <a:gd name="connsiteX114" fmla="*/ 425559 w 5890489"/>
                <a:gd name="connsiteY114" fmla="*/ 5190036 h 6578438"/>
                <a:gd name="connsiteX115" fmla="*/ 123877 w 5890489"/>
                <a:gd name="connsiteY115" fmla="*/ 4564210 h 6578438"/>
                <a:gd name="connsiteX116" fmla="*/ 130 w 5890489"/>
                <a:gd name="connsiteY116" fmla="*/ 3865530 h 6578438"/>
                <a:gd name="connsiteX117" fmla="*/ 30602 w 5890489"/>
                <a:gd name="connsiteY117" fmla="*/ 3505793 h 6578438"/>
                <a:gd name="connsiteX118" fmla="*/ 126924 w 5890489"/>
                <a:gd name="connsiteY118" fmla="*/ 3157164 h 6578438"/>
                <a:gd name="connsiteX119" fmla="*/ 334803 w 5890489"/>
                <a:gd name="connsiteY119" fmla="*/ 2560530 h 6578438"/>
                <a:gd name="connsiteX120" fmla="*/ 381176 w 5890489"/>
                <a:gd name="connsiteY120" fmla="*/ 2409144 h 6578438"/>
                <a:gd name="connsiteX121" fmla="*/ 425825 w 5890489"/>
                <a:gd name="connsiteY121" fmla="*/ 2255819 h 6578438"/>
                <a:gd name="connsiteX122" fmla="*/ 470210 w 5890489"/>
                <a:gd name="connsiteY122" fmla="*/ 2099523 h 6578438"/>
                <a:gd name="connsiteX123" fmla="*/ 492998 w 5890489"/>
                <a:gd name="connsiteY123" fmla="*/ 2020213 h 6578438"/>
                <a:gd name="connsiteX124" fmla="*/ 517509 w 5890489"/>
                <a:gd name="connsiteY124" fmla="*/ 1939224 h 6578438"/>
                <a:gd name="connsiteX125" fmla="*/ 544007 w 5890489"/>
                <a:gd name="connsiteY125" fmla="*/ 1857201 h 6578438"/>
                <a:gd name="connsiteX126" fmla="*/ 573288 w 5890489"/>
                <a:gd name="connsiteY126" fmla="*/ 1774274 h 6578438"/>
                <a:gd name="connsiteX127" fmla="*/ 606146 w 5890489"/>
                <a:gd name="connsiteY127" fmla="*/ 1690832 h 6578438"/>
                <a:gd name="connsiteX128" fmla="*/ 644569 w 5890489"/>
                <a:gd name="connsiteY128" fmla="*/ 1607775 h 6578438"/>
                <a:gd name="connsiteX129" fmla="*/ 837874 w 5890489"/>
                <a:gd name="connsiteY129" fmla="*/ 1297638 h 6578438"/>
                <a:gd name="connsiteX130" fmla="*/ 1069602 w 5890489"/>
                <a:gd name="connsiteY130" fmla="*/ 1032194 h 6578438"/>
                <a:gd name="connsiteX131" fmla="*/ 1130548 w 5890489"/>
                <a:gd name="connsiteY131" fmla="*/ 970839 h 6578438"/>
                <a:gd name="connsiteX132" fmla="*/ 1192024 w 5890489"/>
                <a:gd name="connsiteY132" fmla="*/ 910129 h 6578438"/>
                <a:gd name="connsiteX133" fmla="*/ 1255356 w 5890489"/>
                <a:gd name="connsiteY133" fmla="*/ 850841 h 6578438"/>
                <a:gd name="connsiteX134" fmla="*/ 1319614 w 5890489"/>
                <a:gd name="connsiteY134" fmla="*/ 792068 h 6578438"/>
                <a:gd name="connsiteX135" fmla="*/ 1385728 w 5890489"/>
                <a:gd name="connsiteY135" fmla="*/ 734975 h 6578438"/>
                <a:gd name="connsiteX136" fmla="*/ 1452768 w 5890489"/>
                <a:gd name="connsiteY136" fmla="*/ 678528 h 6578438"/>
                <a:gd name="connsiteX137" fmla="*/ 1469594 w 5890489"/>
                <a:gd name="connsiteY137" fmla="*/ 664449 h 6578438"/>
                <a:gd name="connsiteX138" fmla="*/ 1487083 w 5890489"/>
                <a:gd name="connsiteY138" fmla="*/ 651015 h 6578438"/>
                <a:gd name="connsiteX139" fmla="*/ 1522193 w 5890489"/>
                <a:gd name="connsiteY139" fmla="*/ 624277 h 6578438"/>
                <a:gd name="connsiteX140" fmla="*/ 1592415 w 5890489"/>
                <a:gd name="connsiteY140" fmla="*/ 570671 h 6578438"/>
                <a:gd name="connsiteX141" fmla="*/ 1738287 w 5890489"/>
                <a:gd name="connsiteY141" fmla="*/ 469402 h 6578438"/>
                <a:gd name="connsiteX142" fmla="*/ 1890918 w 5890489"/>
                <a:gd name="connsiteY142" fmla="*/ 376530 h 6578438"/>
                <a:gd name="connsiteX143" fmla="*/ 2555363 w 5890489"/>
                <a:gd name="connsiteY143" fmla="*/ 105274 h 6578438"/>
                <a:gd name="connsiteX144" fmla="*/ 3259291 w 5890489"/>
                <a:gd name="connsiteY144" fmla="*/ 3229 h 6578438"/>
                <a:gd name="connsiteX145" fmla="*/ 3347265 w 5890489"/>
                <a:gd name="connsiteY145" fmla="*/ 903 h 6578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5890489" h="6578438">
                  <a:moveTo>
                    <a:pt x="3391253" y="0"/>
                  </a:moveTo>
                  <a:lnTo>
                    <a:pt x="3434974" y="646"/>
                  </a:lnTo>
                  <a:lnTo>
                    <a:pt x="3522419" y="2712"/>
                  </a:lnTo>
                  <a:cubicBezTo>
                    <a:pt x="3551567" y="3488"/>
                    <a:pt x="3580451" y="3746"/>
                    <a:pt x="3610261" y="6458"/>
                  </a:cubicBezTo>
                  <a:cubicBezTo>
                    <a:pt x="3669353" y="10850"/>
                    <a:pt x="3728179" y="14337"/>
                    <a:pt x="3786872" y="20667"/>
                  </a:cubicBezTo>
                  <a:lnTo>
                    <a:pt x="3962291" y="43530"/>
                  </a:lnTo>
                  <a:lnTo>
                    <a:pt x="4135855" y="75176"/>
                  </a:lnTo>
                  <a:cubicBezTo>
                    <a:pt x="4193224" y="87836"/>
                    <a:pt x="4250328" y="101398"/>
                    <a:pt x="4307299" y="114315"/>
                  </a:cubicBezTo>
                  <a:cubicBezTo>
                    <a:pt x="4364139" y="128394"/>
                    <a:pt x="4420050" y="145575"/>
                    <a:pt x="4476358" y="160816"/>
                  </a:cubicBezTo>
                  <a:cubicBezTo>
                    <a:pt x="4504580" y="167921"/>
                    <a:pt x="4532138" y="177995"/>
                    <a:pt x="4559829" y="186779"/>
                  </a:cubicBezTo>
                  <a:lnTo>
                    <a:pt x="4642901" y="213648"/>
                  </a:lnTo>
                  <a:cubicBezTo>
                    <a:pt x="4863234" y="288307"/>
                    <a:pt x="5076414" y="379371"/>
                    <a:pt x="5280847" y="485936"/>
                  </a:cubicBezTo>
                  <a:cubicBezTo>
                    <a:pt x="5485018" y="592631"/>
                    <a:pt x="5681768" y="713145"/>
                    <a:pt x="5865400" y="851099"/>
                  </a:cubicBezTo>
                  <a:lnTo>
                    <a:pt x="5890489" y="870950"/>
                  </a:lnTo>
                  <a:lnTo>
                    <a:pt x="5890489" y="1321814"/>
                  </a:lnTo>
                  <a:lnTo>
                    <a:pt x="5887395" y="1318952"/>
                  </a:lnTo>
                  <a:lnTo>
                    <a:pt x="5830291" y="1265992"/>
                  </a:lnTo>
                  <a:lnTo>
                    <a:pt x="5815981" y="1252687"/>
                  </a:lnTo>
                  <a:lnTo>
                    <a:pt x="5801142" y="1240158"/>
                  </a:lnTo>
                  <a:lnTo>
                    <a:pt x="5771464" y="1214969"/>
                  </a:lnTo>
                  <a:cubicBezTo>
                    <a:pt x="5731849" y="1181385"/>
                    <a:pt x="5692897" y="1146896"/>
                    <a:pt x="5651030" y="1115767"/>
                  </a:cubicBezTo>
                  <a:cubicBezTo>
                    <a:pt x="5487534" y="986985"/>
                    <a:pt x="5311321" y="872542"/>
                    <a:pt x="5123183" y="780443"/>
                  </a:cubicBezTo>
                  <a:cubicBezTo>
                    <a:pt x="4935309" y="688087"/>
                    <a:pt x="4737102" y="616398"/>
                    <a:pt x="4533860" y="567701"/>
                  </a:cubicBezTo>
                  <a:lnTo>
                    <a:pt x="4457281" y="550780"/>
                  </a:lnTo>
                  <a:cubicBezTo>
                    <a:pt x="4431709" y="545484"/>
                    <a:pt x="4406536" y="538896"/>
                    <a:pt x="4380568" y="535279"/>
                  </a:cubicBezTo>
                  <a:lnTo>
                    <a:pt x="4303325" y="522879"/>
                  </a:lnTo>
                  <a:lnTo>
                    <a:pt x="4264769" y="516679"/>
                  </a:lnTo>
                  <a:cubicBezTo>
                    <a:pt x="4251918" y="514612"/>
                    <a:pt x="4239067" y="512415"/>
                    <a:pt x="4226082" y="511253"/>
                  </a:cubicBezTo>
                  <a:cubicBezTo>
                    <a:pt x="4174145" y="505829"/>
                    <a:pt x="4122606" y="499498"/>
                    <a:pt x="4070934" y="494848"/>
                  </a:cubicBezTo>
                  <a:lnTo>
                    <a:pt x="3915521" y="486065"/>
                  </a:lnTo>
                  <a:lnTo>
                    <a:pt x="3760241" y="484257"/>
                  </a:lnTo>
                  <a:cubicBezTo>
                    <a:pt x="3734405" y="483869"/>
                    <a:pt x="3708571" y="485936"/>
                    <a:pt x="3682734" y="486581"/>
                  </a:cubicBezTo>
                  <a:lnTo>
                    <a:pt x="3605491" y="488907"/>
                  </a:lnTo>
                  <a:cubicBezTo>
                    <a:pt x="3579921" y="489165"/>
                    <a:pt x="3553555" y="491490"/>
                    <a:pt x="3527454" y="493169"/>
                  </a:cubicBezTo>
                  <a:lnTo>
                    <a:pt x="3449151" y="498336"/>
                  </a:lnTo>
                  <a:lnTo>
                    <a:pt x="3410067" y="500532"/>
                  </a:lnTo>
                  <a:lnTo>
                    <a:pt x="3371246" y="504279"/>
                  </a:lnTo>
                  <a:cubicBezTo>
                    <a:pt x="3345410" y="506862"/>
                    <a:pt x="3319575" y="509315"/>
                    <a:pt x="3293739" y="511512"/>
                  </a:cubicBezTo>
                  <a:cubicBezTo>
                    <a:pt x="3087450" y="531662"/>
                    <a:pt x="2885531" y="563180"/>
                    <a:pt x="2689445" y="610198"/>
                  </a:cubicBezTo>
                  <a:cubicBezTo>
                    <a:pt x="2493357" y="657344"/>
                    <a:pt x="2302303" y="719088"/>
                    <a:pt x="2117875" y="800335"/>
                  </a:cubicBezTo>
                  <a:cubicBezTo>
                    <a:pt x="2072298" y="821648"/>
                    <a:pt x="2026854" y="843606"/>
                    <a:pt x="1981276" y="865566"/>
                  </a:cubicBezTo>
                  <a:cubicBezTo>
                    <a:pt x="1937025" y="889978"/>
                    <a:pt x="1891978" y="913229"/>
                    <a:pt x="1847991" y="938676"/>
                  </a:cubicBezTo>
                  <a:lnTo>
                    <a:pt x="1783069" y="978718"/>
                  </a:lnTo>
                  <a:lnTo>
                    <a:pt x="1750609" y="998869"/>
                  </a:lnTo>
                  <a:lnTo>
                    <a:pt x="1734312" y="1008945"/>
                  </a:lnTo>
                  <a:lnTo>
                    <a:pt x="1718547" y="1019924"/>
                  </a:lnTo>
                  <a:lnTo>
                    <a:pt x="1655481" y="1063582"/>
                  </a:lnTo>
                  <a:cubicBezTo>
                    <a:pt x="1634414" y="1078178"/>
                    <a:pt x="1612950" y="1092259"/>
                    <a:pt x="1593077" y="1108664"/>
                  </a:cubicBezTo>
                  <a:lnTo>
                    <a:pt x="1532263" y="1156197"/>
                  </a:lnTo>
                  <a:cubicBezTo>
                    <a:pt x="1511992" y="1172085"/>
                    <a:pt x="1491587" y="1187844"/>
                    <a:pt x="1472509" y="1205152"/>
                  </a:cubicBezTo>
                  <a:lnTo>
                    <a:pt x="1414212" y="1256175"/>
                  </a:lnTo>
                  <a:cubicBezTo>
                    <a:pt x="1395001" y="1273354"/>
                    <a:pt x="1375127" y="1290147"/>
                    <a:pt x="1357242" y="1308359"/>
                  </a:cubicBezTo>
                  <a:cubicBezTo>
                    <a:pt x="1283178" y="1379532"/>
                    <a:pt x="1212163" y="1452513"/>
                    <a:pt x="1153072" y="1529498"/>
                  </a:cubicBezTo>
                  <a:cubicBezTo>
                    <a:pt x="1090933" y="1605578"/>
                    <a:pt x="1043501" y="1685794"/>
                    <a:pt x="1002694" y="1770658"/>
                  </a:cubicBezTo>
                  <a:lnTo>
                    <a:pt x="974076" y="1835371"/>
                  </a:lnTo>
                  <a:lnTo>
                    <a:pt x="949564" y="1903573"/>
                  </a:lnTo>
                  <a:cubicBezTo>
                    <a:pt x="940820" y="1925661"/>
                    <a:pt x="934593" y="1950719"/>
                    <a:pt x="927173" y="1974229"/>
                  </a:cubicBezTo>
                  <a:cubicBezTo>
                    <a:pt x="920019" y="1998254"/>
                    <a:pt x="912468" y="2021504"/>
                    <a:pt x="906107" y="2046952"/>
                  </a:cubicBezTo>
                  <a:cubicBezTo>
                    <a:pt x="853906" y="2245614"/>
                    <a:pt x="809918" y="2463136"/>
                    <a:pt x="751092" y="2676266"/>
                  </a:cubicBezTo>
                  <a:cubicBezTo>
                    <a:pt x="693458" y="2889912"/>
                    <a:pt x="624166" y="3100976"/>
                    <a:pt x="547189" y="3308422"/>
                  </a:cubicBezTo>
                  <a:cubicBezTo>
                    <a:pt x="479617" y="3487580"/>
                    <a:pt x="444109" y="3675523"/>
                    <a:pt x="441195" y="3866306"/>
                  </a:cubicBezTo>
                  <a:cubicBezTo>
                    <a:pt x="438014" y="4057089"/>
                    <a:pt x="469282" y="4250456"/>
                    <a:pt x="527182" y="4439174"/>
                  </a:cubicBezTo>
                  <a:cubicBezTo>
                    <a:pt x="584815" y="4628278"/>
                    <a:pt x="671067" y="4811828"/>
                    <a:pt x="775073" y="4987240"/>
                  </a:cubicBezTo>
                  <a:cubicBezTo>
                    <a:pt x="827009" y="5075075"/>
                    <a:pt x="884246" y="5160327"/>
                    <a:pt x="943206" y="5244933"/>
                  </a:cubicBezTo>
                  <a:cubicBezTo>
                    <a:pt x="1002296" y="5329411"/>
                    <a:pt x="1064964" y="5412337"/>
                    <a:pt x="1133728" y="5490356"/>
                  </a:cubicBezTo>
                  <a:cubicBezTo>
                    <a:pt x="1203949" y="5567728"/>
                    <a:pt x="1279337" y="5642259"/>
                    <a:pt x="1359626" y="5709815"/>
                  </a:cubicBezTo>
                  <a:cubicBezTo>
                    <a:pt x="1398711" y="5744949"/>
                    <a:pt x="1439916" y="5777241"/>
                    <a:pt x="1481254" y="5809146"/>
                  </a:cubicBezTo>
                  <a:cubicBezTo>
                    <a:pt x="1501922" y="5825163"/>
                    <a:pt x="1522325" y="5841309"/>
                    <a:pt x="1543260" y="5856940"/>
                  </a:cubicBezTo>
                  <a:cubicBezTo>
                    <a:pt x="1564591" y="5871923"/>
                    <a:pt x="1585921" y="5886777"/>
                    <a:pt x="1607518" y="5901374"/>
                  </a:cubicBezTo>
                  <a:cubicBezTo>
                    <a:pt x="1778565" y="6019693"/>
                    <a:pt x="1961271" y="6115924"/>
                    <a:pt x="2145566" y="6193814"/>
                  </a:cubicBezTo>
                  <a:lnTo>
                    <a:pt x="2214991" y="6221844"/>
                  </a:lnTo>
                  <a:lnTo>
                    <a:pt x="2249307" y="6236182"/>
                  </a:lnTo>
                  <a:cubicBezTo>
                    <a:pt x="2260702" y="6241089"/>
                    <a:pt x="2272625" y="6244577"/>
                    <a:pt x="2284285" y="6248711"/>
                  </a:cubicBezTo>
                  <a:lnTo>
                    <a:pt x="2354241" y="6273124"/>
                  </a:lnTo>
                  <a:cubicBezTo>
                    <a:pt x="2360070" y="6275190"/>
                    <a:pt x="2365899" y="6277128"/>
                    <a:pt x="2371597" y="6279324"/>
                  </a:cubicBezTo>
                  <a:cubicBezTo>
                    <a:pt x="2377161" y="6281778"/>
                    <a:pt x="2382329" y="6285007"/>
                    <a:pt x="2387894" y="6287719"/>
                  </a:cubicBezTo>
                  <a:cubicBezTo>
                    <a:pt x="2398757" y="6293274"/>
                    <a:pt x="2410153" y="6297666"/>
                    <a:pt x="2421414" y="6302186"/>
                  </a:cubicBezTo>
                  <a:lnTo>
                    <a:pt x="2489117" y="6329441"/>
                  </a:lnTo>
                  <a:lnTo>
                    <a:pt x="2522902" y="6343134"/>
                  </a:lnTo>
                  <a:cubicBezTo>
                    <a:pt x="2534165" y="6347654"/>
                    <a:pt x="2545294" y="6352563"/>
                    <a:pt x="2556953" y="6356051"/>
                  </a:cubicBezTo>
                  <a:lnTo>
                    <a:pt x="2695009" y="6401905"/>
                  </a:lnTo>
                  <a:cubicBezTo>
                    <a:pt x="2880895" y="6457190"/>
                    <a:pt x="3073141" y="6489095"/>
                    <a:pt x="3268035" y="6501238"/>
                  </a:cubicBezTo>
                  <a:cubicBezTo>
                    <a:pt x="3292413" y="6502659"/>
                    <a:pt x="3316527" y="6505629"/>
                    <a:pt x="3341038" y="6506145"/>
                  </a:cubicBezTo>
                  <a:lnTo>
                    <a:pt x="3414703" y="6507050"/>
                  </a:lnTo>
                  <a:lnTo>
                    <a:pt x="3488237" y="6508212"/>
                  </a:lnTo>
                  <a:cubicBezTo>
                    <a:pt x="3500690" y="6508729"/>
                    <a:pt x="3512483" y="6508471"/>
                    <a:pt x="3524142" y="6507955"/>
                  </a:cubicBezTo>
                  <a:lnTo>
                    <a:pt x="3559252" y="6506921"/>
                  </a:lnTo>
                  <a:cubicBezTo>
                    <a:pt x="3582835" y="6506792"/>
                    <a:pt x="3605889" y="6504467"/>
                    <a:pt x="3629207" y="6503045"/>
                  </a:cubicBezTo>
                  <a:cubicBezTo>
                    <a:pt x="3652526" y="6502012"/>
                    <a:pt x="3675579" y="6499171"/>
                    <a:pt x="3698633" y="6496845"/>
                  </a:cubicBezTo>
                  <a:cubicBezTo>
                    <a:pt x="3710160" y="6495683"/>
                    <a:pt x="3721819" y="6494907"/>
                    <a:pt x="3733213" y="6493357"/>
                  </a:cubicBezTo>
                  <a:lnTo>
                    <a:pt x="3767529" y="6488707"/>
                  </a:lnTo>
                  <a:lnTo>
                    <a:pt x="3801845" y="6484057"/>
                  </a:lnTo>
                  <a:lnTo>
                    <a:pt x="3835895" y="6478116"/>
                  </a:lnTo>
                  <a:cubicBezTo>
                    <a:pt x="4017673" y="6446727"/>
                    <a:pt x="4194152" y="6390281"/>
                    <a:pt x="4364801" y="6308517"/>
                  </a:cubicBezTo>
                  <a:cubicBezTo>
                    <a:pt x="4535583" y="6227139"/>
                    <a:pt x="4700138" y="6120962"/>
                    <a:pt x="4861379" y="6000576"/>
                  </a:cubicBezTo>
                  <a:cubicBezTo>
                    <a:pt x="5022621" y="5879931"/>
                    <a:pt x="5180684" y="5745337"/>
                    <a:pt x="5341263" y="5605834"/>
                  </a:cubicBezTo>
                  <a:lnTo>
                    <a:pt x="5587301" y="5390379"/>
                  </a:lnTo>
                  <a:cubicBezTo>
                    <a:pt x="5674216" y="5315718"/>
                    <a:pt x="5761527" y="5244416"/>
                    <a:pt x="5849105" y="5176344"/>
                  </a:cubicBezTo>
                  <a:lnTo>
                    <a:pt x="5890489" y="5145260"/>
                  </a:lnTo>
                  <a:lnTo>
                    <a:pt x="5890489" y="5995323"/>
                  </a:lnTo>
                  <a:lnTo>
                    <a:pt x="5811477" y="6077819"/>
                  </a:lnTo>
                  <a:cubicBezTo>
                    <a:pt x="5654739" y="6238377"/>
                    <a:pt x="5487138" y="6396093"/>
                    <a:pt x="5301384" y="6542958"/>
                  </a:cubicBezTo>
                  <a:lnTo>
                    <a:pt x="5252008" y="6578438"/>
                  </a:lnTo>
                  <a:lnTo>
                    <a:pt x="1653730" y="6578438"/>
                  </a:lnTo>
                  <a:lnTo>
                    <a:pt x="1549768" y="6488821"/>
                  </a:lnTo>
                  <a:cubicBezTo>
                    <a:pt x="1461976" y="6409495"/>
                    <a:pt x="1378573" y="6327182"/>
                    <a:pt x="1298282" y="6243932"/>
                  </a:cubicBezTo>
                  <a:cubicBezTo>
                    <a:pt x="1278277" y="6223006"/>
                    <a:pt x="1258138" y="6202210"/>
                    <a:pt x="1237999" y="6181671"/>
                  </a:cubicBezTo>
                  <a:lnTo>
                    <a:pt x="1179967" y="6117862"/>
                  </a:lnTo>
                  <a:lnTo>
                    <a:pt x="1121936" y="6054569"/>
                  </a:lnTo>
                  <a:cubicBezTo>
                    <a:pt x="1102328" y="6033644"/>
                    <a:pt x="1084573" y="6011427"/>
                    <a:pt x="1065628" y="5990243"/>
                  </a:cubicBezTo>
                  <a:cubicBezTo>
                    <a:pt x="1028662" y="5947099"/>
                    <a:pt x="990239" y="5904991"/>
                    <a:pt x="954335" y="5861460"/>
                  </a:cubicBezTo>
                  <a:cubicBezTo>
                    <a:pt x="936050" y="5840018"/>
                    <a:pt x="917634" y="5818446"/>
                    <a:pt x="898953" y="5797393"/>
                  </a:cubicBezTo>
                  <a:cubicBezTo>
                    <a:pt x="880404" y="5776208"/>
                    <a:pt x="861325" y="5755412"/>
                    <a:pt x="842908" y="5733582"/>
                  </a:cubicBezTo>
                  <a:cubicBezTo>
                    <a:pt x="767919" y="5647942"/>
                    <a:pt x="693061" y="5561786"/>
                    <a:pt x="622442" y="5471884"/>
                  </a:cubicBezTo>
                  <a:cubicBezTo>
                    <a:pt x="551559" y="5382112"/>
                    <a:pt x="486639" y="5287430"/>
                    <a:pt x="425559" y="5190036"/>
                  </a:cubicBezTo>
                  <a:cubicBezTo>
                    <a:pt x="303668" y="4994990"/>
                    <a:pt x="200193" y="4786123"/>
                    <a:pt x="123877" y="4564210"/>
                  </a:cubicBezTo>
                  <a:cubicBezTo>
                    <a:pt x="47694" y="4342555"/>
                    <a:pt x="2249" y="4106045"/>
                    <a:pt x="130" y="3865530"/>
                  </a:cubicBezTo>
                  <a:cubicBezTo>
                    <a:pt x="-1328" y="3745403"/>
                    <a:pt x="9537" y="3624629"/>
                    <a:pt x="30602" y="3505793"/>
                  </a:cubicBezTo>
                  <a:cubicBezTo>
                    <a:pt x="51802" y="3386828"/>
                    <a:pt x="84659" y="3270059"/>
                    <a:pt x="126924" y="3157164"/>
                  </a:cubicBezTo>
                  <a:cubicBezTo>
                    <a:pt x="200457" y="2959276"/>
                    <a:pt x="271737" y="2761388"/>
                    <a:pt x="334803" y="2560530"/>
                  </a:cubicBezTo>
                  <a:lnTo>
                    <a:pt x="381176" y="2409144"/>
                  </a:lnTo>
                  <a:lnTo>
                    <a:pt x="425825" y="2255819"/>
                  </a:lnTo>
                  <a:lnTo>
                    <a:pt x="470210" y="2099523"/>
                  </a:lnTo>
                  <a:lnTo>
                    <a:pt x="492998" y="2020213"/>
                  </a:lnTo>
                  <a:lnTo>
                    <a:pt x="517509" y="1939224"/>
                  </a:lnTo>
                  <a:cubicBezTo>
                    <a:pt x="525061" y="1912485"/>
                    <a:pt x="534866" y="1884586"/>
                    <a:pt x="544007" y="1857201"/>
                  </a:cubicBezTo>
                  <a:cubicBezTo>
                    <a:pt x="553680" y="1829559"/>
                    <a:pt x="561496" y="1802304"/>
                    <a:pt x="573288" y="1774274"/>
                  </a:cubicBezTo>
                  <a:lnTo>
                    <a:pt x="606146" y="1690832"/>
                  </a:lnTo>
                  <a:cubicBezTo>
                    <a:pt x="618467" y="1663060"/>
                    <a:pt x="631716" y="1635417"/>
                    <a:pt x="644569" y="1607775"/>
                  </a:cubicBezTo>
                  <a:cubicBezTo>
                    <a:pt x="698625" y="1498368"/>
                    <a:pt x="763413" y="1391287"/>
                    <a:pt x="837874" y="1297638"/>
                  </a:cubicBezTo>
                  <a:cubicBezTo>
                    <a:pt x="910348" y="1201278"/>
                    <a:pt x="990107" y="1115897"/>
                    <a:pt x="1069602" y="1032194"/>
                  </a:cubicBezTo>
                  <a:cubicBezTo>
                    <a:pt x="1089079" y="1010624"/>
                    <a:pt x="1110012" y="990990"/>
                    <a:pt x="1130548" y="970839"/>
                  </a:cubicBezTo>
                  <a:lnTo>
                    <a:pt x="1192024" y="910129"/>
                  </a:lnTo>
                  <a:cubicBezTo>
                    <a:pt x="1212031" y="889462"/>
                    <a:pt x="1234024" y="870475"/>
                    <a:pt x="1255356" y="850841"/>
                  </a:cubicBezTo>
                  <a:lnTo>
                    <a:pt x="1319614" y="792068"/>
                  </a:lnTo>
                  <a:cubicBezTo>
                    <a:pt x="1340680" y="772176"/>
                    <a:pt x="1363469" y="753834"/>
                    <a:pt x="1385728" y="734975"/>
                  </a:cubicBezTo>
                  <a:lnTo>
                    <a:pt x="1452768" y="678528"/>
                  </a:lnTo>
                  <a:lnTo>
                    <a:pt x="1469594" y="664449"/>
                  </a:lnTo>
                  <a:lnTo>
                    <a:pt x="1487083" y="651015"/>
                  </a:lnTo>
                  <a:lnTo>
                    <a:pt x="1522193" y="624277"/>
                  </a:lnTo>
                  <a:lnTo>
                    <a:pt x="1592415" y="570671"/>
                  </a:lnTo>
                  <a:cubicBezTo>
                    <a:pt x="1640110" y="535925"/>
                    <a:pt x="1689531" y="503245"/>
                    <a:pt x="1738287" y="469402"/>
                  </a:cubicBezTo>
                  <a:cubicBezTo>
                    <a:pt x="1788634" y="438015"/>
                    <a:pt x="1839643" y="407013"/>
                    <a:pt x="1890918" y="376530"/>
                  </a:cubicBezTo>
                  <a:cubicBezTo>
                    <a:pt x="2098400" y="258209"/>
                    <a:pt x="2323503" y="166241"/>
                    <a:pt x="2555363" y="105274"/>
                  </a:cubicBezTo>
                  <a:cubicBezTo>
                    <a:pt x="2787223" y="44047"/>
                    <a:pt x="3024516" y="12013"/>
                    <a:pt x="3259291" y="3229"/>
                  </a:cubicBezTo>
                  <a:lnTo>
                    <a:pt x="3347265" y="903"/>
                  </a:lnTo>
                  <a:close/>
                </a:path>
              </a:pathLst>
            </a:custGeom>
            <a:gradFill flip="none" rotWithShape="1">
              <a:gsLst>
                <a:gs pos="2000">
                  <a:schemeClr val="bg1">
                    <a:alpha val="10000"/>
                  </a:schemeClr>
                </a:gs>
                <a:gs pos="16000">
                  <a:schemeClr val="accent6">
                    <a:alpha val="5000"/>
                  </a:schemeClr>
                </a:gs>
                <a:gs pos="100000">
                  <a:schemeClr val="bg1">
                    <a:alpha val="10000"/>
                  </a:schemeClr>
                </a:gs>
                <a:gs pos="85000">
                  <a:schemeClr val="accent1">
                    <a:alpha val="5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27CCEAF3-651B-4605-AE58-F96E227036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01023" y="52997"/>
              <a:ext cx="6093363" cy="6805004"/>
            </a:xfrm>
            <a:custGeom>
              <a:avLst/>
              <a:gdLst>
                <a:gd name="connsiteX0" fmla="*/ 3517682 w 5890491"/>
                <a:gd name="connsiteY0" fmla="*/ 0 h 6578439"/>
                <a:gd name="connsiteX1" fmla="*/ 5849513 w 5890491"/>
                <a:gd name="connsiteY1" fmla="*/ 841730 h 6578439"/>
                <a:gd name="connsiteX2" fmla="*/ 5890491 w 5890491"/>
                <a:gd name="connsiteY2" fmla="*/ 879061 h 6578439"/>
                <a:gd name="connsiteX3" fmla="*/ 5890491 w 5890491"/>
                <a:gd name="connsiteY3" fmla="*/ 2034114 h 6578439"/>
                <a:gd name="connsiteX4" fmla="*/ 5757065 w 5890491"/>
                <a:gd name="connsiteY4" fmla="*/ 1854938 h 6578439"/>
                <a:gd name="connsiteX5" fmla="*/ 5564060 w 5890491"/>
                <a:gd name="connsiteY5" fmla="*/ 1642182 h 6578439"/>
                <a:gd name="connsiteX6" fmla="*/ 3517551 w 5890491"/>
                <a:gd name="connsiteY6" fmla="*/ 790012 h 6578439"/>
                <a:gd name="connsiteX7" fmla="*/ 1611552 w 5890491"/>
                <a:gd name="connsiteY7" fmla="*/ 1543282 h 6578439"/>
                <a:gd name="connsiteX8" fmla="*/ 1340656 w 5890491"/>
                <a:gd name="connsiteY8" fmla="*/ 1897925 h 6578439"/>
                <a:gd name="connsiteX9" fmla="*/ 1201705 w 5890491"/>
                <a:gd name="connsiteY9" fmla="*/ 2361213 h 6578439"/>
                <a:gd name="connsiteX10" fmla="*/ 852705 w 5890491"/>
                <a:gd name="connsiteY10" fmla="*/ 3529176 h 6578439"/>
                <a:gd name="connsiteX11" fmla="*/ 863863 w 5890491"/>
                <a:gd name="connsiteY11" fmla="*/ 4437051 h 6578439"/>
                <a:gd name="connsiteX12" fmla="*/ 1413569 w 5890491"/>
                <a:gd name="connsiteY12" fmla="*/ 5357174 h 6578439"/>
                <a:gd name="connsiteX13" fmla="*/ 2339129 w 5890491"/>
                <a:gd name="connsiteY13" fmla="*/ 6143367 h 6578439"/>
                <a:gd name="connsiteX14" fmla="*/ 3439449 w 5890491"/>
                <a:gd name="connsiteY14" fmla="*/ 6420049 h 6578439"/>
                <a:gd name="connsiteX15" fmla="*/ 5251388 w 5890491"/>
                <a:gd name="connsiteY15" fmla="*/ 5349009 h 6578439"/>
                <a:gd name="connsiteX16" fmla="*/ 5657731 w 5890491"/>
                <a:gd name="connsiteY16" fmla="*/ 4959205 h 6578439"/>
                <a:gd name="connsiteX17" fmla="*/ 5836127 w 5890491"/>
                <a:gd name="connsiteY17" fmla="*/ 4792052 h 6578439"/>
                <a:gd name="connsiteX18" fmla="*/ 5890491 w 5890491"/>
                <a:gd name="connsiteY18" fmla="*/ 4738662 h 6578439"/>
                <a:gd name="connsiteX19" fmla="*/ 5890491 w 5890491"/>
                <a:gd name="connsiteY19" fmla="*/ 5821964 h 6578439"/>
                <a:gd name="connsiteX20" fmla="*/ 5802001 w 5890491"/>
                <a:gd name="connsiteY20" fmla="*/ 5907904 h 6578439"/>
                <a:gd name="connsiteX21" fmla="*/ 5294358 w 5890491"/>
                <a:gd name="connsiteY21" fmla="*/ 6397505 h 6578439"/>
                <a:gd name="connsiteX22" fmla="*/ 5077178 w 5890491"/>
                <a:gd name="connsiteY22" fmla="*/ 6578439 h 6578439"/>
                <a:gd name="connsiteX23" fmla="*/ 1567290 w 5890491"/>
                <a:gd name="connsiteY23" fmla="*/ 6578439 h 6578439"/>
                <a:gd name="connsiteX24" fmla="*/ 1508588 w 5890491"/>
                <a:gd name="connsiteY24" fmla="*/ 6535186 h 6578439"/>
                <a:gd name="connsiteX25" fmla="*/ 826498 w 5890491"/>
                <a:gd name="connsiteY25" fmla="*/ 5876034 h 6578439"/>
                <a:gd name="connsiteX26" fmla="*/ 122403 w 5890491"/>
                <a:gd name="connsiteY26" fmla="*/ 3255655 h 6578439"/>
                <a:gd name="connsiteX27" fmla="*/ 1061197 w 5890491"/>
                <a:gd name="connsiteY27" fmla="*/ 984650 h 6578439"/>
                <a:gd name="connsiteX28" fmla="*/ 3517682 w 5890491"/>
                <a:gd name="connsiteY28" fmla="*/ 0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0491" h="6578439">
                  <a:moveTo>
                    <a:pt x="3517682" y="0"/>
                  </a:moveTo>
                  <a:cubicBezTo>
                    <a:pt x="4402017" y="0"/>
                    <a:pt x="5213742" y="315483"/>
                    <a:pt x="5849513" y="841730"/>
                  </a:cubicBezTo>
                  <a:lnTo>
                    <a:pt x="5890491" y="879061"/>
                  </a:lnTo>
                  <a:lnTo>
                    <a:pt x="5890491" y="2034114"/>
                  </a:lnTo>
                  <a:lnTo>
                    <a:pt x="5757065" y="1854938"/>
                  </a:lnTo>
                  <a:cubicBezTo>
                    <a:pt x="5696443" y="1781264"/>
                    <a:pt x="5632076" y="1710299"/>
                    <a:pt x="5564060" y="1642182"/>
                  </a:cubicBezTo>
                  <a:cubicBezTo>
                    <a:pt x="5015393" y="1092636"/>
                    <a:pt x="4288592" y="790012"/>
                    <a:pt x="3517551" y="790012"/>
                  </a:cubicBezTo>
                  <a:cubicBezTo>
                    <a:pt x="2701750" y="790012"/>
                    <a:pt x="2131676" y="1015335"/>
                    <a:pt x="1611552" y="1543282"/>
                  </a:cubicBezTo>
                  <a:cubicBezTo>
                    <a:pt x="1435754" y="1721722"/>
                    <a:pt x="1375945" y="1822729"/>
                    <a:pt x="1340656" y="1897925"/>
                  </a:cubicBezTo>
                  <a:cubicBezTo>
                    <a:pt x="1289148" y="2007623"/>
                    <a:pt x="1252432" y="2155907"/>
                    <a:pt x="1201705" y="2361213"/>
                  </a:cubicBezTo>
                  <a:cubicBezTo>
                    <a:pt x="1133721" y="2635919"/>
                    <a:pt x="1040568" y="3012290"/>
                    <a:pt x="852705" y="3529176"/>
                  </a:cubicBezTo>
                  <a:cubicBezTo>
                    <a:pt x="749952" y="3811784"/>
                    <a:pt x="753584" y="4108747"/>
                    <a:pt x="863863" y="4437051"/>
                  </a:cubicBezTo>
                  <a:cubicBezTo>
                    <a:pt x="964800" y="4737438"/>
                    <a:pt x="1154869" y="5055603"/>
                    <a:pt x="1413569" y="5357174"/>
                  </a:cubicBezTo>
                  <a:cubicBezTo>
                    <a:pt x="1718326" y="5712343"/>
                    <a:pt x="2021008" y="5969404"/>
                    <a:pt x="2339129" y="6143367"/>
                  </a:cubicBezTo>
                  <a:cubicBezTo>
                    <a:pt x="2679565" y="6329577"/>
                    <a:pt x="3039591" y="6420049"/>
                    <a:pt x="3439449" y="6420049"/>
                  </a:cubicBezTo>
                  <a:cubicBezTo>
                    <a:pt x="4142246" y="6420049"/>
                    <a:pt x="4633828" y="5976251"/>
                    <a:pt x="5251388" y="5349009"/>
                  </a:cubicBezTo>
                  <a:cubicBezTo>
                    <a:pt x="5389949" y="5208364"/>
                    <a:pt x="5526047" y="5081677"/>
                    <a:pt x="5657731" y="4959205"/>
                  </a:cubicBezTo>
                  <a:cubicBezTo>
                    <a:pt x="5719520" y="4901722"/>
                    <a:pt x="5779200" y="4846206"/>
                    <a:pt x="5836127" y="4792052"/>
                  </a:cubicBezTo>
                  <a:lnTo>
                    <a:pt x="5890491" y="4738662"/>
                  </a:lnTo>
                  <a:lnTo>
                    <a:pt x="5890491" y="5821964"/>
                  </a:lnTo>
                  <a:lnTo>
                    <a:pt x="5802001" y="5907904"/>
                  </a:lnTo>
                  <a:cubicBezTo>
                    <a:pt x="5634962" y="6077456"/>
                    <a:pt x="5467509" y="6243625"/>
                    <a:pt x="5294358" y="6397505"/>
                  </a:cubicBezTo>
                  <a:lnTo>
                    <a:pt x="5077178" y="6578439"/>
                  </a:lnTo>
                  <a:lnTo>
                    <a:pt x="1567290" y="6578439"/>
                  </a:lnTo>
                  <a:lnTo>
                    <a:pt x="1508588" y="6535186"/>
                  </a:lnTo>
                  <a:cubicBezTo>
                    <a:pt x="1263991" y="6345442"/>
                    <a:pt x="1038054" y="6122666"/>
                    <a:pt x="826498" y="5876034"/>
                  </a:cubicBezTo>
                  <a:cubicBezTo>
                    <a:pt x="261613" y="5217713"/>
                    <a:pt x="-239182" y="4250314"/>
                    <a:pt x="122403" y="3255655"/>
                  </a:cubicBezTo>
                  <a:cubicBezTo>
                    <a:pt x="607497" y="1921629"/>
                    <a:pt x="393040" y="1662857"/>
                    <a:pt x="1061197" y="984650"/>
                  </a:cubicBezTo>
                  <a:cubicBezTo>
                    <a:pt x="1729484" y="306444"/>
                    <a:pt x="2498060" y="0"/>
                    <a:pt x="3517682" y="0"/>
                  </a:cubicBezTo>
                  <a:close/>
                </a:path>
              </a:pathLst>
            </a:custGeom>
            <a:gradFill flip="none" rotWithShape="1">
              <a:gsLst>
                <a:gs pos="2000">
                  <a:schemeClr val="bg1"/>
                </a:gs>
                <a:gs pos="16000">
                  <a:schemeClr val="accent6">
                    <a:alpha val="10000"/>
                  </a:schemeClr>
                </a:gs>
                <a:gs pos="100000">
                  <a:schemeClr val="bg1">
                    <a:alpha val="10000"/>
                  </a:schemeClr>
                </a:gs>
                <a:gs pos="85000">
                  <a:schemeClr val="accent1">
                    <a:alpha val="1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Freeform: Shape 29">
              <a:extLst>
                <a:ext uri="{FF2B5EF4-FFF2-40B4-BE49-F238E27FC236}">
                  <a16:creationId xmlns:a16="http://schemas.microsoft.com/office/drawing/2014/main" id="{ED519330-E5F1-4248-B58C-1AA0D9E6DA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01024" y="52997"/>
              <a:ext cx="6093362" cy="6805004"/>
            </a:xfrm>
            <a:custGeom>
              <a:avLst/>
              <a:gdLst>
                <a:gd name="connsiteX0" fmla="*/ 5890490 w 5890490"/>
                <a:gd name="connsiteY0" fmla="*/ 5389037 h 6578439"/>
                <a:gd name="connsiteX1" fmla="*/ 5890490 w 5890490"/>
                <a:gd name="connsiteY1" fmla="*/ 5855587 h 6578439"/>
                <a:gd name="connsiteX2" fmla="*/ 5784593 w 5890490"/>
                <a:gd name="connsiteY2" fmla="*/ 5962054 h 6578439"/>
                <a:gd name="connsiteX3" fmla="*/ 5663414 w 5890490"/>
                <a:gd name="connsiteY3" fmla="*/ 6082564 h 6578439"/>
                <a:gd name="connsiteX4" fmla="*/ 5147099 w 5890490"/>
                <a:gd name="connsiteY4" fmla="*/ 6547726 h 6578439"/>
                <a:gd name="connsiteX5" fmla="*/ 5105015 w 5890490"/>
                <a:gd name="connsiteY5" fmla="*/ 6578439 h 6578439"/>
                <a:gd name="connsiteX6" fmla="*/ 4385601 w 5890490"/>
                <a:gd name="connsiteY6" fmla="*/ 6578439 h 6578439"/>
                <a:gd name="connsiteX7" fmla="*/ 4507252 w 5890490"/>
                <a:gd name="connsiteY7" fmla="*/ 6515968 h 6578439"/>
                <a:gd name="connsiteX8" fmla="*/ 4909330 w 5890490"/>
                <a:gd name="connsiteY8" fmla="*/ 6253453 h 6578439"/>
                <a:gd name="connsiteX9" fmla="*/ 5411374 w 5890490"/>
                <a:gd name="connsiteY9" fmla="*/ 5828544 h 6578439"/>
                <a:gd name="connsiteX10" fmla="*/ 5533570 w 5890490"/>
                <a:gd name="connsiteY10" fmla="*/ 5714534 h 6578439"/>
                <a:gd name="connsiteX11" fmla="*/ 5657425 w 5890490"/>
                <a:gd name="connsiteY11" fmla="*/ 5597650 h 6578439"/>
                <a:gd name="connsiteX12" fmla="*/ 3336813 w 5890490"/>
                <a:gd name="connsiteY12" fmla="*/ 499 h 6578439"/>
                <a:gd name="connsiteX13" fmla="*/ 3513674 w 5890490"/>
                <a:gd name="connsiteY13" fmla="*/ 1202 h 6578439"/>
                <a:gd name="connsiteX14" fmla="*/ 3602743 w 5890490"/>
                <a:gd name="connsiteY14" fmla="*/ 4827 h 6578439"/>
                <a:gd name="connsiteX15" fmla="*/ 3647213 w 5890490"/>
                <a:gd name="connsiteY15" fmla="*/ 6703 h 6578439"/>
                <a:gd name="connsiteX16" fmla="*/ 3691684 w 5890490"/>
                <a:gd name="connsiteY16" fmla="*/ 9453 h 6578439"/>
                <a:gd name="connsiteX17" fmla="*/ 3868927 w 5890490"/>
                <a:gd name="connsiteY17" fmla="*/ 27080 h 6578439"/>
                <a:gd name="connsiteX18" fmla="*/ 5200872 w 5890490"/>
                <a:gd name="connsiteY18" fmla="*/ 472240 h 6578439"/>
                <a:gd name="connsiteX19" fmla="*/ 5772711 w 5890490"/>
                <a:gd name="connsiteY19" fmla="*/ 866334 h 6578439"/>
                <a:gd name="connsiteX20" fmla="*/ 5890490 w 5890490"/>
                <a:gd name="connsiteY20" fmla="*/ 972426 h 6578439"/>
                <a:gd name="connsiteX21" fmla="*/ 5890490 w 5890490"/>
                <a:gd name="connsiteY21" fmla="*/ 1158576 h 6578439"/>
                <a:gd name="connsiteX22" fmla="*/ 5676045 w 5890490"/>
                <a:gd name="connsiteY22" fmla="*/ 986969 h 6578439"/>
                <a:gd name="connsiteX23" fmla="*/ 5103776 w 5890490"/>
                <a:gd name="connsiteY23" fmla="*/ 655879 h 6578439"/>
                <a:gd name="connsiteX24" fmla="*/ 4482465 w 5890490"/>
                <a:gd name="connsiteY24" fmla="*/ 440363 h 6578439"/>
                <a:gd name="connsiteX25" fmla="*/ 4402444 w 5890490"/>
                <a:gd name="connsiteY25" fmla="*/ 422111 h 6578439"/>
                <a:gd name="connsiteX26" fmla="*/ 4322423 w 5890490"/>
                <a:gd name="connsiteY26" fmla="*/ 404610 h 6578439"/>
                <a:gd name="connsiteX27" fmla="*/ 4241892 w 5890490"/>
                <a:gd name="connsiteY27" fmla="*/ 389858 h 6578439"/>
                <a:gd name="connsiteX28" fmla="*/ 4201627 w 5890490"/>
                <a:gd name="connsiteY28" fmla="*/ 382483 h 6578439"/>
                <a:gd name="connsiteX29" fmla="*/ 4161234 w 5890490"/>
                <a:gd name="connsiteY29" fmla="*/ 375857 h 6578439"/>
                <a:gd name="connsiteX30" fmla="*/ 3999280 w 5890490"/>
                <a:gd name="connsiteY30" fmla="*/ 353606 h 6578439"/>
                <a:gd name="connsiteX31" fmla="*/ 3836817 w 5890490"/>
                <a:gd name="connsiteY31" fmla="*/ 338480 h 6578439"/>
                <a:gd name="connsiteX32" fmla="*/ 3673972 w 5890490"/>
                <a:gd name="connsiteY32" fmla="*/ 330604 h 6578439"/>
                <a:gd name="connsiteX33" fmla="*/ 3511126 w 5890490"/>
                <a:gd name="connsiteY33" fmla="*/ 328978 h 6578439"/>
                <a:gd name="connsiteX34" fmla="*/ 3183142 w 5890490"/>
                <a:gd name="connsiteY34" fmla="*/ 342854 h 6578439"/>
                <a:gd name="connsiteX35" fmla="*/ 2541444 w 5890490"/>
                <a:gd name="connsiteY35" fmla="*/ 439988 h 6578439"/>
                <a:gd name="connsiteX36" fmla="*/ 1933895 w 5890490"/>
                <a:gd name="connsiteY36" fmla="*/ 650505 h 6578439"/>
                <a:gd name="connsiteX37" fmla="*/ 1378079 w 5890490"/>
                <a:gd name="connsiteY37" fmla="*/ 983905 h 6578439"/>
                <a:gd name="connsiteX38" fmla="*/ 1312967 w 5890490"/>
                <a:gd name="connsiteY38" fmla="*/ 1033660 h 6578439"/>
                <a:gd name="connsiteX39" fmla="*/ 1248364 w 5890490"/>
                <a:gd name="connsiteY39" fmla="*/ 1084413 h 6578439"/>
                <a:gd name="connsiteX40" fmla="*/ 1185163 w 5890490"/>
                <a:gd name="connsiteY40" fmla="*/ 1137168 h 6578439"/>
                <a:gd name="connsiteX41" fmla="*/ 1122852 w 5890490"/>
                <a:gd name="connsiteY41" fmla="*/ 1190922 h 6578439"/>
                <a:gd name="connsiteX42" fmla="*/ 892092 w 5890490"/>
                <a:gd name="connsiteY42" fmla="*/ 1421440 h 6578439"/>
                <a:gd name="connsiteX43" fmla="*/ 707202 w 5890490"/>
                <a:gd name="connsiteY43" fmla="*/ 1684212 h 6578439"/>
                <a:gd name="connsiteX44" fmla="*/ 670121 w 5890490"/>
                <a:gd name="connsiteY44" fmla="*/ 1756093 h 6578439"/>
                <a:gd name="connsiteX45" fmla="*/ 637630 w 5890490"/>
                <a:gd name="connsiteY45" fmla="*/ 1830724 h 6578439"/>
                <a:gd name="connsiteX46" fmla="*/ 607685 w 5890490"/>
                <a:gd name="connsiteY46" fmla="*/ 1907105 h 6578439"/>
                <a:gd name="connsiteX47" fmla="*/ 580034 w 5890490"/>
                <a:gd name="connsiteY47" fmla="*/ 1984986 h 6578439"/>
                <a:gd name="connsiteX48" fmla="*/ 481919 w 5890490"/>
                <a:gd name="connsiteY48" fmla="*/ 2304386 h 6578439"/>
                <a:gd name="connsiteX49" fmla="*/ 433881 w 5890490"/>
                <a:gd name="connsiteY49" fmla="*/ 2465399 h 6578439"/>
                <a:gd name="connsiteX50" fmla="*/ 384442 w 5890490"/>
                <a:gd name="connsiteY50" fmla="*/ 2626163 h 6578439"/>
                <a:gd name="connsiteX51" fmla="*/ 166039 w 5890490"/>
                <a:gd name="connsiteY51" fmla="*/ 3261338 h 6578439"/>
                <a:gd name="connsiteX52" fmla="*/ 56202 w 5890490"/>
                <a:gd name="connsiteY52" fmla="*/ 3910265 h 6578439"/>
                <a:gd name="connsiteX53" fmla="*/ 93664 w 5890490"/>
                <a:gd name="connsiteY53" fmla="*/ 4237292 h 6578439"/>
                <a:gd name="connsiteX54" fmla="*/ 111758 w 5890490"/>
                <a:gd name="connsiteY54" fmla="*/ 4317548 h 6578439"/>
                <a:gd name="connsiteX55" fmla="*/ 133038 w 5890490"/>
                <a:gd name="connsiteY55" fmla="*/ 4397054 h 6578439"/>
                <a:gd name="connsiteX56" fmla="*/ 157757 w 5890490"/>
                <a:gd name="connsiteY56" fmla="*/ 4475560 h 6578439"/>
                <a:gd name="connsiteX57" fmla="*/ 185153 w 5890490"/>
                <a:gd name="connsiteY57" fmla="*/ 4553066 h 6578439"/>
                <a:gd name="connsiteX58" fmla="*/ 493642 w 5890490"/>
                <a:gd name="connsiteY58" fmla="*/ 5132239 h 6578439"/>
                <a:gd name="connsiteX59" fmla="*/ 914391 w 5890490"/>
                <a:gd name="connsiteY59" fmla="*/ 5636528 h 6578439"/>
                <a:gd name="connsiteX60" fmla="*/ 1402034 w 5890490"/>
                <a:gd name="connsiteY60" fmla="*/ 6076188 h 6578439"/>
                <a:gd name="connsiteX61" fmla="*/ 1664397 w 5890490"/>
                <a:gd name="connsiteY61" fmla="*/ 6267079 h 6578439"/>
                <a:gd name="connsiteX62" fmla="*/ 1938992 w 5890490"/>
                <a:gd name="connsiteY62" fmla="*/ 6434343 h 6578439"/>
                <a:gd name="connsiteX63" fmla="*/ 2225931 w 5890490"/>
                <a:gd name="connsiteY63" fmla="*/ 6574322 h 6578439"/>
                <a:gd name="connsiteX64" fmla="*/ 2236328 w 5890490"/>
                <a:gd name="connsiteY64" fmla="*/ 6578439 h 6578439"/>
                <a:gd name="connsiteX65" fmla="*/ 1504665 w 5890490"/>
                <a:gd name="connsiteY65" fmla="*/ 6578439 h 6578439"/>
                <a:gd name="connsiteX66" fmla="*/ 1456827 w 5890490"/>
                <a:gd name="connsiteY66" fmla="*/ 6543476 h 6578439"/>
                <a:gd name="connsiteX67" fmla="*/ 1188475 w 5890490"/>
                <a:gd name="connsiteY67" fmla="*/ 6314083 h 6578439"/>
                <a:gd name="connsiteX68" fmla="*/ 721728 w 5890490"/>
                <a:gd name="connsiteY68" fmla="*/ 5798666 h 6578439"/>
                <a:gd name="connsiteX69" fmla="*/ 344175 w 5890490"/>
                <a:gd name="connsiteY69" fmla="*/ 5219495 h 6578439"/>
                <a:gd name="connsiteX70" fmla="*/ 87293 w 5890490"/>
                <a:gd name="connsiteY70" fmla="*/ 4583569 h 6578439"/>
                <a:gd name="connsiteX71" fmla="*/ 65886 w 5890490"/>
                <a:gd name="connsiteY71" fmla="*/ 4500813 h 6578439"/>
                <a:gd name="connsiteX72" fmla="*/ 47409 w 5890490"/>
                <a:gd name="connsiteY72" fmla="*/ 4417431 h 6578439"/>
                <a:gd name="connsiteX73" fmla="*/ 39000 w 5890490"/>
                <a:gd name="connsiteY73" fmla="*/ 4375677 h 6578439"/>
                <a:gd name="connsiteX74" fmla="*/ 31610 w 5890490"/>
                <a:gd name="connsiteY74" fmla="*/ 4333674 h 6578439"/>
                <a:gd name="connsiteX75" fmla="*/ 18868 w 5890490"/>
                <a:gd name="connsiteY75" fmla="*/ 4249417 h 6578439"/>
                <a:gd name="connsiteX76" fmla="*/ 646 w 5890490"/>
                <a:gd name="connsiteY76" fmla="*/ 3910265 h 6578439"/>
                <a:gd name="connsiteX77" fmla="*/ 130234 w 5890490"/>
                <a:gd name="connsiteY77" fmla="*/ 3248337 h 6578439"/>
                <a:gd name="connsiteX78" fmla="*/ 335383 w 5890490"/>
                <a:gd name="connsiteY78" fmla="*/ 2611911 h 6578439"/>
                <a:gd name="connsiteX79" fmla="*/ 487272 w 5890490"/>
                <a:gd name="connsiteY79" fmla="*/ 1958609 h 6578439"/>
                <a:gd name="connsiteX80" fmla="*/ 508550 w 5890490"/>
                <a:gd name="connsiteY80" fmla="*/ 1876227 h 6578439"/>
                <a:gd name="connsiteX81" fmla="*/ 531742 w 5890490"/>
                <a:gd name="connsiteY81" fmla="*/ 1793721 h 6578439"/>
                <a:gd name="connsiteX82" fmla="*/ 558245 w 5890490"/>
                <a:gd name="connsiteY82" fmla="*/ 1711465 h 6578439"/>
                <a:gd name="connsiteX83" fmla="*/ 590100 w 5890490"/>
                <a:gd name="connsiteY83" fmla="*/ 1630332 h 6578439"/>
                <a:gd name="connsiteX84" fmla="*/ 758680 w 5890490"/>
                <a:gd name="connsiteY84" fmla="*/ 1322433 h 6578439"/>
                <a:gd name="connsiteX85" fmla="*/ 976317 w 5890490"/>
                <a:gd name="connsiteY85" fmla="*/ 1049286 h 6578439"/>
                <a:gd name="connsiteX86" fmla="*/ 1035314 w 5890490"/>
                <a:gd name="connsiteY86" fmla="*/ 985406 h 6578439"/>
                <a:gd name="connsiteX87" fmla="*/ 1095329 w 5890490"/>
                <a:gd name="connsiteY87" fmla="*/ 922526 h 6578439"/>
                <a:gd name="connsiteX88" fmla="*/ 1157384 w 5890490"/>
                <a:gd name="connsiteY88" fmla="*/ 861271 h 6578439"/>
                <a:gd name="connsiteX89" fmla="*/ 1220841 w 5890490"/>
                <a:gd name="connsiteY89" fmla="*/ 801017 h 6578439"/>
                <a:gd name="connsiteX90" fmla="*/ 1286462 w 5890490"/>
                <a:gd name="connsiteY90" fmla="*/ 742886 h 6578439"/>
                <a:gd name="connsiteX91" fmla="*/ 1353233 w 5890490"/>
                <a:gd name="connsiteY91" fmla="*/ 685632 h 6578439"/>
                <a:gd name="connsiteX92" fmla="*/ 1369924 w 5890490"/>
                <a:gd name="connsiteY92" fmla="*/ 671256 h 6578439"/>
                <a:gd name="connsiteX93" fmla="*/ 1387380 w 5890490"/>
                <a:gd name="connsiteY93" fmla="*/ 657755 h 6578439"/>
                <a:gd name="connsiteX94" fmla="*/ 1422422 w 5890490"/>
                <a:gd name="connsiteY94" fmla="*/ 630877 h 6578439"/>
                <a:gd name="connsiteX95" fmla="*/ 1492759 w 5890490"/>
                <a:gd name="connsiteY95" fmla="*/ 577248 h 6578439"/>
                <a:gd name="connsiteX96" fmla="*/ 1528820 w 5890490"/>
                <a:gd name="connsiteY96" fmla="*/ 551496 h 6578439"/>
                <a:gd name="connsiteX97" fmla="*/ 1565390 w 5890490"/>
                <a:gd name="connsiteY97" fmla="*/ 526370 h 6578439"/>
                <a:gd name="connsiteX98" fmla="*/ 1639040 w 5890490"/>
                <a:gd name="connsiteY98" fmla="*/ 476490 h 6578439"/>
                <a:gd name="connsiteX99" fmla="*/ 1792075 w 5890490"/>
                <a:gd name="connsiteY99" fmla="*/ 384859 h 6578439"/>
                <a:gd name="connsiteX100" fmla="*/ 2455943 w 5890490"/>
                <a:gd name="connsiteY100" fmla="*/ 117836 h 6578439"/>
                <a:gd name="connsiteX101" fmla="*/ 3159952 w 5890490"/>
                <a:gd name="connsiteY101" fmla="*/ 7203 h 6578439"/>
                <a:gd name="connsiteX102" fmla="*/ 3336813 w 5890490"/>
                <a:gd name="connsiteY102" fmla="*/ 499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5890490" h="6578439">
                  <a:moveTo>
                    <a:pt x="5890490" y="5389037"/>
                  </a:moveTo>
                  <a:lnTo>
                    <a:pt x="5890490" y="5855587"/>
                  </a:lnTo>
                  <a:lnTo>
                    <a:pt x="5784593" y="5962054"/>
                  </a:lnTo>
                  <a:cubicBezTo>
                    <a:pt x="5744454" y="6002308"/>
                    <a:pt x="5704062" y="6042436"/>
                    <a:pt x="5663414" y="6082564"/>
                  </a:cubicBezTo>
                  <a:cubicBezTo>
                    <a:pt x="5500314" y="6242577"/>
                    <a:pt x="5330970" y="6400714"/>
                    <a:pt x="5147099" y="6547726"/>
                  </a:cubicBezTo>
                  <a:lnTo>
                    <a:pt x="5105015" y="6578439"/>
                  </a:lnTo>
                  <a:lnTo>
                    <a:pt x="4385601" y="6578439"/>
                  </a:lnTo>
                  <a:lnTo>
                    <a:pt x="4507252" y="6515968"/>
                  </a:lnTo>
                  <a:cubicBezTo>
                    <a:pt x="4645901" y="6439679"/>
                    <a:pt x="4779837" y="6350961"/>
                    <a:pt x="4909330" y="6253453"/>
                  </a:cubicBezTo>
                  <a:cubicBezTo>
                    <a:pt x="5082369" y="6123567"/>
                    <a:pt x="5248145" y="5979180"/>
                    <a:pt x="5411374" y="5828544"/>
                  </a:cubicBezTo>
                  <a:cubicBezTo>
                    <a:pt x="5452149" y="5790791"/>
                    <a:pt x="5492924" y="5752788"/>
                    <a:pt x="5533570" y="5714534"/>
                  </a:cubicBezTo>
                  <a:lnTo>
                    <a:pt x="5657425" y="5597650"/>
                  </a:lnTo>
                  <a:close/>
                  <a:moveTo>
                    <a:pt x="3336813" y="499"/>
                  </a:moveTo>
                  <a:cubicBezTo>
                    <a:pt x="3395682" y="-392"/>
                    <a:pt x="3454550" y="-48"/>
                    <a:pt x="3513674" y="1202"/>
                  </a:cubicBezTo>
                  <a:lnTo>
                    <a:pt x="3602743" y="4827"/>
                  </a:lnTo>
                  <a:lnTo>
                    <a:pt x="3647213" y="6703"/>
                  </a:lnTo>
                  <a:cubicBezTo>
                    <a:pt x="3661994" y="7327"/>
                    <a:pt x="3676903" y="7703"/>
                    <a:pt x="3691684" y="9453"/>
                  </a:cubicBezTo>
                  <a:lnTo>
                    <a:pt x="3868927" y="27080"/>
                  </a:lnTo>
                  <a:cubicBezTo>
                    <a:pt x="4340645" y="85584"/>
                    <a:pt x="4795160" y="243221"/>
                    <a:pt x="5200872" y="472240"/>
                  </a:cubicBezTo>
                  <a:cubicBezTo>
                    <a:pt x="5403855" y="587124"/>
                    <a:pt x="5594988" y="719447"/>
                    <a:pt x="5772711" y="866334"/>
                  </a:cubicBezTo>
                  <a:lnTo>
                    <a:pt x="5890490" y="972426"/>
                  </a:lnTo>
                  <a:lnTo>
                    <a:pt x="5890490" y="1158576"/>
                  </a:lnTo>
                  <a:lnTo>
                    <a:pt x="5676045" y="986969"/>
                  </a:lnTo>
                  <a:cubicBezTo>
                    <a:pt x="5496587" y="857740"/>
                    <a:pt x="5304275" y="746699"/>
                    <a:pt x="5103776" y="655879"/>
                  </a:cubicBezTo>
                  <a:cubicBezTo>
                    <a:pt x="4903214" y="564747"/>
                    <a:pt x="4695006" y="492492"/>
                    <a:pt x="4482465" y="440363"/>
                  </a:cubicBezTo>
                  <a:lnTo>
                    <a:pt x="4402444" y="422111"/>
                  </a:lnTo>
                  <a:cubicBezTo>
                    <a:pt x="4375813" y="416111"/>
                    <a:pt x="4349436" y="408859"/>
                    <a:pt x="4322423" y="404610"/>
                  </a:cubicBezTo>
                  <a:lnTo>
                    <a:pt x="4241892" y="389858"/>
                  </a:lnTo>
                  <a:lnTo>
                    <a:pt x="4201627" y="382483"/>
                  </a:lnTo>
                  <a:cubicBezTo>
                    <a:pt x="4188248" y="379983"/>
                    <a:pt x="4174869" y="377483"/>
                    <a:pt x="4161234" y="375857"/>
                  </a:cubicBezTo>
                  <a:cubicBezTo>
                    <a:pt x="4107208" y="368482"/>
                    <a:pt x="4053308" y="360482"/>
                    <a:pt x="3999280" y="353606"/>
                  </a:cubicBezTo>
                  <a:cubicBezTo>
                    <a:pt x="3944999" y="348855"/>
                    <a:pt x="3890844" y="343854"/>
                    <a:pt x="3836817" y="338480"/>
                  </a:cubicBezTo>
                  <a:lnTo>
                    <a:pt x="3673972" y="330604"/>
                  </a:lnTo>
                  <a:cubicBezTo>
                    <a:pt x="3619690" y="329104"/>
                    <a:pt x="3565281" y="329604"/>
                    <a:pt x="3511126" y="328978"/>
                  </a:cubicBezTo>
                  <a:cubicBezTo>
                    <a:pt x="3402054" y="330728"/>
                    <a:pt x="3291706" y="334604"/>
                    <a:pt x="3183142" y="342854"/>
                  </a:cubicBezTo>
                  <a:cubicBezTo>
                    <a:pt x="2965505" y="358855"/>
                    <a:pt x="2750670" y="389733"/>
                    <a:pt x="2541444" y="439988"/>
                  </a:cubicBezTo>
                  <a:cubicBezTo>
                    <a:pt x="2332216" y="490117"/>
                    <a:pt x="2128850" y="559997"/>
                    <a:pt x="1933895" y="650505"/>
                  </a:cubicBezTo>
                  <a:cubicBezTo>
                    <a:pt x="1738939" y="741261"/>
                    <a:pt x="1553540" y="854146"/>
                    <a:pt x="1378079" y="983905"/>
                  </a:cubicBezTo>
                  <a:lnTo>
                    <a:pt x="1312967" y="1033660"/>
                  </a:lnTo>
                  <a:cubicBezTo>
                    <a:pt x="1291178" y="1050286"/>
                    <a:pt x="1269006" y="1066412"/>
                    <a:pt x="1248364" y="1084413"/>
                  </a:cubicBezTo>
                  <a:lnTo>
                    <a:pt x="1185163" y="1137168"/>
                  </a:lnTo>
                  <a:cubicBezTo>
                    <a:pt x="1164138" y="1154794"/>
                    <a:pt x="1142603" y="1172046"/>
                    <a:pt x="1122852" y="1190922"/>
                  </a:cubicBezTo>
                  <a:cubicBezTo>
                    <a:pt x="1041557" y="1264303"/>
                    <a:pt x="961663" y="1339309"/>
                    <a:pt x="892092" y="1421440"/>
                  </a:cubicBezTo>
                  <a:cubicBezTo>
                    <a:pt x="819589" y="1501822"/>
                    <a:pt x="759827" y="1590329"/>
                    <a:pt x="707202" y="1684212"/>
                  </a:cubicBezTo>
                  <a:cubicBezTo>
                    <a:pt x="694715" y="1708089"/>
                    <a:pt x="682227" y="1731841"/>
                    <a:pt x="670121" y="1756093"/>
                  </a:cubicBezTo>
                  <a:lnTo>
                    <a:pt x="637630" y="1830724"/>
                  </a:lnTo>
                  <a:cubicBezTo>
                    <a:pt x="626161" y="1855350"/>
                    <a:pt x="617624" y="1881603"/>
                    <a:pt x="607685" y="1907105"/>
                  </a:cubicBezTo>
                  <a:cubicBezTo>
                    <a:pt x="598128" y="1932857"/>
                    <a:pt x="588317" y="1958483"/>
                    <a:pt x="580034" y="1984986"/>
                  </a:cubicBezTo>
                  <a:cubicBezTo>
                    <a:pt x="544611" y="2089620"/>
                    <a:pt x="513393" y="2197128"/>
                    <a:pt x="481919" y="2304386"/>
                  </a:cubicBezTo>
                  <a:lnTo>
                    <a:pt x="433881" y="2465399"/>
                  </a:lnTo>
                  <a:lnTo>
                    <a:pt x="384442" y="2626163"/>
                  </a:lnTo>
                  <a:cubicBezTo>
                    <a:pt x="317672" y="2839680"/>
                    <a:pt x="243129" y="3050946"/>
                    <a:pt x="166039" y="3261338"/>
                  </a:cubicBezTo>
                  <a:cubicBezTo>
                    <a:pt x="88822" y="3468979"/>
                    <a:pt x="50850" y="3690248"/>
                    <a:pt x="56202" y="3910265"/>
                  </a:cubicBezTo>
                  <a:cubicBezTo>
                    <a:pt x="58495" y="4020274"/>
                    <a:pt x="71493" y="4129783"/>
                    <a:pt x="93664" y="4237292"/>
                  </a:cubicBezTo>
                  <a:cubicBezTo>
                    <a:pt x="99143" y="4264168"/>
                    <a:pt x="104623" y="4291045"/>
                    <a:pt x="111758" y="4317548"/>
                  </a:cubicBezTo>
                  <a:cubicBezTo>
                    <a:pt x="118384" y="4344176"/>
                    <a:pt x="124627" y="4370802"/>
                    <a:pt x="133038" y="4397054"/>
                  </a:cubicBezTo>
                  <a:cubicBezTo>
                    <a:pt x="140810" y="4423307"/>
                    <a:pt x="148456" y="4449683"/>
                    <a:pt x="157757" y="4475560"/>
                  </a:cubicBezTo>
                  <a:cubicBezTo>
                    <a:pt x="166549" y="4501562"/>
                    <a:pt x="175087" y="4527564"/>
                    <a:pt x="185153" y="4553066"/>
                  </a:cubicBezTo>
                  <a:cubicBezTo>
                    <a:pt x="262371" y="4758458"/>
                    <a:pt x="368895" y="4951974"/>
                    <a:pt x="493642" y="5132239"/>
                  </a:cubicBezTo>
                  <a:cubicBezTo>
                    <a:pt x="618389" y="5312627"/>
                    <a:pt x="760846" y="5480391"/>
                    <a:pt x="914391" y="5636528"/>
                  </a:cubicBezTo>
                  <a:cubicBezTo>
                    <a:pt x="1069081" y="5793166"/>
                    <a:pt x="1231544" y="5941677"/>
                    <a:pt x="1402034" y="6076188"/>
                  </a:cubicBezTo>
                  <a:cubicBezTo>
                    <a:pt x="1487535" y="6143320"/>
                    <a:pt x="1574565" y="6207574"/>
                    <a:pt x="1664397" y="6267079"/>
                  </a:cubicBezTo>
                  <a:cubicBezTo>
                    <a:pt x="1753592" y="6327459"/>
                    <a:pt x="1845336" y="6383088"/>
                    <a:pt x="1938992" y="6434343"/>
                  </a:cubicBezTo>
                  <a:cubicBezTo>
                    <a:pt x="2032647" y="6485659"/>
                    <a:pt x="2128309" y="6532600"/>
                    <a:pt x="2225931" y="6574322"/>
                  </a:cubicBezTo>
                  <a:lnTo>
                    <a:pt x="2236328" y="6578439"/>
                  </a:lnTo>
                  <a:lnTo>
                    <a:pt x="1504665" y="6578439"/>
                  </a:lnTo>
                  <a:lnTo>
                    <a:pt x="1456827" y="6543476"/>
                  </a:lnTo>
                  <a:cubicBezTo>
                    <a:pt x="1363554" y="6470595"/>
                    <a:pt x="1273848" y="6394340"/>
                    <a:pt x="1188475" y="6314083"/>
                  </a:cubicBezTo>
                  <a:cubicBezTo>
                    <a:pt x="1017856" y="6153445"/>
                    <a:pt x="863803" y="5979931"/>
                    <a:pt x="721728" y="5798666"/>
                  </a:cubicBezTo>
                  <a:cubicBezTo>
                    <a:pt x="579397" y="5616027"/>
                    <a:pt x="452103" y="5422511"/>
                    <a:pt x="344175" y="5219495"/>
                  </a:cubicBezTo>
                  <a:cubicBezTo>
                    <a:pt x="236505" y="5016354"/>
                    <a:pt x="147946" y="4803586"/>
                    <a:pt x="87293" y="4583569"/>
                  </a:cubicBezTo>
                  <a:cubicBezTo>
                    <a:pt x="79138" y="4556193"/>
                    <a:pt x="72639" y="4528440"/>
                    <a:pt x="65886" y="4500813"/>
                  </a:cubicBezTo>
                  <a:cubicBezTo>
                    <a:pt x="58751" y="4473311"/>
                    <a:pt x="53144" y="4445308"/>
                    <a:pt x="47409" y="4417431"/>
                  </a:cubicBezTo>
                  <a:cubicBezTo>
                    <a:pt x="44733" y="4403430"/>
                    <a:pt x="41294" y="4389679"/>
                    <a:pt x="39000" y="4375677"/>
                  </a:cubicBezTo>
                  <a:lnTo>
                    <a:pt x="31610" y="4333674"/>
                  </a:lnTo>
                  <a:cubicBezTo>
                    <a:pt x="26258" y="4305797"/>
                    <a:pt x="22563" y="4277544"/>
                    <a:pt x="18868" y="4249417"/>
                  </a:cubicBezTo>
                  <a:cubicBezTo>
                    <a:pt x="4214" y="4136784"/>
                    <a:pt x="-2158" y="4023275"/>
                    <a:pt x="646" y="3910265"/>
                  </a:cubicBezTo>
                  <a:cubicBezTo>
                    <a:pt x="5997" y="3683872"/>
                    <a:pt x="50596" y="3459605"/>
                    <a:pt x="130234" y="3248337"/>
                  </a:cubicBezTo>
                  <a:cubicBezTo>
                    <a:pt x="207961" y="3039196"/>
                    <a:pt x="278044" y="2827179"/>
                    <a:pt x="335383" y="2611911"/>
                  </a:cubicBezTo>
                  <a:cubicBezTo>
                    <a:pt x="393743" y="2396644"/>
                    <a:pt x="435792" y="2178627"/>
                    <a:pt x="487272" y="1958609"/>
                  </a:cubicBezTo>
                  <a:cubicBezTo>
                    <a:pt x="493259" y="1931107"/>
                    <a:pt x="501287" y="1903730"/>
                    <a:pt x="508550" y="1876227"/>
                  </a:cubicBezTo>
                  <a:cubicBezTo>
                    <a:pt x="516195" y="1848725"/>
                    <a:pt x="522312" y="1820972"/>
                    <a:pt x="531742" y="1793721"/>
                  </a:cubicBezTo>
                  <a:lnTo>
                    <a:pt x="558245" y="1711465"/>
                  </a:lnTo>
                  <a:cubicBezTo>
                    <a:pt x="568439" y="1684337"/>
                    <a:pt x="579652" y="1657459"/>
                    <a:pt x="590100" y="1630332"/>
                  </a:cubicBezTo>
                  <a:cubicBezTo>
                    <a:pt x="635080" y="1523075"/>
                    <a:pt x="690637" y="1417566"/>
                    <a:pt x="758680" y="1322433"/>
                  </a:cubicBezTo>
                  <a:cubicBezTo>
                    <a:pt x="824430" y="1225051"/>
                    <a:pt x="899610" y="1136168"/>
                    <a:pt x="976317" y="1049286"/>
                  </a:cubicBezTo>
                  <a:cubicBezTo>
                    <a:pt x="995049" y="1027035"/>
                    <a:pt x="1015436" y="1006533"/>
                    <a:pt x="1035314" y="985406"/>
                  </a:cubicBezTo>
                  <a:lnTo>
                    <a:pt x="1095329" y="922526"/>
                  </a:lnTo>
                  <a:cubicBezTo>
                    <a:pt x="1114953" y="901149"/>
                    <a:pt x="1136359" y="881397"/>
                    <a:pt x="1157384" y="861271"/>
                  </a:cubicBezTo>
                  <a:lnTo>
                    <a:pt x="1220841" y="801017"/>
                  </a:lnTo>
                  <a:cubicBezTo>
                    <a:pt x="1241610" y="780514"/>
                    <a:pt x="1264418" y="762014"/>
                    <a:pt x="1286462" y="742886"/>
                  </a:cubicBezTo>
                  <a:lnTo>
                    <a:pt x="1353233" y="685632"/>
                  </a:lnTo>
                  <a:lnTo>
                    <a:pt x="1369924" y="671256"/>
                  </a:lnTo>
                  <a:cubicBezTo>
                    <a:pt x="1375658" y="666631"/>
                    <a:pt x="1381520" y="662255"/>
                    <a:pt x="1387380" y="657755"/>
                  </a:cubicBezTo>
                  <a:lnTo>
                    <a:pt x="1422422" y="630877"/>
                  </a:lnTo>
                  <a:lnTo>
                    <a:pt x="1492759" y="577248"/>
                  </a:lnTo>
                  <a:cubicBezTo>
                    <a:pt x="1504355" y="567997"/>
                    <a:pt x="1516714" y="559997"/>
                    <a:pt x="1528820" y="551496"/>
                  </a:cubicBezTo>
                  <a:lnTo>
                    <a:pt x="1565390" y="526370"/>
                  </a:lnTo>
                  <a:lnTo>
                    <a:pt x="1639040" y="476490"/>
                  </a:lnTo>
                  <a:cubicBezTo>
                    <a:pt x="1689754" y="445613"/>
                    <a:pt x="1740723" y="414986"/>
                    <a:pt x="1792075" y="384859"/>
                  </a:cubicBezTo>
                  <a:cubicBezTo>
                    <a:pt x="2000282" y="268724"/>
                    <a:pt x="2224927" y="179467"/>
                    <a:pt x="2455943" y="117836"/>
                  </a:cubicBezTo>
                  <a:cubicBezTo>
                    <a:pt x="2687088" y="55957"/>
                    <a:pt x="2923964" y="21204"/>
                    <a:pt x="3159952" y="7203"/>
                  </a:cubicBezTo>
                  <a:cubicBezTo>
                    <a:pt x="3219076" y="3515"/>
                    <a:pt x="3277945" y="1389"/>
                    <a:pt x="3336813" y="499"/>
                  </a:cubicBezTo>
                  <a:close/>
                </a:path>
              </a:pathLst>
            </a:custGeom>
            <a:gradFill flip="none" rotWithShape="1">
              <a:gsLst>
                <a:gs pos="2000">
                  <a:schemeClr val="bg1">
                    <a:alpha val="10000"/>
                  </a:schemeClr>
                </a:gs>
                <a:gs pos="16000">
                  <a:schemeClr val="accent6">
                    <a:alpha val="5000"/>
                  </a:schemeClr>
                </a:gs>
                <a:gs pos="100000">
                  <a:schemeClr val="bg1">
                    <a:alpha val="10000"/>
                  </a:schemeClr>
                </a:gs>
                <a:gs pos="85000">
                  <a:schemeClr val="accent1">
                    <a:alpha val="1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7" name="Graphic 6" descr="Bar chart">
            <a:extLst>
              <a:ext uri="{FF2B5EF4-FFF2-40B4-BE49-F238E27FC236}">
                <a16:creationId xmlns:a16="http://schemas.microsoft.com/office/drawing/2014/main" id="{388C64C0-8BDC-441D-3B69-9F5CEC9E0A9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729652" y="1859078"/>
            <a:ext cx="3821102" cy="3821102"/>
          </a:xfrm>
          <a:prstGeom prst="rect">
            <a:avLst/>
          </a:prstGeom>
          <a:ln>
            <a:noFill/>
          </a:ln>
        </p:spPr>
      </p:pic>
    </p:spTree>
    <p:extLst>
      <p:ext uri="{BB962C8B-B14F-4D97-AF65-F5344CB8AC3E}">
        <p14:creationId xmlns:p14="http://schemas.microsoft.com/office/powerpoint/2010/main" val="16817481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2" name="Imagen 1" descr="Interfaz de usuario gráfica, Texto&#10;&#10;Descripción generada automáticamente">
            <a:extLst>
              <a:ext uri="{FF2B5EF4-FFF2-40B4-BE49-F238E27FC236}">
                <a16:creationId xmlns:a16="http://schemas.microsoft.com/office/drawing/2014/main" id="{FFF50875-0594-FF2C-B7A5-8036B99C6E95}"/>
              </a:ext>
            </a:extLst>
          </p:cNvPr>
          <p:cNvPicPr>
            <a:picLocks noChangeAspect="1"/>
          </p:cNvPicPr>
          <p:nvPr/>
        </p:nvPicPr>
        <p:blipFill>
          <a:blip r:embed="rId2"/>
          <a:srcRect t="3514" b="32212"/>
          <a:stretch/>
        </p:blipFill>
        <p:spPr>
          <a:xfrm>
            <a:off x="20" y="1282"/>
            <a:ext cx="12191980" cy="6856718"/>
          </a:xfrm>
          <a:prstGeom prst="rect">
            <a:avLst/>
          </a:prstGeom>
        </p:spPr>
      </p:pic>
    </p:spTree>
    <p:extLst>
      <p:ext uri="{BB962C8B-B14F-4D97-AF65-F5344CB8AC3E}">
        <p14:creationId xmlns:p14="http://schemas.microsoft.com/office/powerpoint/2010/main" val="21027331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1D0AF59-99C3-4251-AB9A-C966C6AD44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855405F-37A2-4869-9154-F8BE3BECE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upo 1">
            <a:extLst>
              <a:ext uri="{FF2B5EF4-FFF2-40B4-BE49-F238E27FC236}">
                <a16:creationId xmlns:a16="http://schemas.microsoft.com/office/drawing/2014/main" id="{4B2D6BF8-EFD8-3F88-CE73-503817C177F8}"/>
              </a:ext>
            </a:extLst>
          </p:cNvPr>
          <p:cNvGrpSpPr/>
          <p:nvPr/>
        </p:nvGrpSpPr>
        <p:grpSpPr>
          <a:xfrm>
            <a:off x="3359612" y="643467"/>
            <a:ext cx="5472776" cy="5571067"/>
            <a:chOff x="0" y="0"/>
            <a:chExt cx="5409565" cy="5506720"/>
          </a:xfrm>
        </p:grpSpPr>
        <p:pic>
          <p:nvPicPr>
            <p:cNvPr id="3" name="Imagen 2" descr="Tabla&#10;&#10;Descripción generada automáticamente">
              <a:extLst>
                <a:ext uri="{FF2B5EF4-FFF2-40B4-BE49-F238E27FC236}">
                  <a16:creationId xmlns:a16="http://schemas.microsoft.com/office/drawing/2014/main" id="{BA2A6917-F5F0-CA69-A973-83B40FBAE7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25" y="2362200"/>
              <a:ext cx="5400040" cy="3144520"/>
            </a:xfrm>
            <a:prstGeom prst="rect">
              <a:avLst/>
            </a:prstGeom>
          </p:spPr>
        </p:pic>
        <p:pic>
          <p:nvPicPr>
            <p:cNvPr id="4" name="Imagen 3" descr="Texto&#10;&#10;Descripción generada automáticamente">
              <a:extLst>
                <a:ext uri="{FF2B5EF4-FFF2-40B4-BE49-F238E27FC236}">
                  <a16:creationId xmlns:a16="http://schemas.microsoft.com/office/drawing/2014/main" id="{176CEC20-3C7B-6651-FF54-4607AAF89A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5400040" cy="2356485"/>
            </a:xfrm>
            <a:prstGeom prst="rect">
              <a:avLst/>
            </a:prstGeom>
          </p:spPr>
        </p:pic>
      </p:grpSp>
    </p:spTree>
    <p:extLst>
      <p:ext uri="{BB962C8B-B14F-4D97-AF65-F5344CB8AC3E}">
        <p14:creationId xmlns:p14="http://schemas.microsoft.com/office/powerpoint/2010/main" val="16872227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45A976A-8DE3-4B67-B94B-2044FDD128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EAAA1B9-2DDB-49C9-A037-A523D2F13C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ítulo 1">
            <a:extLst>
              <a:ext uri="{FF2B5EF4-FFF2-40B4-BE49-F238E27FC236}">
                <a16:creationId xmlns:a16="http://schemas.microsoft.com/office/drawing/2014/main" id="{617BA927-55AD-E9F1-C7EC-EE67588BE412}"/>
              </a:ext>
            </a:extLst>
          </p:cNvPr>
          <p:cNvSpPr>
            <a:spLocks noGrp="1"/>
          </p:cNvSpPr>
          <p:nvPr>
            <p:ph type="title"/>
          </p:nvPr>
        </p:nvSpPr>
        <p:spPr>
          <a:xfrm>
            <a:off x="804672" y="457200"/>
            <a:ext cx="10579608" cy="1188720"/>
          </a:xfrm>
        </p:spPr>
        <p:txBody>
          <a:bodyPr>
            <a:normAutofit/>
          </a:bodyPr>
          <a:lstStyle/>
          <a:p>
            <a:r>
              <a:rPr lang="es-PA" sz="4000">
                <a:solidFill>
                  <a:schemeClr val="tx2"/>
                </a:solidFill>
              </a:rPr>
              <a:t>Comparación de resultados</a:t>
            </a:r>
          </a:p>
        </p:txBody>
      </p:sp>
      <p:grpSp>
        <p:nvGrpSpPr>
          <p:cNvPr id="13" name="Group 12">
            <a:extLst>
              <a:ext uri="{FF2B5EF4-FFF2-40B4-BE49-F238E27FC236}">
                <a16:creationId xmlns:a16="http://schemas.microsoft.com/office/drawing/2014/main" id="{B441F8D5-EBCE-4FB9-91A9-3425971C1F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9262397" y="134260"/>
            <a:ext cx="3142400" cy="2716805"/>
            <a:chOff x="-305" y="-4155"/>
            <a:chExt cx="2514948" cy="2174333"/>
          </a:xfrm>
        </p:grpSpPr>
        <p:sp>
          <p:nvSpPr>
            <p:cNvPr id="14" name="Freeform: Shape 13">
              <a:extLst>
                <a:ext uri="{FF2B5EF4-FFF2-40B4-BE49-F238E27FC236}">
                  <a16:creationId xmlns:a16="http://schemas.microsoft.com/office/drawing/2014/main" id="{9A5E80E2-35F9-41F3-A2B8-A2F17D956F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988BDEEE-0C30-49F3-8D05-B062EF890C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F21E0C27-19E6-45DC-B154-4934802074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17" name="Freeform: Shape 16">
              <a:extLst>
                <a:ext uri="{FF2B5EF4-FFF2-40B4-BE49-F238E27FC236}">
                  <a16:creationId xmlns:a16="http://schemas.microsoft.com/office/drawing/2014/main" id="{A3A55340-18E0-4A23-B406-BD1221643D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9" name="Group 18">
            <a:extLst>
              <a:ext uri="{FF2B5EF4-FFF2-40B4-BE49-F238E27FC236}">
                <a16:creationId xmlns:a16="http://schemas.microsoft.com/office/drawing/2014/main" id="{08701F99-7E4C-4B92-A4B5-307CDFB7A4D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0" y="5047906"/>
            <a:ext cx="2412221" cy="1810094"/>
            <a:chOff x="-305" y="-1"/>
            <a:chExt cx="3832880" cy="2876136"/>
          </a:xfrm>
        </p:grpSpPr>
        <p:sp>
          <p:nvSpPr>
            <p:cNvPr id="20" name="Freeform: Shape 19">
              <a:extLst>
                <a:ext uri="{FF2B5EF4-FFF2-40B4-BE49-F238E27FC236}">
                  <a16:creationId xmlns:a16="http://schemas.microsoft.com/office/drawing/2014/main" id="{441E616B-C319-43C1-9A9C-A2074B2E8A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CC86BD2B-CA73-48DF-9CC8-0152EA6B1B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59C1AA9D-3FCF-4B84-94D1-51F0E15171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1D7CE92F-1DE7-4252-A62C-77ACF8CF26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4" name="Marcador de contenido 3">
            <a:extLst>
              <a:ext uri="{FF2B5EF4-FFF2-40B4-BE49-F238E27FC236}">
                <a16:creationId xmlns:a16="http://schemas.microsoft.com/office/drawing/2014/main" id="{0F1DCE2B-E702-AB5E-ABD4-F13E30CD7864}"/>
              </a:ext>
            </a:extLst>
          </p:cNvPr>
          <p:cNvGraphicFramePr>
            <a:graphicFrameLocks noGrp="1"/>
          </p:cNvGraphicFramePr>
          <p:nvPr>
            <p:ph idx="1"/>
            <p:extLst>
              <p:ext uri="{D42A27DB-BD31-4B8C-83A1-F6EECF244321}">
                <p14:modId xmlns:p14="http://schemas.microsoft.com/office/powerpoint/2010/main" val="3206371797"/>
              </p:ext>
            </p:extLst>
          </p:nvPr>
        </p:nvGraphicFramePr>
        <p:xfrm>
          <a:off x="1036320" y="2869402"/>
          <a:ext cx="10119363" cy="2914630"/>
        </p:xfrm>
        <a:graphic>
          <a:graphicData uri="http://schemas.openxmlformats.org/drawingml/2006/table">
            <a:tbl>
              <a:tblPr firstRow="1" firstCol="1" bandRow="1">
                <a:tableStyleId>{5C22544A-7EE6-4342-B048-85BDC9FD1C3A}</a:tableStyleId>
              </a:tblPr>
              <a:tblGrid>
                <a:gridCol w="2879883">
                  <a:extLst>
                    <a:ext uri="{9D8B030D-6E8A-4147-A177-3AD203B41FA5}">
                      <a16:colId xmlns:a16="http://schemas.microsoft.com/office/drawing/2014/main" val="4072410392"/>
                    </a:ext>
                  </a:extLst>
                </a:gridCol>
                <a:gridCol w="2736055">
                  <a:extLst>
                    <a:ext uri="{9D8B030D-6E8A-4147-A177-3AD203B41FA5}">
                      <a16:colId xmlns:a16="http://schemas.microsoft.com/office/drawing/2014/main" val="2313616199"/>
                    </a:ext>
                  </a:extLst>
                </a:gridCol>
                <a:gridCol w="1129032">
                  <a:extLst>
                    <a:ext uri="{9D8B030D-6E8A-4147-A177-3AD203B41FA5}">
                      <a16:colId xmlns:a16="http://schemas.microsoft.com/office/drawing/2014/main" val="3246574350"/>
                    </a:ext>
                  </a:extLst>
                </a:gridCol>
                <a:gridCol w="1129032">
                  <a:extLst>
                    <a:ext uri="{9D8B030D-6E8A-4147-A177-3AD203B41FA5}">
                      <a16:colId xmlns:a16="http://schemas.microsoft.com/office/drawing/2014/main" val="2278980588"/>
                    </a:ext>
                  </a:extLst>
                </a:gridCol>
                <a:gridCol w="1129032">
                  <a:extLst>
                    <a:ext uri="{9D8B030D-6E8A-4147-A177-3AD203B41FA5}">
                      <a16:colId xmlns:a16="http://schemas.microsoft.com/office/drawing/2014/main" val="3749556317"/>
                    </a:ext>
                  </a:extLst>
                </a:gridCol>
                <a:gridCol w="1116329">
                  <a:extLst>
                    <a:ext uri="{9D8B030D-6E8A-4147-A177-3AD203B41FA5}">
                      <a16:colId xmlns:a16="http://schemas.microsoft.com/office/drawing/2014/main" val="1451275225"/>
                    </a:ext>
                  </a:extLst>
                </a:gridCol>
              </a:tblGrid>
              <a:tr h="291463">
                <a:tc>
                  <a:txBody>
                    <a:bodyPr/>
                    <a:lstStyle/>
                    <a:p>
                      <a:pPr algn="l">
                        <a:lnSpc>
                          <a:spcPct val="150000"/>
                        </a:lnSpc>
                      </a:pPr>
                      <a:r>
                        <a:rPr lang="es-PA" sz="1200">
                          <a:effectLst/>
                        </a:rPr>
                        <a:t>Dataset</a:t>
                      </a:r>
                      <a:endParaRPr lang="es-PA" sz="14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50413" marR="50413" marT="0" marB="0" anchor="b"/>
                </a:tc>
                <a:tc>
                  <a:txBody>
                    <a:bodyPr/>
                    <a:lstStyle/>
                    <a:p>
                      <a:pPr algn="l">
                        <a:lnSpc>
                          <a:spcPct val="150000"/>
                        </a:lnSpc>
                      </a:pPr>
                      <a:r>
                        <a:rPr lang="es-PA" sz="1200">
                          <a:effectLst/>
                        </a:rPr>
                        <a:t>Modelo </a:t>
                      </a:r>
                      <a:endParaRPr lang="es-PA" sz="14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50413" marR="50413" marT="0" marB="0" anchor="b"/>
                </a:tc>
                <a:tc>
                  <a:txBody>
                    <a:bodyPr/>
                    <a:lstStyle/>
                    <a:p>
                      <a:pPr algn="l">
                        <a:lnSpc>
                          <a:spcPct val="150000"/>
                        </a:lnSpc>
                      </a:pPr>
                      <a:r>
                        <a:rPr lang="es-PA" sz="1200">
                          <a:effectLst/>
                        </a:rPr>
                        <a:t>Precisión</a:t>
                      </a:r>
                      <a:endParaRPr lang="es-PA" sz="14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50413" marR="50413" marT="0" marB="0" anchor="b"/>
                </a:tc>
                <a:tc>
                  <a:txBody>
                    <a:bodyPr/>
                    <a:lstStyle/>
                    <a:p>
                      <a:pPr algn="l">
                        <a:lnSpc>
                          <a:spcPct val="150000"/>
                        </a:lnSpc>
                      </a:pPr>
                      <a:r>
                        <a:rPr lang="es-PA" sz="1200">
                          <a:effectLst/>
                        </a:rPr>
                        <a:t>Recall</a:t>
                      </a:r>
                      <a:endParaRPr lang="es-PA" sz="14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50413" marR="50413" marT="0" marB="0" anchor="b"/>
                </a:tc>
                <a:tc>
                  <a:txBody>
                    <a:bodyPr/>
                    <a:lstStyle/>
                    <a:p>
                      <a:pPr algn="l">
                        <a:lnSpc>
                          <a:spcPct val="150000"/>
                        </a:lnSpc>
                      </a:pPr>
                      <a:r>
                        <a:rPr lang="es-PA" sz="1200">
                          <a:effectLst/>
                        </a:rPr>
                        <a:t>MSE</a:t>
                      </a:r>
                      <a:endParaRPr lang="es-PA" sz="14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50413" marR="50413" marT="0" marB="0" anchor="b"/>
                </a:tc>
                <a:tc>
                  <a:txBody>
                    <a:bodyPr/>
                    <a:lstStyle/>
                    <a:p>
                      <a:pPr algn="l">
                        <a:lnSpc>
                          <a:spcPct val="150000"/>
                        </a:lnSpc>
                      </a:pPr>
                      <a:r>
                        <a:rPr lang="es-PA" sz="1200">
                          <a:effectLst/>
                        </a:rPr>
                        <a:t>MAD</a:t>
                      </a:r>
                      <a:endParaRPr lang="es-PA" sz="14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50413" marR="50413" marT="0" marB="0" anchor="b"/>
                </a:tc>
                <a:extLst>
                  <a:ext uri="{0D108BD9-81ED-4DB2-BD59-A6C34878D82A}">
                    <a16:rowId xmlns:a16="http://schemas.microsoft.com/office/drawing/2014/main" val="1749063050"/>
                  </a:ext>
                </a:extLst>
              </a:tr>
              <a:tr h="291463">
                <a:tc>
                  <a:txBody>
                    <a:bodyPr/>
                    <a:lstStyle/>
                    <a:p>
                      <a:pPr algn="l">
                        <a:lnSpc>
                          <a:spcPct val="150000"/>
                        </a:lnSpc>
                      </a:pPr>
                      <a:r>
                        <a:rPr lang="es-ES" sz="1200">
                          <a:effectLst/>
                        </a:rPr>
                        <a:t>Con menos columnas</a:t>
                      </a:r>
                      <a:endParaRPr lang="es-PA" sz="14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50413" marR="50413" marT="0" marB="0" anchor="b"/>
                </a:tc>
                <a:tc>
                  <a:txBody>
                    <a:bodyPr/>
                    <a:lstStyle/>
                    <a:p>
                      <a:pPr algn="l">
                        <a:lnSpc>
                          <a:spcPct val="150000"/>
                        </a:lnSpc>
                      </a:pPr>
                      <a:r>
                        <a:rPr lang="es-ES" sz="1200">
                          <a:effectLst/>
                        </a:rPr>
                        <a:t>Logistic Regression</a:t>
                      </a:r>
                      <a:endParaRPr lang="es-PA" sz="14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50413" marR="50413" marT="0" marB="0" anchor="b"/>
                </a:tc>
                <a:tc>
                  <a:txBody>
                    <a:bodyPr/>
                    <a:lstStyle/>
                    <a:p>
                      <a:pPr algn="r">
                        <a:lnSpc>
                          <a:spcPct val="150000"/>
                        </a:lnSpc>
                      </a:pPr>
                      <a:r>
                        <a:rPr lang="es-ES" sz="1200">
                          <a:effectLst/>
                        </a:rPr>
                        <a:t>93.5%</a:t>
                      </a:r>
                      <a:endParaRPr lang="es-PA" sz="14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50413" marR="50413" marT="0" marB="0" anchor="b"/>
                </a:tc>
                <a:tc>
                  <a:txBody>
                    <a:bodyPr/>
                    <a:lstStyle/>
                    <a:p>
                      <a:pPr algn="r">
                        <a:lnSpc>
                          <a:spcPct val="150000"/>
                        </a:lnSpc>
                      </a:pPr>
                      <a:r>
                        <a:rPr lang="es-ES" sz="1200">
                          <a:effectLst/>
                        </a:rPr>
                        <a:t>93.5%</a:t>
                      </a:r>
                      <a:endParaRPr lang="es-PA" sz="14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50413" marR="50413" marT="0" marB="0" anchor="b"/>
                </a:tc>
                <a:tc>
                  <a:txBody>
                    <a:bodyPr/>
                    <a:lstStyle/>
                    <a:p>
                      <a:pPr algn="r">
                        <a:lnSpc>
                          <a:spcPct val="150000"/>
                        </a:lnSpc>
                      </a:pPr>
                      <a:r>
                        <a:rPr lang="es-ES" sz="1200">
                          <a:effectLst/>
                        </a:rPr>
                        <a:t>0.05081</a:t>
                      </a:r>
                      <a:endParaRPr lang="es-PA" sz="14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50413" marR="50413" marT="0" marB="0" anchor="b"/>
                </a:tc>
                <a:tc>
                  <a:txBody>
                    <a:bodyPr/>
                    <a:lstStyle/>
                    <a:p>
                      <a:pPr algn="r">
                        <a:lnSpc>
                          <a:spcPct val="150000"/>
                        </a:lnSpc>
                      </a:pPr>
                      <a:r>
                        <a:rPr lang="es-ES" sz="1200">
                          <a:effectLst/>
                        </a:rPr>
                        <a:t>0.1189</a:t>
                      </a:r>
                      <a:endParaRPr lang="es-PA" sz="14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50413" marR="50413" marT="0" marB="0" anchor="b"/>
                </a:tc>
                <a:extLst>
                  <a:ext uri="{0D108BD9-81ED-4DB2-BD59-A6C34878D82A}">
                    <a16:rowId xmlns:a16="http://schemas.microsoft.com/office/drawing/2014/main" val="1421777147"/>
                  </a:ext>
                </a:extLst>
              </a:tr>
              <a:tr h="291463">
                <a:tc>
                  <a:txBody>
                    <a:bodyPr/>
                    <a:lstStyle/>
                    <a:p>
                      <a:pPr algn="l">
                        <a:lnSpc>
                          <a:spcPct val="150000"/>
                        </a:lnSpc>
                      </a:pPr>
                      <a:r>
                        <a:rPr lang="es-ES" sz="1200">
                          <a:effectLst/>
                        </a:rPr>
                        <a:t>Limpio </a:t>
                      </a:r>
                      <a:endParaRPr lang="es-PA" sz="14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50413" marR="50413" marT="0" marB="0" anchor="b"/>
                </a:tc>
                <a:tc>
                  <a:txBody>
                    <a:bodyPr/>
                    <a:lstStyle/>
                    <a:p>
                      <a:pPr algn="l">
                        <a:lnSpc>
                          <a:spcPct val="150000"/>
                        </a:lnSpc>
                      </a:pPr>
                      <a:r>
                        <a:rPr lang="es-ES" sz="1200">
                          <a:effectLst/>
                        </a:rPr>
                        <a:t>Logistic Regression</a:t>
                      </a:r>
                      <a:endParaRPr lang="es-PA" sz="14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50413" marR="50413" marT="0" marB="0" anchor="b"/>
                </a:tc>
                <a:tc>
                  <a:txBody>
                    <a:bodyPr/>
                    <a:lstStyle/>
                    <a:p>
                      <a:pPr algn="r">
                        <a:lnSpc>
                          <a:spcPct val="150000"/>
                        </a:lnSpc>
                      </a:pPr>
                      <a:r>
                        <a:rPr lang="es-ES" sz="1200">
                          <a:effectLst/>
                        </a:rPr>
                        <a:t>93.0%</a:t>
                      </a:r>
                      <a:endParaRPr lang="es-PA" sz="14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50413" marR="50413" marT="0" marB="0" anchor="b"/>
                </a:tc>
                <a:tc>
                  <a:txBody>
                    <a:bodyPr/>
                    <a:lstStyle/>
                    <a:p>
                      <a:pPr algn="r">
                        <a:lnSpc>
                          <a:spcPct val="150000"/>
                        </a:lnSpc>
                      </a:pPr>
                      <a:r>
                        <a:rPr lang="es-ES" sz="1200">
                          <a:effectLst/>
                        </a:rPr>
                        <a:t>93.0%</a:t>
                      </a:r>
                      <a:endParaRPr lang="es-PA" sz="14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50413" marR="50413" marT="0" marB="0" anchor="b"/>
                </a:tc>
                <a:tc>
                  <a:txBody>
                    <a:bodyPr/>
                    <a:lstStyle/>
                    <a:p>
                      <a:pPr algn="r">
                        <a:lnSpc>
                          <a:spcPct val="150000"/>
                        </a:lnSpc>
                      </a:pPr>
                      <a:r>
                        <a:rPr lang="es-ES" sz="1200">
                          <a:effectLst/>
                        </a:rPr>
                        <a:t>0.05401</a:t>
                      </a:r>
                      <a:endParaRPr lang="es-PA" sz="14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50413" marR="50413" marT="0" marB="0" anchor="b"/>
                </a:tc>
                <a:tc>
                  <a:txBody>
                    <a:bodyPr/>
                    <a:lstStyle/>
                    <a:p>
                      <a:pPr algn="r">
                        <a:lnSpc>
                          <a:spcPct val="150000"/>
                        </a:lnSpc>
                      </a:pPr>
                      <a:r>
                        <a:rPr lang="es-ES" sz="1200">
                          <a:effectLst/>
                        </a:rPr>
                        <a:t>0.117</a:t>
                      </a:r>
                      <a:endParaRPr lang="es-PA" sz="14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50413" marR="50413" marT="0" marB="0" anchor="b"/>
                </a:tc>
                <a:extLst>
                  <a:ext uri="{0D108BD9-81ED-4DB2-BD59-A6C34878D82A}">
                    <a16:rowId xmlns:a16="http://schemas.microsoft.com/office/drawing/2014/main" val="3772047349"/>
                  </a:ext>
                </a:extLst>
              </a:tr>
              <a:tr h="291463">
                <a:tc>
                  <a:txBody>
                    <a:bodyPr/>
                    <a:lstStyle/>
                    <a:p>
                      <a:pPr algn="l">
                        <a:lnSpc>
                          <a:spcPct val="150000"/>
                        </a:lnSpc>
                      </a:pPr>
                      <a:r>
                        <a:rPr lang="es-ES" sz="1200">
                          <a:effectLst/>
                        </a:rPr>
                        <a:t>Original</a:t>
                      </a:r>
                      <a:endParaRPr lang="es-PA" sz="14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50413" marR="50413" marT="0" marB="0" anchor="b"/>
                </a:tc>
                <a:tc>
                  <a:txBody>
                    <a:bodyPr/>
                    <a:lstStyle/>
                    <a:p>
                      <a:pPr algn="l">
                        <a:lnSpc>
                          <a:spcPct val="150000"/>
                        </a:lnSpc>
                      </a:pPr>
                      <a:r>
                        <a:rPr lang="es-ES" sz="1200">
                          <a:effectLst/>
                        </a:rPr>
                        <a:t>Logistic Regression</a:t>
                      </a:r>
                      <a:endParaRPr lang="es-PA" sz="14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50413" marR="50413" marT="0" marB="0" anchor="b"/>
                </a:tc>
                <a:tc>
                  <a:txBody>
                    <a:bodyPr/>
                    <a:lstStyle/>
                    <a:p>
                      <a:pPr algn="r">
                        <a:lnSpc>
                          <a:spcPct val="150000"/>
                        </a:lnSpc>
                      </a:pPr>
                      <a:r>
                        <a:rPr lang="es-ES" sz="1200">
                          <a:effectLst/>
                        </a:rPr>
                        <a:t>92.9%</a:t>
                      </a:r>
                      <a:endParaRPr lang="es-PA" sz="14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50413" marR="50413" marT="0" marB="0" anchor="b"/>
                </a:tc>
                <a:tc>
                  <a:txBody>
                    <a:bodyPr/>
                    <a:lstStyle/>
                    <a:p>
                      <a:pPr algn="r">
                        <a:lnSpc>
                          <a:spcPct val="150000"/>
                        </a:lnSpc>
                      </a:pPr>
                      <a:r>
                        <a:rPr lang="es-ES" sz="1200">
                          <a:effectLst/>
                        </a:rPr>
                        <a:t>93%</a:t>
                      </a:r>
                      <a:endParaRPr lang="es-PA" sz="14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50413" marR="50413" marT="0" marB="0" anchor="b"/>
                </a:tc>
                <a:tc>
                  <a:txBody>
                    <a:bodyPr/>
                    <a:lstStyle/>
                    <a:p>
                      <a:pPr algn="r">
                        <a:lnSpc>
                          <a:spcPct val="150000"/>
                        </a:lnSpc>
                      </a:pPr>
                      <a:r>
                        <a:rPr lang="es-ES" sz="1200">
                          <a:effectLst/>
                        </a:rPr>
                        <a:t>0.05607</a:t>
                      </a:r>
                      <a:endParaRPr lang="es-PA" sz="14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50413" marR="50413" marT="0" marB="0" anchor="b"/>
                </a:tc>
                <a:tc>
                  <a:txBody>
                    <a:bodyPr/>
                    <a:lstStyle/>
                    <a:p>
                      <a:pPr algn="r">
                        <a:lnSpc>
                          <a:spcPct val="150000"/>
                        </a:lnSpc>
                      </a:pPr>
                      <a:r>
                        <a:rPr lang="es-ES" sz="1200">
                          <a:effectLst/>
                        </a:rPr>
                        <a:t>0.1224</a:t>
                      </a:r>
                      <a:endParaRPr lang="es-PA" sz="14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50413" marR="50413" marT="0" marB="0" anchor="b"/>
                </a:tc>
                <a:extLst>
                  <a:ext uri="{0D108BD9-81ED-4DB2-BD59-A6C34878D82A}">
                    <a16:rowId xmlns:a16="http://schemas.microsoft.com/office/drawing/2014/main" val="1146778886"/>
                  </a:ext>
                </a:extLst>
              </a:tr>
              <a:tr h="291463">
                <a:tc>
                  <a:txBody>
                    <a:bodyPr/>
                    <a:lstStyle/>
                    <a:p>
                      <a:pPr algn="l">
                        <a:lnSpc>
                          <a:spcPct val="150000"/>
                        </a:lnSpc>
                      </a:pPr>
                      <a:r>
                        <a:rPr lang="es-ES" sz="1200">
                          <a:effectLst/>
                        </a:rPr>
                        <a:t>Con menos columnas</a:t>
                      </a:r>
                      <a:endParaRPr lang="es-PA" sz="14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50413" marR="50413" marT="0" marB="0" anchor="b"/>
                </a:tc>
                <a:tc>
                  <a:txBody>
                    <a:bodyPr/>
                    <a:lstStyle/>
                    <a:p>
                      <a:pPr algn="l">
                        <a:lnSpc>
                          <a:spcPct val="150000"/>
                        </a:lnSpc>
                      </a:pPr>
                      <a:r>
                        <a:rPr lang="es-ES" sz="1200">
                          <a:effectLst/>
                        </a:rPr>
                        <a:t>Multilayer Perceptron</a:t>
                      </a:r>
                      <a:endParaRPr lang="es-PA" sz="14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50413" marR="50413" marT="0" marB="0" anchor="b"/>
                </a:tc>
                <a:tc>
                  <a:txBody>
                    <a:bodyPr/>
                    <a:lstStyle/>
                    <a:p>
                      <a:pPr algn="r">
                        <a:lnSpc>
                          <a:spcPct val="150000"/>
                        </a:lnSpc>
                      </a:pPr>
                      <a:r>
                        <a:rPr lang="es-ES" sz="1200">
                          <a:effectLst/>
                        </a:rPr>
                        <a:t>95.6%</a:t>
                      </a:r>
                      <a:endParaRPr lang="es-PA" sz="14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50413" marR="50413" marT="0" marB="0" anchor="b"/>
                </a:tc>
                <a:tc>
                  <a:txBody>
                    <a:bodyPr/>
                    <a:lstStyle/>
                    <a:p>
                      <a:pPr algn="r">
                        <a:lnSpc>
                          <a:spcPct val="150000"/>
                        </a:lnSpc>
                      </a:pPr>
                      <a:r>
                        <a:rPr lang="es-ES" sz="1200">
                          <a:effectLst/>
                        </a:rPr>
                        <a:t>95.6%</a:t>
                      </a:r>
                      <a:endParaRPr lang="es-PA" sz="14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50413" marR="50413" marT="0" marB="0" anchor="b"/>
                </a:tc>
                <a:tc>
                  <a:txBody>
                    <a:bodyPr/>
                    <a:lstStyle/>
                    <a:p>
                      <a:pPr algn="r">
                        <a:lnSpc>
                          <a:spcPct val="150000"/>
                        </a:lnSpc>
                      </a:pPr>
                      <a:r>
                        <a:rPr lang="es-ES" sz="1200">
                          <a:effectLst/>
                        </a:rPr>
                        <a:t>0.03861</a:t>
                      </a:r>
                      <a:endParaRPr lang="es-PA" sz="14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50413" marR="50413" marT="0" marB="0" anchor="b"/>
                </a:tc>
                <a:tc>
                  <a:txBody>
                    <a:bodyPr/>
                    <a:lstStyle/>
                    <a:p>
                      <a:pPr algn="r">
                        <a:lnSpc>
                          <a:spcPct val="150000"/>
                        </a:lnSpc>
                      </a:pPr>
                      <a:r>
                        <a:rPr lang="es-ES" sz="1200">
                          <a:effectLst/>
                        </a:rPr>
                        <a:t>0.0634</a:t>
                      </a:r>
                      <a:endParaRPr lang="es-PA" sz="14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50413" marR="50413" marT="0" marB="0" anchor="b"/>
                </a:tc>
                <a:extLst>
                  <a:ext uri="{0D108BD9-81ED-4DB2-BD59-A6C34878D82A}">
                    <a16:rowId xmlns:a16="http://schemas.microsoft.com/office/drawing/2014/main" val="305318995"/>
                  </a:ext>
                </a:extLst>
              </a:tr>
              <a:tr h="291463">
                <a:tc>
                  <a:txBody>
                    <a:bodyPr/>
                    <a:lstStyle/>
                    <a:p>
                      <a:pPr algn="l">
                        <a:lnSpc>
                          <a:spcPct val="150000"/>
                        </a:lnSpc>
                      </a:pPr>
                      <a:r>
                        <a:rPr lang="es-ES" sz="1200">
                          <a:effectLst/>
                        </a:rPr>
                        <a:t>Limpio </a:t>
                      </a:r>
                      <a:endParaRPr lang="es-PA" sz="14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50413" marR="50413" marT="0" marB="0" anchor="b"/>
                </a:tc>
                <a:tc>
                  <a:txBody>
                    <a:bodyPr/>
                    <a:lstStyle/>
                    <a:p>
                      <a:pPr algn="l">
                        <a:lnSpc>
                          <a:spcPct val="150000"/>
                        </a:lnSpc>
                      </a:pPr>
                      <a:r>
                        <a:rPr lang="es-ES" sz="1200">
                          <a:effectLst/>
                        </a:rPr>
                        <a:t>Multilayer Perceptron</a:t>
                      </a:r>
                      <a:endParaRPr lang="es-PA" sz="14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50413" marR="50413" marT="0" marB="0" anchor="b"/>
                </a:tc>
                <a:tc>
                  <a:txBody>
                    <a:bodyPr/>
                    <a:lstStyle/>
                    <a:p>
                      <a:pPr algn="r">
                        <a:lnSpc>
                          <a:spcPct val="150000"/>
                        </a:lnSpc>
                      </a:pPr>
                      <a:r>
                        <a:rPr lang="es-ES" sz="1200">
                          <a:effectLst/>
                        </a:rPr>
                        <a:t>95.7%</a:t>
                      </a:r>
                      <a:endParaRPr lang="es-PA" sz="14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50413" marR="50413" marT="0" marB="0" anchor="b"/>
                </a:tc>
                <a:tc>
                  <a:txBody>
                    <a:bodyPr/>
                    <a:lstStyle/>
                    <a:p>
                      <a:pPr algn="r">
                        <a:lnSpc>
                          <a:spcPct val="150000"/>
                        </a:lnSpc>
                      </a:pPr>
                      <a:r>
                        <a:rPr lang="es-ES" sz="1200">
                          <a:effectLst/>
                        </a:rPr>
                        <a:t>95.7%</a:t>
                      </a:r>
                      <a:endParaRPr lang="es-PA" sz="14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50413" marR="50413" marT="0" marB="0" anchor="b"/>
                </a:tc>
                <a:tc>
                  <a:txBody>
                    <a:bodyPr/>
                    <a:lstStyle/>
                    <a:p>
                      <a:pPr algn="r">
                        <a:lnSpc>
                          <a:spcPct val="150000"/>
                        </a:lnSpc>
                      </a:pPr>
                      <a:r>
                        <a:rPr lang="es-ES" sz="1200">
                          <a:effectLst/>
                        </a:rPr>
                        <a:t>0.03686</a:t>
                      </a:r>
                      <a:endParaRPr lang="es-PA" sz="14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50413" marR="50413" marT="0" marB="0" anchor="b"/>
                </a:tc>
                <a:tc>
                  <a:txBody>
                    <a:bodyPr/>
                    <a:lstStyle/>
                    <a:p>
                      <a:pPr algn="r">
                        <a:lnSpc>
                          <a:spcPct val="150000"/>
                        </a:lnSpc>
                      </a:pPr>
                      <a:r>
                        <a:rPr lang="es-ES" sz="1200">
                          <a:effectLst/>
                        </a:rPr>
                        <a:t>0.0559</a:t>
                      </a:r>
                      <a:endParaRPr lang="es-PA" sz="14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50413" marR="50413" marT="0" marB="0" anchor="b"/>
                </a:tc>
                <a:extLst>
                  <a:ext uri="{0D108BD9-81ED-4DB2-BD59-A6C34878D82A}">
                    <a16:rowId xmlns:a16="http://schemas.microsoft.com/office/drawing/2014/main" val="3611138642"/>
                  </a:ext>
                </a:extLst>
              </a:tr>
              <a:tr h="291463">
                <a:tc>
                  <a:txBody>
                    <a:bodyPr/>
                    <a:lstStyle/>
                    <a:p>
                      <a:pPr algn="l">
                        <a:lnSpc>
                          <a:spcPct val="150000"/>
                        </a:lnSpc>
                      </a:pPr>
                      <a:r>
                        <a:rPr lang="es-ES" sz="1200">
                          <a:effectLst/>
                        </a:rPr>
                        <a:t>Original</a:t>
                      </a:r>
                      <a:endParaRPr lang="es-PA" sz="14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50413" marR="50413" marT="0" marB="0" anchor="b"/>
                </a:tc>
                <a:tc>
                  <a:txBody>
                    <a:bodyPr/>
                    <a:lstStyle/>
                    <a:p>
                      <a:pPr algn="l">
                        <a:lnSpc>
                          <a:spcPct val="150000"/>
                        </a:lnSpc>
                      </a:pPr>
                      <a:r>
                        <a:rPr lang="es-ES" sz="1200">
                          <a:effectLst/>
                        </a:rPr>
                        <a:t>Multilayer Perceptron</a:t>
                      </a:r>
                      <a:endParaRPr lang="es-PA" sz="14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50413" marR="50413" marT="0" marB="0" anchor="b"/>
                </a:tc>
                <a:tc>
                  <a:txBody>
                    <a:bodyPr/>
                    <a:lstStyle/>
                    <a:p>
                      <a:pPr algn="r">
                        <a:lnSpc>
                          <a:spcPct val="150000"/>
                        </a:lnSpc>
                      </a:pPr>
                      <a:r>
                        <a:rPr lang="es-ES" sz="1200">
                          <a:effectLst/>
                        </a:rPr>
                        <a:t>95.3%</a:t>
                      </a:r>
                      <a:endParaRPr lang="es-PA" sz="14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50413" marR="50413" marT="0" marB="0" anchor="b"/>
                </a:tc>
                <a:tc>
                  <a:txBody>
                    <a:bodyPr/>
                    <a:lstStyle/>
                    <a:p>
                      <a:pPr algn="r">
                        <a:lnSpc>
                          <a:spcPct val="150000"/>
                        </a:lnSpc>
                      </a:pPr>
                      <a:r>
                        <a:rPr lang="es-ES" sz="1200">
                          <a:effectLst/>
                        </a:rPr>
                        <a:t>95.4%</a:t>
                      </a:r>
                      <a:endParaRPr lang="es-PA" sz="14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50413" marR="50413" marT="0" marB="0" anchor="b"/>
                </a:tc>
                <a:tc>
                  <a:txBody>
                    <a:bodyPr/>
                    <a:lstStyle/>
                    <a:p>
                      <a:pPr algn="r">
                        <a:lnSpc>
                          <a:spcPct val="150000"/>
                        </a:lnSpc>
                      </a:pPr>
                      <a:r>
                        <a:rPr lang="es-ES" sz="1200">
                          <a:effectLst/>
                        </a:rPr>
                        <a:t>0.03656</a:t>
                      </a:r>
                      <a:endParaRPr lang="es-PA" sz="14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50413" marR="50413" marT="0" marB="0" anchor="b"/>
                </a:tc>
                <a:tc>
                  <a:txBody>
                    <a:bodyPr/>
                    <a:lstStyle/>
                    <a:p>
                      <a:pPr algn="r">
                        <a:lnSpc>
                          <a:spcPct val="150000"/>
                        </a:lnSpc>
                      </a:pPr>
                      <a:r>
                        <a:rPr lang="es-ES" sz="1200">
                          <a:effectLst/>
                        </a:rPr>
                        <a:t>0.0617</a:t>
                      </a:r>
                      <a:endParaRPr lang="es-PA" sz="14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50413" marR="50413" marT="0" marB="0" anchor="b"/>
                </a:tc>
                <a:extLst>
                  <a:ext uri="{0D108BD9-81ED-4DB2-BD59-A6C34878D82A}">
                    <a16:rowId xmlns:a16="http://schemas.microsoft.com/office/drawing/2014/main" val="3250666454"/>
                  </a:ext>
                </a:extLst>
              </a:tr>
              <a:tr h="291463">
                <a:tc>
                  <a:txBody>
                    <a:bodyPr/>
                    <a:lstStyle/>
                    <a:p>
                      <a:pPr algn="l">
                        <a:lnSpc>
                          <a:spcPct val="150000"/>
                        </a:lnSpc>
                      </a:pPr>
                      <a:r>
                        <a:rPr lang="es-ES" sz="1200">
                          <a:effectLst/>
                        </a:rPr>
                        <a:t>Con menos columnas</a:t>
                      </a:r>
                      <a:endParaRPr lang="es-PA" sz="14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50413" marR="50413" marT="0" marB="0" anchor="b"/>
                </a:tc>
                <a:tc>
                  <a:txBody>
                    <a:bodyPr/>
                    <a:lstStyle/>
                    <a:p>
                      <a:pPr algn="l">
                        <a:lnSpc>
                          <a:spcPct val="150000"/>
                        </a:lnSpc>
                      </a:pPr>
                      <a:r>
                        <a:rPr lang="es-ES" sz="1200">
                          <a:effectLst/>
                        </a:rPr>
                        <a:t>RandomForest</a:t>
                      </a:r>
                      <a:endParaRPr lang="es-PA" sz="14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50413" marR="50413" marT="0" marB="0" anchor="b"/>
                </a:tc>
                <a:tc>
                  <a:txBody>
                    <a:bodyPr/>
                    <a:lstStyle/>
                    <a:p>
                      <a:pPr algn="r">
                        <a:lnSpc>
                          <a:spcPct val="150000"/>
                        </a:lnSpc>
                      </a:pPr>
                      <a:r>
                        <a:rPr lang="es-ES" sz="1200">
                          <a:effectLst/>
                        </a:rPr>
                        <a:t>97.8%</a:t>
                      </a:r>
                      <a:endParaRPr lang="es-PA" sz="14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50413" marR="50413" marT="0" marB="0" anchor="b"/>
                </a:tc>
                <a:tc>
                  <a:txBody>
                    <a:bodyPr/>
                    <a:lstStyle/>
                    <a:p>
                      <a:pPr algn="r">
                        <a:lnSpc>
                          <a:spcPct val="150000"/>
                        </a:lnSpc>
                      </a:pPr>
                      <a:r>
                        <a:rPr lang="es-ES" sz="1200">
                          <a:effectLst/>
                        </a:rPr>
                        <a:t>97.8%</a:t>
                      </a:r>
                      <a:endParaRPr lang="es-PA" sz="14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50413" marR="50413" marT="0" marB="0" anchor="b"/>
                </a:tc>
                <a:tc>
                  <a:txBody>
                    <a:bodyPr/>
                    <a:lstStyle/>
                    <a:p>
                      <a:pPr algn="r">
                        <a:lnSpc>
                          <a:spcPct val="150000"/>
                        </a:lnSpc>
                      </a:pPr>
                      <a:r>
                        <a:rPr lang="es-ES" sz="1200">
                          <a:effectLst/>
                        </a:rPr>
                        <a:t>0.01631</a:t>
                      </a:r>
                      <a:endParaRPr lang="es-PA" sz="14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50413" marR="50413" marT="0" marB="0" anchor="b"/>
                </a:tc>
                <a:tc>
                  <a:txBody>
                    <a:bodyPr/>
                    <a:lstStyle/>
                    <a:p>
                      <a:pPr algn="r">
                        <a:lnSpc>
                          <a:spcPct val="150000"/>
                        </a:lnSpc>
                      </a:pPr>
                      <a:r>
                        <a:rPr lang="es-ES" sz="1200">
                          <a:effectLst/>
                        </a:rPr>
                        <a:t>0.0322</a:t>
                      </a:r>
                      <a:endParaRPr lang="es-PA" sz="14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50413" marR="50413" marT="0" marB="0" anchor="b"/>
                </a:tc>
                <a:extLst>
                  <a:ext uri="{0D108BD9-81ED-4DB2-BD59-A6C34878D82A}">
                    <a16:rowId xmlns:a16="http://schemas.microsoft.com/office/drawing/2014/main" val="3104420259"/>
                  </a:ext>
                </a:extLst>
              </a:tr>
              <a:tr h="291463">
                <a:tc>
                  <a:txBody>
                    <a:bodyPr/>
                    <a:lstStyle/>
                    <a:p>
                      <a:pPr algn="l">
                        <a:lnSpc>
                          <a:spcPct val="150000"/>
                        </a:lnSpc>
                      </a:pPr>
                      <a:r>
                        <a:rPr lang="es-ES" sz="1200">
                          <a:effectLst/>
                        </a:rPr>
                        <a:t>Limpio </a:t>
                      </a:r>
                      <a:endParaRPr lang="es-PA" sz="14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50413" marR="50413" marT="0" marB="0" anchor="b"/>
                </a:tc>
                <a:tc>
                  <a:txBody>
                    <a:bodyPr/>
                    <a:lstStyle/>
                    <a:p>
                      <a:pPr algn="l">
                        <a:lnSpc>
                          <a:spcPct val="150000"/>
                        </a:lnSpc>
                      </a:pPr>
                      <a:r>
                        <a:rPr lang="es-ES" sz="1200">
                          <a:effectLst/>
                        </a:rPr>
                        <a:t>RandomForest</a:t>
                      </a:r>
                      <a:endParaRPr lang="es-PA" sz="14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50413" marR="50413" marT="0" marB="0" anchor="b"/>
                </a:tc>
                <a:tc>
                  <a:txBody>
                    <a:bodyPr/>
                    <a:lstStyle/>
                    <a:p>
                      <a:pPr algn="r">
                        <a:lnSpc>
                          <a:spcPct val="150000"/>
                        </a:lnSpc>
                      </a:pPr>
                      <a:r>
                        <a:rPr lang="es-ES" sz="1200">
                          <a:effectLst/>
                        </a:rPr>
                        <a:t>99.2%</a:t>
                      </a:r>
                      <a:endParaRPr lang="es-PA" sz="14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50413" marR="50413" marT="0" marB="0" anchor="b"/>
                </a:tc>
                <a:tc>
                  <a:txBody>
                    <a:bodyPr/>
                    <a:lstStyle/>
                    <a:p>
                      <a:pPr algn="r">
                        <a:lnSpc>
                          <a:spcPct val="150000"/>
                        </a:lnSpc>
                      </a:pPr>
                      <a:r>
                        <a:rPr lang="es-ES" sz="1200">
                          <a:effectLst/>
                        </a:rPr>
                        <a:t>99.2%</a:t>
                      </a:r>
                      <a:endParaRPr lang="es-PA" sz="14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50413" marR="50413" marT="0" marB="0" anchor="b"/>
                </a:tc>
                <a:tc>
                  <a:txBody>
                    <a:bodyPr/>
                    <a:lstStyle/>
                    <a:p>
                      <a:pPr algn="r">
                        <a:lnSpc>
                          <a:spcPct val="150000"/>
                        </a:lnSpc>
                      </a:pPr>
                      <a:r>
                        <a:rPr lang="es-ES" sz="1200">
                          <a:effectLst/>
                        </a:rPr>
                        <a:t>0.00661</a:t>
                      </a:r>
                      <a:endParaRPr lang="es-PA" sz="14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50413" marR="50413" marT="0" marB="0" anchor="b"/>
                </a:tc>
                <a:tc>
                  <a:txBody>
                    <a:bodyPr/>
                    <a:lstStyle/>
                    <a:p>
                      <a:pPr algn="r">
                        <a:lnSpc>
                          <a:spcPct val="150000"/>
                        </a:lnSpc>
                      </a:pPr>
                      <a:r>
                        <a:rPr lang="es-ES" sz="1200">
                          <a:effectLst/>
                        </a:rPr>
                        <a:t>0.0133</a:t>
                      </a:r>
                      <a:endParaRPr lang="es-PA" sz="14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50413" marR="50413" marT="0" marB="0" anchor="b"/>
                </a:tc>
                <a:extLst>
                  <a:ext uri="{0D108BD9-81ED-4DB2-BD59-A6C34878D82A}">
                    <a16:rowId xmlns:a16="http://schemas.microsoft.com/office/drawing/2014/main" val="239436201"/>
                  </a:ext>
                </a:extLst>
              </a:tr>
              <a:tr h="291463">
                <a:tc>
                  <a:txBody>
                    <a:bodyPr/>
                    <a:lstStyle/>
                    <a:p>
                      <a:pPr algn="l">
                        <a:lnSpc>
                          <a:spcPct val="150000"/>
                        </a:lnSpc>
                      </a:pPr>
                      <a:r>
                        <a:rPr lang="es-ES" sz="1200">
                          <a:effectLst/>
                        </a:rPr>
                        <a:t>Original</a:t>
                      </a:r>
                      <a:endParaRPr lang="es-PA" sz="14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50413" marR="50413" marT="0" marB="0" anchor="b"/>
                </a:tc>
                <a:tc>
                  <a:txBody>
                    <a:bodyPr/>
                    <a:lstStyle/>
                    <a:p>
                      <a:pPr algn="l">
                        <a:lnSpc>
                          <a:spcPct val="150000"/>
                        </a:lnSpc>
                      </a:pPr>
                      <a:r>
                        <a:rPr lang="es-ES" sz="1200">
                          <a:effectLst/>
                        </a:rPr>
                        <a:t>RandomForest</a:t>
                      </a:r>
                      <a:endParaRPr lang="es-PA" sz="14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50413" marR="50413" marT="0" marB="0" anchor="b"/>
                </a:tc>
                <a:tc>
                  <a:txBody>
                    <a:bodyPr/>
                    <a:lstStyle/>
                    <a:p>
                      <a:pPr algn="r">
                        <a:lnSpc>
                          <a:spcPct val="150000"/>
                        </a:lnSpc>
                      </a:pPr>
                      <a:r>
                        <a:rPr lang="es-ES" sz="1200">
                          <a:effectLst/>
                        </a:rPr>
                        <a:t>99.20%</a:t>
                      </a:r>
                      <a:endParaRPr lang="es-PA" sz="14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50413" marR="50413" marT="0" marB="0" anchor="b"/>
                </a:tc>
                <a:tc>
                  <a:txBody>
                    <a:bodyPr/>
                    <a:lstStyle/>
                    <a:p>
                      <a:pPr algn="r">
                        <a:lnSpc>
                          <a:spcPct val="150000"/>
                        </a:lnSpc>
                      </a:pPr>
                      <a:r>
                        <a:rPr lang="es-ES" sz="1200">
                          <a:effectLst/>
                        </a:rPr>
                        <a:t>99.10%</a:t>
                      </a:r>
                      <a:endParaRPr lang="es-PA" sz="14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50413" marR="50413" marT="0" marB="0" anchor="b"/>
                </a:tc>
                <a:tc>
                  <a:txBody>
                    <a:bodyPr/>
                    <a:lstStyle/>
                    <a:p>
                      <a:pPr algn="r">
                        <a:lnSpc>
                          <a:spcPct val="150000"/>
                        </a:lnSpc>
                      </a:pPr>
                      <a:r>
                        <a:rPr lang="es-ES" sz="1200">
                          <a:effectLst/>
                        </a:rPr>
                        <a:t>0.00671</a:t>
                      </a:r>
                      <a:endParaRPr lang="es-PA" sz="14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50413" marR="50413" marT="0" marB="0" anchor="b"/>
                </a:tc>
                <a:tc>
                  <a:txBody>
                    <a:bodyPr/>
                    <a:lstStyle/>
                    <a:p>
                      <a:pPr algn="r">
                        <a:lnSpc>
                          <a:spcPct val="150000"/>
                        </a:lnSpc>
                      </a:pPr>
                      <a:r>
                        <a:rPr lang="es-ES" sz="1200">
                          <a:effectLst/>
                        </a:rPr>
                        <a:t>0.0134</a:t>
                      </a:r>
                      <a:endParaRPr lang="es-PA" sz="14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50413" marR="50413" marT="0" marB="0" anchor="b"/>
                </a:tc>
                <a:extLst>
                  <a:ext uri="{0D108BD9-81ED-4DB2-BD59-A6C34878D82A}">
                    <a16:rowId xmlns:a16="http://schemas.microsoft.com/office/drawing/2014/main" val="3880646673"/>
                  </a:ext>
                </a:extLst>
              </a:tr>
            </a:tbl>
          </a:graphicData>
        </a:graphic>
      </p:graphicFrame>
    </p:spTree>
    <p:extLst>
      <p:ext uri="{BB962C8B-B14F-4D97-AF65-F5344CB8AC3E}">
        <p14:creationId xmlns:p14="http://schemas.microsoft.com/office/powerpoint/2010/main" val="30375928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45A976A-8DE3-4B67-B94B-2044FDD128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EAAA1B9-2DDB-49C9-A037-A523D2F13C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3" name="Group 12">
            <a:extLst>
              <a:ext uri="{FF2B5EF4-FFF2-40B4-BE49-F238E27FC236}">
                <a16:creationId xmlns:a16="http://schemas.microsoft.com/office/drawing/2014/main" id="{B441F8D5-EBCE-4FB9-91A9-3425971C1F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9262397" y="134260"/>
            <a:ext cx="3142400" cy="2716805"/>
            <a:chOff x="-305" y="-4155"/>
            <a:chExt cx="2514948" cy="2174333"/>
          </a:xfrm>
        </p:grpSpPr>
        <p:sp>
          <p:nvSpPr>
            <p:cNvPr id="14" name="Freeform: Shape 13">
              <a:extLst>
                <a:ext uri="{FF2B5EF4-FFF2-40B4-BE49-F238E27FC236}">
                  <a16:creationId xmlns:a16="http://schemas.microsoft.com/office/drawing/2014/main" id="{9A5E80E2-35F9-41F3-A2B8-A2F17D956F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988BDEEE-0C30-49F3-8D05-B062EF890C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F21E0C27-19E6-45DC-B154-4934802074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17" name="Freeform: Shape 16">
              <a:extLst>
                <a:ext uri="{FF2B5EF4-FFF2-40B4-BE49-F238E27FC236}">
                  <a16:creationId xmlns:a16="http://schemas.microsoft.com/office/drawing/2014/main" id="{A3A55340-18E0-4A23-B406-BD1221643D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9" name="Group 18">
            <a:extLst>
              <a:ext uri="{FF2B5EF4-FFF2-40B4-BE49-F238E27FC236}">
                <a16:creationId xmlns:a16="http://schemas.microsoft.com/office/drawing/2014/main" id="{08701F99-7E4C-4B92-A4B5-307CDFB7A4D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0" y="5047906"/>
            <a:ext cx="2412221" cy="1810094"/>
            <a:chOff x="-305" y="-1"/>
            <a:chExt cx="3832880" cy="2876136"/>
          </a:xfrm>
        </p:grpSpPr>
        <p:sp>
          <p:nvSpPr>
            <p:cNvPr id="20" name="Freeform: Shape 19">
              <a:extLst>
                <a:ext uri="{FF2B5EF4-FFF2-40B4-BE49-F238E27FC236}">
                  <a16:creationId xmlns:a16="http://schemas.microsoft.com/office/drawing/2014/main" id="{441E616B-C319-43C1-9A9C-A2074B2E8A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CC86BD2B-CA73-48DF-9CC8-0152EA6B1B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59C1AA9D-3FCF-4B84-94D1-51F0E15171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1D7CE92F-1DE7-4252-A62C-77ACF8CF26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5" name="Marcador de contenido 2">
            <a:extLst>
              <a:ext uri="{FF2B5EF4-FFF2-40B4-BE49-F238E27FC236}">
                <a16:creationId xmlns:a16="http://schemas.microsoft.com/office/drawing/2014/main" id="{97AE58F6-3D94-8EE7-F973-5441FA1D55C6}"/>
              </a:ext>
            </a:extLst>
          </p:cNvPr>
          <p:cNvGraphicFramePr>
            <a:graphicFrameLocks noGrp="1"/>
          </p:cNvGraphicFramePr>
          <p:nvPr>
            <p:ph idx="1"/>
            <p:extLst>
              <p:ext uri="{D42A27DB-BD31-4B8C-83A1-F6EECF244321}">
                <p14:modId xmlns:p14="http://schemas.microsoft.com/office/powerpoint/2010/main" val="873566004"/>
              </p:ext>
            </p:extLst>
          </p:nvPr>
        </p:nvGraphicFramePr>
        <p:xfrm>
          <a:off x="621092" y="1236128"/>
          <a:ext cx="11255387" cy="43857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595146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Marcador de contenido 3">
            <a:extLst>
              <a:ext uri="{FF2B5EF4-FFF2-40B4-BE49-F238E27FC236}">
                <a16:creationId xmlns:a16="http://schemas.microsoft.com/office/drawing/2014/main" id="{27DEEDE1-AE3C-21CB-6F2A-45C970D29084}"/>
              </a:ext>
            </a:extLst>
          </p:cNvPr>
          <p:cNvGraphicFramePr>
            <a:graphicFrameLocks noGrp="1"/>
          </p:cNvGraphicFramePr>
          <p:nvPr>
            <p:ph idx="1"/>
            <p:extLst>
              <p:ext uri="{D42A27DB-BD31-4B8C-83A1-F6EECF244321}">
                <p14:modId xmlns:p14="http://schemas.microsoft.com/office/powerpoint/2010/main" val="3514578119"/>
              </p:ext>
            </p:extLst>
          </p:nvPr>
        </p:nvGraphicFramePr>
        <p:xfrm>
          <a:off x="588819" y="691701"/>
          <a:ext cx="10515599" cy="1354458"/>
        </p:xfrm>
        <a:graphic>
          <a:graphicData uri="http://schemas.openxmlformats.org/drawingml/2006/table">
            <a:tbl>
              <a:tblPr firstRow="1" firstCol="1" bandRow="1">
                <a:tableStyleId>{5C22544A-7EE6-4342-B048-85BDC9FD1C3A}</a:tableStyleId>
              </a:tblPr>
              <a:tblGrid>
                <a:gridCol w="2996946">
                  <a:extLst>
                    <a:ext uri="{9D8B030D-6E8A-4147-A177-3AD203B41FA5}">
                      <a16:colId xmlns:a16="http://schemas.microsoft.com/office/drawing/2014/main" val="1475732038"/>
                    </a:ext>
                  </a:extLst>
                </a:gridCol>
                <a:gridCol w="2601559">
                  <a:extLst>
                    <a:ext uri="{9D8B030D-6E8A-4147-A177-3AD203B41FA5}">
                      <a16:colId xmlns:a16="http://schemas.microsoft.com/office/drawing/2014/main" val="1049312499"/>
                    </a:ext>
                  </a:extLst>
                </a:gridCol>
                <a:gridCol w="2893893">
                  <a:extLst>
                    <a:ext uri="{9D8B030D-6E8A-4147-A177-3AD203B41FA5}">
                      <a16:colId xmlns:a16="http://schemas.microsoft.com/office/drawing/2014/main" val="4128135594"/>
                    </a:ext>
                  </a:extLst>
                </a:gridCol>
                <a:gridCol w="2023201">
                  <a:extLst>
                    <a:ext uri="{9D8B030D-6E8A-4147-A177-3AD203B41FA5}">
                      <a16:colId xmlns:a16="http://schemas.microsoft.com/office/drawing/2014/main" val="3980326890"/>
                    </a:ext>
                  </a:extLst>
                </a:gridCol>
              </a:tblGrid>
              <a:tr h="190500">
                <a:tc>
                  <a:txBody>
                    <a:bodyPr/>
                    <a:lstStyle/>
                    <a:p>
                      <a:pPr algn="l">
                        <a:lnSpc>
                          <a:spcPct val="150000"/>
                        </a:lnSpc>
                      </a:pPr>
                      <a:r>
                        <a:rPr lang="es-PA" sz="1100">
                          <a:effectLst/>
                        </a:rPr>
                        <a:t>Promedio de Precisión</a:t>
                      </a:r>
                      <a:endParaRPr lang="es-PA" sz="12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l">
                        <a:lnSpc>
                          <a:spcPct val="150000"/>
                        </a:lnSpc>
                      </a:pPr>
                      <a:r>
                        <a:rPr lang="es-PA" sz="1100">
                          <a:effectLst/>
                        </a:rPr>
                        <a:t>Modelo </a:t>
                      </a:r>
                      <a:endParaRPr lang="es-PA" sz="12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pPr>
                        <a:lnSpc>
                          <a:spcPct val="107000"/>
                        </a:lnSpc>
                      </a:pPr>
                      <a:endParaRPr lang="es-PA" sz="1100" dirty="0">
                        <a:effectLst/>
                        <a:latin typeface="Aptos" panose="020B0004020202020204" pitchFamily="34" charset="0"/>
                      </a:endParaRPr>
                    </a:p>
                  </a:txBody>
                  <a:tcPr marL="44450" marR="44450" marT="0" marB="0" anchor="b"/>
                </a:tc>
                <a:tc>
                  <a:txBody>
                    <a:bodyPr/>
                    <a:lstStyle/>
                    <a:p>
                      <a:pPr>
                        <a:lnSpc>
                          <a:spcPct val="107000"/>
                        </a:lnSpc>
                      </a:pPr>
                      <a:endParaRPr lang="es-PA" sz="1100">
                        <a:effectLst/>
                        <a:latin typeface="Aptos" panose="020B0004020202020204" pitchFamily="34" charset="0"/>
                      </a:endParaRPr>
                    </a:p>
                  </a:txBody>
                  <a:tcPr marL="44450" marR="44450" marT="0" marB="0" anchor="b"/>
                </a:tc>
                <a:extLst>
                  <a:ext uri="{0D108BD9-81ED-4DB2-BD59-A6C34878D82A}">
                    <a16:rowId xmlns:a16="http://schemas.microsoft.com/office/drawing/2014/main" val="615814220"/>
                  </a:ext>
                </a:extLst>
              </a:tr>
              <a:tr h="190500">
                <a:tc>
                  <a:txBody>
                    <a:bodyPr/>
                    <a:lstStyle/>
                    <a:p>
                      <a:pPr algn="l">
                        <a:lnSpc>
                          <a:spcPct val="150000"/>
                        </a:lnSpc>
                      </a:pPr>
                      <a:r>
                        <a:rPr lang="es-PA" sz="1100">
                          <a:effectLst/>
                        </a:rPr>
                        <a:t>Dataset</a:t>
                      </a:r>
                      <a:endParaRPr lang="es-PA" sz="12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l">
                        <a:lnSpc>
                          <a:spcPct val="150000"/>
                        </a:lnSpc>
                      </a:pPr>
                      <a:r>
                        <a:rPr lang="es-PA" sz="1100">
                          <a:effectLst/>
                        </a:rPr>
                        <a:t>Logistic Regression</a:t>
                      </a:r>
                      <a:endParaRPr lang="es-PA" sz="12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l">
                        <a:lnSpc>
                          <a:spcPct val="150000"/>
                        </a:lnSpc>
                      </a:pPr>
                      <a:r>
                        <a:rPr lang="es-PA" sz="1100">
                          <a:effectLst/>
                        </a:rPr>
                        <a:t>Multilayer Perceptron</a:t>
                      </a:r>
                      <a:endParaRPr lang="es-PA" sz="12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l">
                        <a:lnSpc>
                          <a:spcPct val="150000"/>
                        </a:lnSpc>
                      </a:pPr>
                      <a:r>
                        <a:rPr lang="es-PA" sz="1100">
                          <a:effectLst/>
                        </a:rPr>
                        <a:t>RandomForest</a:t>
                      </a:r>
                      <a:endParaRPr lang="es-PA" sz="12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44450" marR="44450" marT="0" marB="0" anchor="b"/>
                </a:tc>
                <a:extLst>
                  <a:ext uri="{0D108BD9-81ED-4DB2-BD59-A6C34878D82A}">
                    <a16:rowId xmlns:a16="http://schemas.microsoft.com/office/drawing/2014/main" val="874149314"/>
                  </a:ext>
                </a:extLst>
              </a:tr>
              <a:tr h="190500">
                <a:tc>
                  <a:txBody>
                    <a:bodyPr/>
                    <a:lstStyle/>
                    <a:p>
                      <a:pPr algn="l">
                        <a:lnSpc>
                          <a:spcPct val="150000"/>
                        </a:lnSpc>
                      </a:pPr>
                      <a:r>
                        <a:rPr lang="es-PA" sz="1100">
                          <a:effectLst/>
                        </a:rPr>
                        <a:t>Con menos columnas</a:t>
                      </a:r>
                      <a:endParaRPr lang="es-PA" sz="12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r">
                        <a:lnSpc>
                          <a:spcPct val="150000"/>
                        </a:lnSpc>
                      </a:pPr>
                      <a:r>
                        <a:rPr lang="es-PA" sz="1100">
                          <a:effectLst/>
                        </a:rPr>
                        <a:t>93.45%</a:t>
                      </a:r>
                      <a:endParaRPr lang="es-PA" sz="12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r">
                        <a:lnSpc>
                          <a:spcPct val="150000"/>
                        </a:lnSpc>
                      </a:pPr>
                      <a:r>
                        <a:rPr lang="es-PA" sz="1100">
                          <a:effectLst/>
                        </a:rPr>
                        <a:t>95.60%</a:t>
                      </a:r>
                      <a:endParaRPr lang="es-PA" sz="12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r">
                        <a:lnSpc>
                          <a:spcPct val="150000"/>
                        </a:lnSpc>
                      </a:pPr>
                      <a:r>
                        <a:rPr lang="es-PA" sz="1100">
                          <a:effectLst/>
                        </a:rPr>
                        <a:t>97.80%</a:t>
                      </a:r>
                      <a:endParaRPr lang="es-PA" sz="12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44450" marR="44450" marT="0" marB="0" anchor="b"/>
                </a:tc>
                <a:extLst>
                  <a:ext uri="{0D108BD9-81ED-4DB2-BD59-A6C34878D82A}">
                    <a16:rowId xmlns:a16="http://schemas.microsoft.com/office/drawing/2014/main" val="4257424799"/>
                  </a:ext>
                </a:extLst>
              </a:tr>
              <a:tr h="190500">
                <a:tc>
                  <a:txBody>
                    <a:bodyPr/>
                    <a:lstStyle/>
                    <a:p>
                      <a:pPr algn="l">
                        <a:lnSpc>
                          <a:spcPct val="150000"/>
                        </a:lnSpc>
                      </a:pPr>
                      <a:r>
                        <a:rPr lang="es-PA" sz="1100">
                          <a:effectLst/>
                        </a:rPr>
                        <a:t>Limpio </a:t>
                      </a:r>
                      <a:endParaRPr lang="es-PA" sz="12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r">
                        <a:lnSpc>
                          <a:spcPct val="150000"/>
                        </a:lnSpc>
                      </a:pPr>
                      <a:r>
                        <a:rPr lang="es-PA" sz="1100">
                          <a:effectLst/>
                        </a:rPr>
                        <a:t>93.00%</a:t>
                      </a:r>
                      <a:endParaRPr lang="es-PA" sz="12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r">
                        <a:lnSpc>
                          <a:spcPct val="150000"/>
                        </a:lnSpc>
                      </a:pPr>
                      <a:r>
                        <a:rPr lang="es-PA" sz="1100">
                          <a:effectLst/>
                        </a:rPr>
                        <a:t>95.70%</a:t>
                      </a:r>
                      <a:endParaRPr lang="es-PA" sz="12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r">
                        <a:lnSpc>
                          <a:spcPct val="150000"/>
                        </a:lnSpc>
                      </a:pPr>
                      <a:r>
                        <a:rPr lang="es-PA" sz="1100">
                          <a:effectLst/>
                        </a:rPr>
                        <a:t>99.20%</a:t>
                      </a:r>
                      <a:endParaRPr lang="es-PA" sz="12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44450" marR="44450" marT="0" marB="0" anchor="b"/>
                </a:tc>
                <a:extLst>
                  <a:ext uri="{0D108BD9-81ED-4DB2-BD59-A6C34878D82A}">
                    <a16:rowId xmlns:a16="http://schemas.microsoft.com/office/drawing/2014/main" val="3892287951"/>
                  </a:ext>
                </a:extLst>
              </a:tr>
              <a:tr h="190500">
                <a:tc>
                  <a:txBody>
                    <a:bodyPr/>
                    <a:lstStyle/>
                    <a:p>
                      <a:pPr algn="l">
                        <a:lnSpc>
                          <a:spcPct val="150000"/>
                        </a:lnSpc>
                      </a:pPr>
                      <a:r>
                        <a:rPr lang="es-PA" sz="1100">
                          <a:effectLst/>
                        </a:rPr>
                        <a:t>Original</a:t>
                      </a:r>
                      <a:endParaRPr lang="es-PA" sz="12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r">
                        <a:lnSpc>
                          <a:spcPct val="150000"/>
                        </a:lnSpc>
                      </a:pPr>
                      <a:r>
                        <a:rPr lang="es-PA" sz="1100">
                          <a:effectLst/>
                        </a:rPr>
                        <a:t>92.90%</a:t>
                      </a:r>
                      <a:endParaRPr lang="es-PA" sz="12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r">
                        <a:lnSpc>
                          <a:spcPct val="150000"/>
                        </a:lnSpc>
                      </a:pPr>
                      <a:r>
                        <a:rPr lang="es-PA" sz="1100">
                          <a:effectLst/>
                        </a:rPr>
                        <a:t>95.30%</a:t>
                      </a:r>
                      <a:endParaRPr lang="es-PA" sz="12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r">
                        <a:lnSpc>
                          <a:spcPct val="150000"/>
                        </a:lnSpc>
                      </a:pPr>
                      <a:r>
                        <a:rPr lang="es-PA" sz="1100">
                          <a:effectLst/>
                        </a:rPr>
                        <a:t>99.20%</a:t>
                      </a:r>
                      <a:endParaRPr lang="es-PA" sz="12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44450" marR="44450" marT="0" marB="0" anchor="b"/>
                </a:tc>
                <a:extLst>
                  <a:ext uri="{0D108BD9-81ED-4DB2-BD59-A6C34878D82A}">
                    <a16:rowId xmlns:a16="http://schemas.microsoft.com/office/drawing/2014/main" val="4199233156"/>
                  </a:ext>
                </a:extLst>
              </a:tr>
              <a:tr h="190500">
                <a:tc>
                  <a:txBody>
                    <a:bodyPr/>
                    <a:lstStyle/>
                    <a:p>
                      <a:pPr algn="l">
                        <a:lnSpc>
                          <a:spcPct val="150000"/>
                        </a:lnSpc>
                      </a:pPr>
                      <a:r>
                        <a:rPr lang="es-PA" sz="1100">
                          <a:effectLst/>
                        </a:rPr>
                        <a:t>Total general</a:t>
                      </a:r>
                      <a:endParaRPr lang="es-PA" sz="12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r">
                        <a:lnSpc>
                          <a:spcPct val="150000"/>
                        </a:lnSpc>
                      </a:pPr>
                      <a:r>
                        <a:rPr lang="es-PA" sz="1100">
                          <a:effectLst/>
                        </a:rPr>
                        <a:t>93.12%</a:t>
                      </a:r>
                      <a:endParaRPr lang="es-PA" sz="12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r">
                        <a:lnSpc>
                          <a:spcPct val="150000"/>
                        </a:lnSpc>
                      </a:pPr>
                      <a:r>
                        <a:rPr lang="es-PA" sz="1100">
                          <a:effectLst/>
                        </a:rPr>
                        <a:t>95.53%</a:t>
                      </a:r>
                      <a:endParaRPr lang="es-PA" sz="12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r">
                        <a:lnSpc>
                          <a:spcPct val="150000"/>
                        </a:lnSpc>
                      </a:pPr>
                      <a:r>
                        <a:rPr lang="es-PA" sz="1100" dirty="0">
                          <a:effectLst/>
                        </a:rPr>
                        <a:t>98.73%</a:t>
                      </a:r>
                      <a:endParaRPr lang="es-PA" sz="12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44450" marR="44450" marT="0" marB="0" anchor="b"/>
                </a:tc>
                <a:extLst>
                  <a:ext uri="{0D108BD9-81ED-4DB2-BD59-A6C34878D82A}">
                    <a16:rowId xmlns:a16="http://schemas.microsoft.com/office/drawing/2014/main" val="2515576133"/>
                  </a:ext>
                </a:extLst>
              </a:tr>
            </a:tbl>
          </a:graphicData>
        </a:graphic>
      </p:graphicFrame>
      <p:graphicFrame>
        <p:nvGraphicFramePr>
          <p:cNvPr id="5" name="Gráfico 4" descr="Tipo de gráfico: Barras agrupadas. &quot;Recall&quot; por &quot;Dataset&quot; y &quot;Modelo&quot;&#10;&#10;Descripción generada automáticamente">
            <a:extLst>
              <a:ext uri="{FF2B5EF4-FFF2-40B4-BE49-F238E27FC236}">
                <a16:creationId xmlns:a16="http://schemas.microsoft.com/office/drawing/2014/main" id="{E6C81E57-84C9-45A7-1173-38E98D41C5A2}"/>
              </a:ext>
            </a:extLst>
          </p:cNvPr>
          <p:cNvGraphicFramePr/>
          <p:nvPr>
            <p:extLst>
              <p:ext uri="{D42A27DB-BD31-4B8C-83A1-F6EECF244321}">
                <p14:modId xmlns:p14="http://schemas.microsoft.com/office/powerpoint/2010/main" val="4291949755"/>
              </p:ext>
            </p:extLst>
          </p:nvPr>
        </p:nvGraphicFramePr>
        <p:xfrm>
          <a:off x="1625541" y="2296736"/>
          <a:ext cx="8368204" cy="401169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1400609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Gráfico 1">
            <a:extLst>
              <a:ext uri="{FF2B5EF4-FFF2-40B4-BE49-F238E27FC236}">
                <a16:creationId xmlns:a16="http://schemas.microsoft.com/office/drawing/2014/main" id="{E3E25515-1EDC-66D3-F008-60A774B2CA59}"/>
              </a:ext>
            </a:extLst>
          </p:cNvPr>
          <p:cNvGraphicFramePr/>
          <p:nvPr>
            <p:extLst>
              <p:ext uri="{D42A27DB-BD31-4B8C-83A1-F6EECF244321}">
                <p14:modId xmlns:p14="http://schemas.microsoft.com/office/powerpoint/2010/main" val="2372461346"/>
              </p:ext>
            </p:extLst>
          </p:nvPr>
        </p:nvGraphicFramePr>
        <p:xfrm>
          <a:off x="2087793" y="1952711"/>
          <a:ext cx="8275407" cy="3995507"/>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3" name="Tabla 2">
            <a:extLst>
              <a:ext uri="{FF2B5EF4-FFF2-40B4-BE49-F238E27FC236}">
                <a16:creationId xmlns:a16="http://schemas.microsoft.com/office/drawing/2014/main" id="{8899F4B3-C856-8998-5F22-CA4097853EBD}"/>
              </a:ext>
            </a:extLst>
          </p:cNvPr>
          <p:cNvGraphicFramePr>
            <a:graphicFrameLocks noGrp="1"/>
          </p:cNvGraphicFramePr>
          <p:nvPr>
            <p:extLst>
              <p:ext uri="{D42A27DB-BD31-4B8C-83A1-F6EECF244321}">
                <p14:modId xmlns:p14="http://schemas.microsoft.com/office/powerpoint/2010/main" val="3100669115"/>
              </p:ext>
            </p:extLst>
          </p:nvPr>
        </p:nvGraphicFramePr>
        <p:xfrm>
          <a:off x="662710" y="324281"/>
          <a:ext cx="10515599" cy="1128715"/>
        </p:xfrm>
        <a:graphic>
          <a:graphicData uri="http://schemas.openxmlformats.org/drawingml/2006/table">
            <a:tbl>
              <a:tblPr firstRow="1" firstCol="1" bandRow="1">
                <a:tableStyleId>{5C22544A-7EE6-4342-B048-85BDC9FD1C3A}</a:tableStyleId>
              </a:tblPr>
              <a:tblGrid>
                <a:gridCol w="2608391">
                  <a:extLst>
                    <a:ext uri="{9D8B030D-6E8A-4147-A177-3AD203B41FA5}">
                      <a16:colId xmlns:a16="http://schemas.microsoft.com/office/drawing/2014/main" val="1313977814"/>
                    </a:ext>
                  </a:extLst>
                </a:gridCol>
                <a:gridCol w="2635736">
                  <a:extLst>
                    <a:ext uri="{9D8B030D-6E8A-4147-A177-3AD203B41FA5}">
                      <a16:colId xmlns:a16="http://schemas.microsoft.com/office/drawing/2014/main" val="2462751180"/>
                    </a:ext>
                  </a:extLst>
                </a:gridCol>
                <a:gridCol w="2635736">
                  <a:extLst>
                    <a:ext uri="{9D8B030D-6E8A-4147-A177-3AD203B41FA5}">
                      <a16:colId xmlns:a16="http://schemas.microsoft.com/office/drawing/2014/main" val="4089527786"/>
                    </a:ext>
                  </a:extLst>
                </a:gridCol>
                <a:gridCol w="2635736">
                  <a:extLst>
                    <a:ext uri="{9D8B030D-6E8A-4147-A177-3AD203B41FA5}">
                      <a16:colId xmlns:a16="http://schemas.microsoft.com/office/drawing/2014/main" val="2294902760"/>
                    </a:ext>
                  </a:extLst>
                </a:gridCol>
              </a:tblGrid>
              <a:tr h="190500">
                <a:tc>
                  <a:txBody>
                    <a:bodyPr/>
                    <a:lstStyle/>
                    <a:p>
                      <a:pPr algn="l">
                        <a:lnSpc>
                          <a:spcPct val="150000"/>
                        </a:lnSpc>
                      </a:pPr>
                      <a:r>
                        <a:rPr lang="es-PA" sz="1100">
                          <a:effectLst/>
                        </a:rPr>
                        <a:t>Promedio de MAD</a:t>
                      </a:r>
                      <a:endParaRPr lang="es-PA" sz="12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l">
                        <a:lnSpc>
                          <a:spcPct val="150000"/>
                        </a:lnSpc>
                      </a:pPr>
                      <a:r>
                        <a:rPr lang="es-PA" sz="1100" dirty="0">
                          <a:effectLst/>
                        </a:rPr>
                        <a:t>Modelo </a:t>
                      </a:r>
                      <a:endParaRPr lang="es-PA" sz="12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pPr>
                        <a:lnSpc>
                          <a:spcPct val="107000"/>
                        </a:lnSpc>
                      </a:pPr>
                      <a:endParaRPr lang="es-PA" sz="1100">
                        <a:effectLst/>
                        <a:latin typeface="Aptos" panose="020B0004020202020204" pitchFamily="34" charset="0"/>
                      </a:endParaRPr>
                    </a:p>
                  </a:txBody>
                  <a:tcPr marL="44450" marR="44450" marT="0" marB="0" anchor="b"/>
                </a:tc>
                <a:tc>
                  <a:txBody>
                    <a:bodyPr/>
                    <a:lstStyle/>
                    <a:p>
                      <a:pPr>
                        <a:lnSpc>
                          <a:spcPct val="107000"/>
                        </a:lnSpc>
                      </a:pPr>
                      <a:endParaRPr lang="es-PA" sz="1100">
                        <a:effectLst/>
                        <a:latin typeface="Aptos" panose="020B0004020202020204" pitchFamily="34" charset="0"/>
                      </a:endParaRPr>
                    </a:p>
                  </a:txBody>
                  <a:tcPr marL="44450" marR="44450" marT="0" marB="0" anchor="b"/>
                </a:tc>
                <a:extLst>
                  <a:ext uri="{0D108BD9-81ED-4DB2-BD59-A6C34878D82A}">
                    <a16:rowId xmlns:a16="http://schemas.microsoft.com/office/drawing/2014/main" val="1401218625"/>
                  </a:ext>
                </a:extLst>
              </a:tr>
              <a:tr h="190500">
                <a:tc>
                  <a:txBody>
                    <a:bodyPr/>
                    <a:lstStyle/>
                    <a:p>
                      <a:pPr algn="l">
                        <a:lnSpc>
                          <a:spcPct val="150000"/>
                        </a:lnSpc>
                      </a:pPr>
                      <a:r>
                        <a:rPr lang="es-PA" sz="1100">
                          <a:effectLst/>
                        </a:rPr>
                        <a:t>Dataset</a:t>
                      </a:r>
                      <a:endParaRPr lang="es-PA" sz="12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l">
                        <a:lnSpc>
                          <a:spcPct val="150000"/>
                        </a:lnSpc>
                      </a:pPr>
                      <a:r>
                        <a:rPr lang="es-PA" sz="1100">
                          <a:effectLst/>
                        </a:rPr>
                        <a:t>Logistic Regression</a:t>
                      </a:r>
                      <a:endParaRPr lang="es-PA" sz="12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l">
                        <a:lnSpc>
                          <a:spcPct val="150000"/>
                        </a:lnSpc>
                      </a:pPr>
                      <a:r>
                        <a:rPr lang="es-PA" sz="1100">
                          <a:effectLst/>
                        </a:rPr>
                        <a:t>Multilayer Perceptron</a:t>
                      </a:r>
                      <a:endParaRPr lang="es-PA" sz="12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l">
                        <a:lnSpc>
                          <a:spcPct val="150000"/>
                        </a:lnSpc>
                      </a:pPr>
                      <a:r>
                        <a:rPr lang="es-PA" sz="1100">
                          <a:effectLst/>
                        </a:rPr>
                        <a:t>RandomForest</a:t>
                      </a:r>
                      <a:endParaRPr lang="es-PA" sz="12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44450" marR="44450" marT="0" marB="0" anchor="b"/>
                </a:tc>
                <a:extLst>
                  <a:ext uri="{0D108BD9-81ED-4DB2-BD59-A6C34878D82A}">
                    <a16:rowId xmlns:a16="http://schemas.microsoft.com/office/drawing/2014/main" val="2263736942"/>
                  </a:ext>
                </a:extLst>
              </a:tr>
              <a:tr h="190500">
                <a:tc>
                  <a:txBody>
                    <a:bodyPr/>
                    <a:lstStyle/>
                    <a:p>
                      <a:pPr algn="l">
                        <a:lnSpc>
                          <a:spcPct val="150000"/>
                        </a:lnSpc>
                      </a:pPr>
                      <a:r>
                        <a:rPr lang="es-PA" sz="1100">
                          <a:effectLst/>
                        </a:rPr>
                        <a:t>Con menos columnas</a:t>
                      </a:r>
                      <a:endParaRPr lang="es-PA" sz="12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r">
                        <a:lnSpc>
                          <a:spcPct val="150000"/>
                        </a:lnSpc>
                      </a:pPr>
                      <a:r>
                        <a:rPr lang="es-PA" sz="1100">
                          <a:effectLst/>
                        </a:rPr>
                        <a:t>0.1189</a:t>
                      </a:r>
                      <a:endParaRPr lang="es-PA" sz="12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r">
                        <a:lnSpc>
                          <a:spcPct val="150000"/>
                        </a:lnSpc>
                      </a:pPr>
                      <a:r>
                        <a:rPr lang="es-PA" sz="1100">
                          <a:effectLst/>
                        </a:rPr>
                        <a:t>0.0634</a:t>
                      </a:r>
                      <a:endParaRPr lang="es-PA" sz="12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r">
                        <a:lnSpc>
                          <a:spcPct val="150000"/>
                        </a:lnSpc>
                      </a:pPr>
                      <a:r>
                        <a:rPr lang="es-PA" sz="1100">
                          <a:effectLst/>
                        </a:rPr>
                        <a:t>0.0322</a:t>
                      </a:r>
                      <a:endParaRPr lang="es-PA" sz="12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44450" marR="44450" marT="0" marB="0" anchor="b"/>
                </a:tc>
                <a:extLst>
                  <a:ext uri="{0D108BD9-81ED-4DB2-BD59-A6C34878D82A}">
                    <a16:rowId xmlns:a16="http://schemas.microsoft.com/office/drawing/2014/main" val="2157054434"/>
                  </a:ext>
                </a:extLst>
              </a:tr>
              <a:tr h="190500">
                <a:tc>
                  <a:txBody>
                    <a:bodyPr/>
                    <a:lstStyle/>
                    <a:p>
                      <a:pPr algn="l">
                        <a:lnSpc>
                          <a:spcPct val="150000"/>
                        </a:lnSpc>
                      </a:pPr>
                      <a:r>
                        <a:rPr lang="es-PA" sz="1100">
                          <a:effectLst/>
                        </a:rPr>
                        <a:t>Limpio </a:t>
                      </a:r>
                      <a:endParaRPr lang="es-PA" sz="12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r">
                        <a:lnSpc>
                          <a:spcPct val="150000"/>
                        </a:lnSpc>
                      </a:pPr>
                      <a:r>
                        <a:rPr lang="es-PA" sz="1100">
                          <a:effectLst/>
                        </a:rPr>
                        <a:t>0.117</a:t>
                      </a:r>
                      <a:endParaRPr lang="es-PA" sz="12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r">
                        <a:lnSpc>
                          <a:spcPct val="150000"/>
                        </a:lnSpc>
                      </a:pPr>
                      <a:r>
                        <a:rPr lang="es-PA" sz="1100">
                          <a:effectLst/>
                        </a:rPr>
                        <a:t>0.0559</a:t>
                      </a:r>
                      <a:endParaRPr lang="es-PA" sz="12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r">
                        <a:lnSpc>
                          <a:spcPct val="150000"/>
                        </a:lnSpc>
                      </a:pPr>
                      <a:r>
                        <a:rPr lang="es-PA" sz="1100">
                          <a:effectLst/>
                        </a:rPr>
                        <a:t>0.0133</a:t>
                      </a:r>
                      <a:endParaRPr lang="es-PA" sz="12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44450" marR="44450" marT="0" marB="0" anchor="b"/>
                </a:tc>
                <a:extLst>
                  <a:ext uri="{0D108BD9-81ED-4DB2-BD59-A6C34878D82A}">
                    <a16:rowId xmlns:a16="http://schemas.microsoft.com/office/drawing/2014/main" val="2877182505"/>
                  </a:ext>
                </a:extLst>
              </a:tr>
              <a:tr h="190500">
                <a:tc>
                  <a:txBody>
                    <a:bodyPr/>
                    <a:lstStyle/>
                    <a:p>
                      <a:pPr algn="l">
                        <a:lnSpc>
                          <a:spcPct val="150000"/>
                        </a:lnSpc>
                      </a:pPr>
                      <a:r>
                        <a:rPr lang="es-PA" sz="1100">
                          <a:effectLst/>
                        </a:rPr>
                        <a:t>Original</a:t>
                      </a:r>
                      <a:endParaRPr lang="es-PA" sz="12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r">
                        <a:lnSpc>
                          <a:spcPct val="150000"/>
                        </a:lnSpc>
                      </a:pPr>
                      <a:r>
                        <a:rPr lang="es-PA" sz="1100">
                          <a:effectLst/>
                        </a:rPr>
                        <a:t>0.1224</a:t>
                      </a:r>
                      <a:endParaRPr lang="es-PA" sz="12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r">
                        <a:lnSpc>
                          <a:spcPct val="150000"/>
                        </a:lnSpc>
                      </a:pPr>
                      <a:r>
                        <a:rPr lang="es-PA" sz="1100">
                          <a:effectLst/>
                        </a:rPr>
                        <a:t>0.0617</a:t>
                      </a:r>
                      <a:endParaRPr lang="es-PA" sz="12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44450" marR="44450" marT="0" marB="0" anchor="b"/>
                </a:tc>
                <a:tc>
                  <a:txBody>
                    <a:bodyPr/>
                    <a:lstStyle/>
                    <a:p>
                      <a:pPr algn="r">
                        <a:lnSpc>
                          <a:spcPct val="150000"/>
                        </a:lnSpc>
                      </a:pPr>
                      <a:r>
                        <a:rPr lang="es-PA" sz="1100" dirty="0">
                          <a:effectLst/>
                        </a:rPr>
                        <a:t>0.0134</a:t>
                      </a:r>
                      <a:endParaRPr lang="es-PA" sz="12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44450" marR="44450" marT="0" marB="0" anchor="b"/>
                </a:tc>
                <a:extLst>
                  <a:ext uri="{0D108BD9-81ED-4DB2-BD59-A6C34878D82A}">
                    <a16:rowId xmlns:a16="http://schemas.microsoft.com/office/drawing/2014/main" val="2772058333"/>
                  </a:ext>
                </a:extLst>
              </a:tr>
            </a:tbl>
          </a:graphicData>
        </a:graphic>
      </p:graphicFrame>
    </p:spTree>
    <p:extLst>
      <p:ext uri="{BB962C8B-B14F-4D97-AF65-F5344CB8AC3E}">
        <p14:creationId xmlns:p14="http://schemas.microsoft.com/office/powerpoint/2010/main" val="15934843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3363022-C969-41E9-8EB2-E4C94908C1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20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8D1AD6B3-BE88-4CEB-BA17-790657CC47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2A1951EC-3225-A50E-226B-42442776F858}"/>
              </a:ext>
            </a:extLst>
          </p:cNvPr>
          <p:cNvSpPr>
            <a:spLocks noGrp="1"/>
          </p:cNvSpPr>
          <p:nvPr>
            <p:ph type="title"/>
          </p:nvPr>
        </p:nvSpPr>
        <p:spPr>
          <a:xfrm>
            <a:off x="5980359" y="5396002"/>
            <a:ext cx="4805996" cy="1297115"/>
          </a:xfrm>
        </p:spPr>
        <p:txBody>
          <a:bodyPr vert="horz" lIns="91440" tIns="45720" rIns="91440" bIns="45720" rtlCol="0" anchor="t">
            <a:normAutofit/>
          </a:bodyPr>
          <a:lstStyle/>
          <a:p>
            <a:r>
              <a:rPr lang="en-US" sz="3400" kern="1200" dirty="0" err="1">
                <a:solidFill>
                  <a:schemeClr val="tx2"/>
                </a:solidFill>
                <a:latin typeface="+mj-lt"/>
                <a:ea typeface="+mj-ea"/>
                <a:cs typeface="+mj-cs"/>
              </a:rPr>
              <a:t>Prueba</a:t>
            </a:r>
            <a:r>
              <a:rPr lang="en-US" sz="3400" kern="1200" dirty="0">
                <a:solidFill>
                  <a:schemeClr val="tx2"/>
                </a:solidFill>
                <a:latin typeface="+mj-lt"/>
                <a:ea typeface="+mj-ea"/>
                <a:cs typeface="+mj-cs"/>
              </a:rPr>
              <a:t> de </a:t>
            </a:r>
            <a:r>
              <a:rPr lang="en-US" sz="3400" kern="1200" dirty="0" err="1">
                <a:solidFill>
                  <a:schemeClr val="tx2"/>
                </a:solidFill>
                <a:latin typeface="+mj-lt"/>
                <a:ea typeface="+mj-ea"/>
                <a:cs typeface="+mj-cs"/>
              </a:rPr>
              <a:t>modelo</a:t>
            </a:r>
            <a:r>
              <a:rPr lang="en-US" sz="3400" kern="1200" dirty="0">
                <a:solidFill>
                  <a:schemeClr val="tx2"/>
                </a:solidFill>
                <a:latin typeface="+mj-lt"/>
                <a:ea typeface="+mj-ea"/>
                <a:cs typeface="+mj-cs"/>
              </a:rPr>
              <a:t> </a:t>
            </a:r>
            <a:r>
              <a:rPr lang="en-US" sz="3400" kern="1200" dirty="0" err="1">
                <a:solidFill>
                  <a:schemeClr val="tx2"/>
                </a:solidFill>
                <a:latin typeface="+mj-lt"/>
                <a:ea typeface="+mj-ea"/>
                <a:cs typeface="+mj-cs"/>
              </a:rPr>
              <a:t>RandomForest</a:t>
            </a:r>
            <a:r>
              <a:rPr lang="en-US" sz="3400" kern="1200" dirty="0">
                <a:solidFill>
                  <a:schemeClr val="tx2"/>
                </a:solidFill>
                <a:latin typeface="+mj-lt"/>
                <a:ea typeface="+mj-ea"/>
                <a:cs typeface="+mj-cs"/>
              </a:rPr>
              <a:t> </a:t>
            </a:r>
            <a:r>
              <a:rPr lang="en-US" sz="3400" kern="1200" dirty="0" err="1">
                <a:solidFill>
                  <a:schemeClr val="tx2"/>
                </a:solidFill>
                <a:latin typeface="+mj-lt"/>
                <a:ea typeface="+mj-ea"/>
                <a:cs typeface="+mj-cs"/>
              </a:rPr>
              <a:t>en</a:t>
            </a:r>
            <a:r>
              <a:rPr lang="en-US" sz="3400" kern="1200" dirty="0">
                <a:solidFill>
                  <a:schemeClr val="tx2"/>
                </a:solidFill>
                <a:latin typeface="+mj-lt"/>
                <a:ea typeface="+mj-ea"/>
                <a:cs typeface="+mj-cs"/>
              </a:rPr>
              <a:t> Python</a:t>
            </a:r>
          </a:p>
        </p:txBody>
      </p:sp>
      <p:pic>
        <p:nvPicPr>
          <p:cNvPr id="4" name="Imagen 3" descr="Interfaz de usuario gráfica, Texto, Aplicación, Correo electrónico&#10;&#10;Descripción generada automáticamente">
            <a:extLst>
              <a:ext uri="{FF2B5EF4-FFF2-40B4-BE49-F238E27FC236}">
                <a16:creationId xmlns:a16="http://schemas.microsoft.com/office/drawing/2014/main" id="{74D88E90-9DFA-2432-704C-24099833691C}"/>
              </a:ext>
            </a:extLst>
          </p:cNvPr>
          <p:cNvPicPr>
            <a:picLocks noChangeAspect="1"/>
          </p:cNvPicPr>
          <p:nvPr/>
        </p:nvPicPr>
        <p:blipFill>
          <a:blip r:embed="rId2"/>
          <a:stretch>
            <a:fillRect/>
          </a:stretch>
        </p:blipFill>
        <p:spPr>
          <a:xfrm>
            <a:off x="934149" y="554143"/>
            <a:ext cx="9852206" cy="4655166"/>
          </a:xfrm>
          <a:custGeom>
            <a:avLst/>
            <a:gdLst/>
            <a:ahLst/>
            <a:cxnLst/>
            <a:rect l="l" t="t" r="r" b="b"/>
            <a:pathLst>
              <a:path w="4141760" h="4377846">
                <a:moveTo>
                  <a:pt x="0" y="0"/>
                </a:moveTo>
                <a:lnTo>
                  <a:pt x="4141760" y="0"/>
                </a:lnTo>
                <a:lnTo>
                  <a:pt x="4141760" y="4377846"/>
                </a:lnTo>
                <a:lnTo>
                  <a:pt x="0" y="4377846"/>
                </a:lnTo>
                <a:close/>
              </a:path>
            </a:pathLst>
          </a:custGeom>
        </p:spPr>
      </p:pic>
      <p:grpSp>
        <p:nvGrpSpPr>
          <p:cNvPr id="13" name="Group 12">
            <a:extLst>
              <a:ext uri="{FF2B5EF4-FFF2-40B4-BE49-F238E27FC236}">
                <a16:creationId xmlns:a16="http://schemas.microsoft.com/office/drawing/2014/main" id="{89D1390B-7E13-4B4F-9CB2-391063412E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53" y="-5977"/>
            <a:ext cx="6238675" cy="6863979"/>
            <a:chOff x="305" y="-5977"/>
            <a:chExt cx="6238675" cy="6863979"/>
          </a:xfrm>
        </p:grpSpPr>
        <p:sp>
          <p:nvSpPr>
            <p:cNvPr id="14" name="Freeform: Shape 13">
              <a:extLst>
                <a:ext uri="{FF2B5EF4-FFF2-40B4-BE49-F238E27FC236}">
                  <a16:creationId xmlns:a16="http://schemas.microsoft.com/office/drawing/2014/main" id="{9E720206-AA49-4786-A932-A2650DE091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34854"/>
              <a:ext cx="6028697" cy="6817170"/>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Freeform: Shape 14">
              <a:extLst>
                <a:ext uri="{FF2B5EF4-FFF2-40B4-BE49-F238E27FC236}">
                  <a16:creationId xmlns:a16="http://schemas.microsoft.com/office/drawing/2014/main" id="{C72F6EE6-EDE9-45A5-8F6D-02B9B7CB2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1"/>
              <a:ext cx="6165116"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a:extLst>
                <a:ext uri="{FF2B5EF4-FFF2-40B4-BE49-F238E27FC236}">
                  <a16:creationId xmlns:a16="http://schemas.microsoft.com/office/drawing/2014/main" id="{C093DC50-3BD7-46B1-A300-CD207E152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5977"/>
              <a:ext cx="6238675"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0145093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7ADD6C35-4B10-4BFC-BAD6-56B49A790F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6BF2D7E6-E6AB-F705-A42B-84DDCF66E85F}"/>
              </a:ext>
            </a:extLst>
          </p:cNvPr>
          <p:cNvSpPr>
            <a:spLocks noGrp="1"/>
          </p:cNvSpPr>
          <p:nvPr>
            <p:ph type="title"/>
          </p:nvPr>
        </p:nvSpPr>
        <p:spPr>
          <a:xfrm>
            <a:off x="127666" y="2701917"/>
            <a:ext cx="4050777" cy="1514185"/>
          </a:xfrm>
        </p:spPr>
        <p:txBody>
          <a:bodyPr vert="horz" lIns="91440" tIns="45720" rIns="91440" bIns="45720" rtlCol="0" anchor="t">
            <a:normAutofit fontScale="90000"/>
          </a:bodyPr>
          <a:lstStyle/>
          <a:p>
            <a:r>
              <a:rPr lang="en-US" sz="3400" dirty="0" err="1">
                <a:solidFill>
                  <a:schemeClr val="tx2"/>
                </a:solidFill>
                <a:effectLst/>
              </a:rPr>
              <a:t>Crear</a:t>
            </a:r>
            <a:r>
              <a:rPr lang="en-US" sz="3400" dirty="0">
                <a:solidFill>
                  <a:schemeClr val="tx2"/>
                </a:solidFill>
                <a:effectLst/>
              </a:rPr>
              <a:t> </a:t>
            </a:r>
            <a:r>
              <a:rPr lang="en-US" sz="3400" dirty="0" err="1">
                <a:solidFill>
                  <a:schemeClr val="tx2"/>
                </a:solidFill>
                <a:effectLst/>
              </a:rPr>
              <a:t>el</a:t>
            </a:r>
            <a:r>
              <a:rPr lang="en-US" sz="3400" dirty="0">
                <a:solidFill>
                  <a:schemeClr val="tx2"/>
                </a:solidFill>
                <a:effectLst/>
              </a:rPr>
              <a:t> </a:t>
            </a:r>
            <a:r>
              <a:rPr lang="en-US" sz="3400" dirty="0" err="1">
                <a:solidFill>
                  <a:schemeClr val="tx2"/>
                </a:solidFill>
                <a:effectLst/>
              </a:rPr>
              <a:t>modelo</a:t>
            </a:r>
            <a:r>
              <a:rPr lang="en-US" sz="3400" dirty="0">
                <a:solidFill>
                  <a:schemeClr val="tx2"/>
                </a:solidFill>
                <a:effectLst/>
              </a:rPr>
              <a:t>, </a:t>
            </a:r>
            <a:r>
              <a:rPr lang="en-US" sz="3400" dirty="0" err="1">
                <a:solidFill>
                  <a:schemeClr val="tx2"/>
                </a:solidFill>
                <a:effectLst/>
              </a:rPr>
              <a:t>entrenarlo</a:t>
            </a:r>
            <a:r>
              <a:rPr lang="en-US" sz="3400" dirty="0">
                <a:solidFill>
                  <a:schemeClr val="tx2"/>
                </a:solidFill>
                <a:effectLst/>
              </a:rPr>
              <a:t> y </a:t>
            </a:r>
            <a:r>
              <a:rPr lang="en-US" sz="3400" dirty="0" err="1">
                <a:solidFill>
                  <a:schemeClr val="tx2"/>
                </a:solidFill>
                <a:effectLst/>
              </a:rPr>
              <a:t>evaluar</a:t>
            </a:r>
            <a:r>
              <a:rPr lang="en-US" sz="3400" dirty="0">
                <a:solidFill>
                  <a:schemeClr val="tx2"/>
                </a:solidFill>
                <a:effectLst/>
              </a:rPr>
              <a:t> </a:t>
            </a:r>
            <a:r>
              <a:rPr lang="en-US" sz="3400" dirty="0" err="1">
                <a:solidFill>
                  <a:schemeClr val="tx2"/>
                </a:solidFill>
                <a:effectLst/>
              </a:rPr>
              <a:t>su</a:t>
            </a:r>
            <a:r>
              <a:rPr lang="en-US" sz="3400" dirty="0">
                <a:solidFill>
                  <a:schemeClr val="tx2"/>
                </a:solidFill>
                <a:effectLst/>
              </a:rPr>
              <a:t> </a:t>
            </a:r>
            <a:r>
              <a:rPr lang="en-US" sz="3400" dirty="0" err="1">
                <a:solidFill>
                  <a:schemeClr val="tx2"/>
                </a:solidFill>
                <a:effectLst/>
              </a:rPr>
              <a:t>precisión</a:t>
            </a:r>
            <a:r>
              <a:rPr lang="en-US" sz="3400" dirty="0">
                <a:solidFill>
                  <a:schemeClr val="tx2"/>
                </a:solidFill>
                <a:effectLst/>
              </a:rPr>
              <a:t>.</a:t>
            </a:r>
            <a:br>
              <a:rPr lang="en-US" sz="3400" dirty="0">
                <a:solidFill>
                  <a:schemeClr val="tx2"/>
                </a:solidFill>
                <a:effectLst/>
              </a:rPr>
            </a:br>
            <a:endParaRPr lang="en-US" sz="3400" dirty="0">
              <a:solidFill>
                <a:schemeClr val="tx2"/>
              </a:solidFill>
            </a:endParaRPr>
          </a:p>
        </p:txBody>
      </p:sp>
      <p:grpSp>
        <p:nvGrpSpPr>
          <p:cNvPr id="27" name="Group 26">
            <a:extLst>
              <a:ext uri="{FF2B5EF4-FFF2-40B4-BE49-F238E27FC236}">
                <a16:creationId xmlns:a16="http://schemas.microsoft.com/office/drawing/2014/main" id="{32AFDD1C-2418-460A-B0D3-EEF55EC823F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866957" y="2290257"/>
            <a:ext cx="5324737" cy="4559213"/>
            <a:chOff x="6852124" y="2290257"/>
            <a:chExt cx="5330118" cy="4559213"/>
          </a:xfrm>
        </p:grpSpPr>
        <p:sp>
          <p:nvSpPr>
            <p:cNvPr id="28" name="Freeform: Shape 27">
              <a:extLst>
                <a:ext uri="{FF2B5EF4-FFF2-40B4-BE49-F238E27FC236}">
                  <a16:creationId xmlns:a16="http://schemas.microsoft.com/office/drawing/2014/main" id="{AF1D9B44-43EB-4833-B924-356EBE6D25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52124" y="2290257"/>
              <a:ext cx="5330118" cy="4559213"/>
            </a:xfrm>
            <a:custGeom>
              <a:avLst/>
              <a:gdLst>
                <a:gd name="connsiteX0" fmla="*/ 3444904 w 5330118"/>
                <a:gd name="connsiteY0" fmla="*/ 220 h 4559213"/>
                <a:gd name="connsiteX1" fmla="*/ 3769380 w 5330118"/>
                <a:gd name="connsiteY1" fmla="*/ 20786 h 4559213"/>
                <a:gd name="connsiteX2" fmla="*/ 4399652 w 5330118"/>
                <a:gd name="connsiteY2" fmla="*/ 157746 h 4559213"/>
                <a:gd name="connsiteX3" fmla="*/ 4978946 w 5330118"/>
                <a:gd name="connsiteY3" fmla="*/ 421156 h 4559213"/>
                <a:gd name="connsiteX4" fmla="*/ 5239909 w 5330118"/>
                <a:gd name="connsiteY4" fmla="*/ 596177 h 4559213"/>
                <a:gd name="connsiteX5" fmla="*/ 5330118 w 5330118"/>
                <a:gd name="connsiteY5" fmla="*/ 672101 h 4559213"/>
                <a:gd name="connsiteX6" fmla="*/ 5330118 w 5330118"/>
                <a:gd name="connsiteY6" fmla="*/ 817108 h 4559213"/>
                <a:gd name="connsiteX7" fmla="*/ 5165156 w 5330118"/>
                <a:gd name="connsiteY7" fmla="*/ 689392 h 4559213"/>
                <a:gd name="connsiteX8" fmla="*/ 4907074 w 5330118"/>
                <a:gd name="connsiteY8" fmla="*/ 537310 h 4559213"/>
                <a:gd name="connsiteX9" fmla="*/ 4344130 w 5330118"/>
                <a:gd name="connsiteY9" fmla="*/ 331280 h 4559213"/>
                <a:gd name="connsiteX10" fmla="*/ 3749396 w 5330118"/>
                <a:gd name="connsiteY10" fmla="*/ 251913 h 4559213"/>
                <a:gd name="connsiteX11" fmla="*/ 3153752 w 5330118"/>
                <a:gd name="connsiteY11" fmla="*/ 282158 h 4559213"/>
                <a:gd name="connsiteX12" fmla="*/ 2861381 w 5330118"/>
                <a:gd name="connsiteY12" fmla="*/ 336106 h 4559213"/>
                <a:gd name="connsiteX13" fmla="*/ 2574686 w 5330118"/>
                <a:gd name="connsiteY13" fmla="*/ 413220 h 4559213"/>
                <a:gd name="connsiteX14" fmla="*/ 2294918 w 5330118"/>
                <a:gd name="connsiteY14" fmla="*/ 511569 h 4559213"/>
                <a:gd name="connsiteX15" fmla="*/ 2023438 w 5330118"/>
                <a:gd name="connsiteY15" fmla="*/ 630404 h 4559213"/>
                <a:gd name="connsiteX16" fmla="*/ 1508751 w 5330118"/>
                <a:gd name="connsiteY16" fmla="*/ 922342 h 4559213"/>
                <a:gd name="connsiteX17" fmla="*/ 1387034 w 5330118"/>
                <a:gd name="connsiteY17" fmla="*/ 1006427 h 4559213"/>
                <a:gd name="connsiteX18" fmla="*/ 1327197 w 5330118"/>
                <a:gd name="connsiteY18" fmla="*/ 1049865 h 4559213"/>
                <a:gd name="connsiteX19" fmla="*/ 1268155 w 5330118"/>
                <a:gd name="connsiteY19" fmla="*/ 1094374 h 4559213"/>
                <a:gd name="connsiteX20" fmla="*/ 1040389 w 5330118"/>
                <a:gd name="connsiteY20" fmla="*/ 1283245 h 4559213"/>
                <a:gd name="connsiteX21" fmla="*/ 633794 w 5330118"/>
                <a:gd name="connsiteY21" fmla="*/ 1711714 h 4559213"/>
                <a:gd name="connsiteX22" fmla="*/ 460415 w 5330118"/>
                <a:gd name="connsiteY22" fmla="*/ 1950670 h 4559213"/>
                <a:gd name="connsiteX23" fmla="*/ 312810 w 5330118"/>
                <a:gd name="connsiteY23" fmla="*/ 2205715 h 4559213"/>
                <a:gd name="connsiteX24" fmla="*/ 280110 w 5330118"/>
                <a:gd name="connsiteY24" fmla="*/ 2271675 h 4559213"/>
                <a:gd name="connsiteX25" fmla="*/ 264214 w 5330118"/>
                <a:gd name="connsiteY25" fmla="*/ 2304923 h 4559213"/>
                <a:gd name="connsiteX26" fmla="*/ 249113 w 5330118"/>
                <a:gd name="connsiteY26" fmla="*/ 2338492 h 4559213"/>
                <a:gd name="connsiteX27" fmla="*/ 220272 w 5330118"/>
                <a:gd name="connsiteY27" fmla="*/ 2406168 h 4559213"/>
                <a:gd name="connsiteX28" fmla="*/ 193250 w 5330118"/>
                <a:gd name="connsiteY28" fmla="*/ 2474595 h 4559213"/>
                <a:gd name="connsiteX29" fmla="*/ 105368 w 5330118"/>
                <a:gd name="connsiteY29" fmla="*/ 2754843 h 4559213"/>
                <a:gd name="connsiteX30" fmla="*/ 34063 w 5330118"/>
                <a:gd name="connsiteY30" fmla="*/ 3335503 h 4559213"/>
                <a:gd name="connsiteX31" fmla="*/ 64038 w 5330118"/>
                <a:gd name="connsiteY31" fmla="*/ 3625404 h 4559213"/>
                <a:gd name="connsiteX32" fmla="*/ 155554 w 5330118"/>
                <a:gd name="connsiteY32" fmla="*/ 3902649 h 4559213"/>
                <a:gd name="connsiteX33" fmla="*/ 187118 w 5330118"/>
                <a:gd name="connsiteY33" fmla="*/ 3968931 h 4559213"/>
                <a:gd name="connsiteX34" fmla="*/ 222202 w 5330118"/>
                <a:gd name="connsiteY34" fmla="*/ 4033711 h 4559213"/>
                <a:gd name="connsiteX35" fmla="*/ 299980 w 5330118"/>
                <a:gd name="connsiteY35" fmla="*/ 4159303 h 4559213"/>
                <a:gd name="connsiteX36" fmla="*/ 385818 w 5330118"/>
                <a:gd name="connsiteY36" fmla="*/ 4280604 h 4559213"/>
                <a:gd name="connsiteX37" fmla="*/ 477786 w 5330118"/>
                <a:gd name="connsiteY37" fmla="*/ 4398474 h 4559213"/>
                <a:gd name="connsiteX38" fmla="*/ 609756 w 5330118"/>
                <a:gd name="connsiteY38" fmla="*/ 4559213 h 4559213"/>
                <a:gd name="connsiteX39" fmla="*/ 480825 w 5330118"/>
                <a:gd name="connsiteY39" fmla="*/ 4559213 h 4559213"/>
                <a:gd name="connsiteX40" fmla="*/ 404211 w 5330118"/>
                <a:gd name="connsiteY40" fmla="*/ 4446629 h 4559213"/>
                <a:gd name="connsiteX41" fmla="*/ 321439 w 5330118"/>
                <a:gd name="connsiteY41" fmla="*/ 4320180 h 4559213"/>
                <a:gd name="connsiteX42" fmla="*/ 242640 w 5330118"/>
                <a:gd name="connsiteY42" fmla="*/ 4190941 h 4559213"/>
                <a:gd name="connsiteX43" fmla="*/ 109909 w 5330118"/>
                <a:gd name="connsiteY43" fmla="*/ 3919809 h 4559213"/>
                <a:gd name="connsiteX44" fmla="*/ 26229 w 5330118"/>
                <a:gd name="connsiteY44" fmla="*/ 3632054 h 4559213"/>
                <a:gd name="connsiteX45" fmla="*/ 0 w 5330118"/>
                <a:gd name="connsiteY45" fmla="*/ 3335503 h 4559213"/>
                <a:gd name="connsiteX46" fmla="*/ 234352 w 5330118"/>
                <a:gd name="connsiteY46" fmla="*/ 2173647 h 4559213"/>
                <a:gd name="connsiteX47" fmla="*/ 360384 w 5330118"/>
                <a:gd name="connsiteY47" fmla="*/ 1898869 h 4559213"/>
                <a:gd name="connsiteX48" fmla="*/ 511282 w 5330118"/>
                <a:gd name="connsiteY48" fmla="*/ 1634172 h 4559213"/>
                <a:gd name="connsiteX49" fmla="*/ 884381 w 5330118"/>
                <a:gd name="connsiteY49" fmla="*/ 1143281 h 4559213"/>
                <a:gd name="connsiteX50" fmla="*/ 1104768 w 5330118"/>
                <a:gd name="connsiteY50" fmla="*/ 921806 h 4559213"/>
                <a:gd name="connsiteX51" fmla="*/ 1163128 w 5330118"/>
                <a:gd name="connsiteY51" fmla="*/ 869254 h 4559213"/>
                <a:gd name="connsiteX52" fmla="*/ 1222624 w 5330118"/>
                <a:gd name="connsiteY52" fmla="*/ 817773 h 4559213"/>
                <a:gd name="connsiteX53" fmla="*/ 1345591 w 5330118"/>
                <a:gd name="connsiteY53" fmla="*/ 718886 h 4559213"/>
                <a:gd name="connsiteX54" fmla="*/ 1883100 w 5330118"/>
                <a:gd name="connsiteY54" fmla="*/ 378362 h 4559213"/>
                <a:gd name="connsiteX55" fmla="*/ 3118895 w 5330118"/>
                <a:gd name="connsiteY55" fmla="*/ 13600 h 4559213"/>
                <a:gd name="connsiteX56" fmla="*/ 3444904 w 5330118"/>
                <a:gd name="connsiteY56" fmla="*/ 220 h 4559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5330118" h="4559213">
                  <a:moveTo>
                    <a:pt x="3444904" y="220"/>
                  </a:moveTo>
                  <a:cubicBezTo>
                    <a:pt x="3553706" y="1507"/>
                    <a:pt x="3662253" y="8452"/>
                    <a:pt x="3769380" y="20786"/>
                  </a:cubicBezTo>
                  <a:cubicBezTo>
                    <a:pt x="3983974" y="45668"/>
                    <a:pt x="4196072" y="90499"/>
                    <a:pt x="4399652" y="157746"/>
                  </a:cubicBezTo>
                  <a:cubicBezTo>
                    <a:pt x="4603235" y="224778"/>
                    <a:pt x="4797732" y="313798"/>
                    <a:pt x="4978946" y="421156"/>
                  </a:cubicBezTo>
                  <a:cubicBezTo>
                    <a:pt x="5069496" y="474943"/>
                    <a:pt x="5156611" y="533449"/>
                    <a:pt x="5239909" y="596177"/>
                  </a:cubicBezTo>
                  <a:lnTo>
                    <a:pt x="5330118" y="672101"/>
                  </a:lnTo>
                  <a:lnTo>
                    <a:pt x="5330118" y="817108"/>
                  </a:lnTo>
                  <a:lnTo>
                    <a:pt x="5165156" y="689392"/>
                  </a:lnTo>
                  <a:cubicBezTo>
                    <a:pt x="5082384" y="633729"/>
                    <a:pt x="4996431" y="582355"/>
                    <a:pt x="4907074" y="537310"/>
                  </a:cubicBezTo>
                  <a:cubicBezTo>
                    <a:pt x="4728926" y="446145"/>
                    <a:pt x="4538970" y="377933"/>
                    <a:pt x="4344130" y="331280"/>
                  </a:cubicBezTo>
                  <a:cubicBezTo>
                    <a:pt x="4149292" y="284518"/>
                    <a:pt x="3949571" y="258885"/>
                    <a:pt x="3749396" y="251913"/>
                  </a:cubicBezTo>
                  <a:cubicBezTo>
                    <a:pt x="3548993" y="243976"/>
                    <a:pt x="3350636" y="254701"/>
                    <a:pt x="3153752" y="282158"/>
                  </a:cubicBezTo>
                  <a:cubicBezTo>
                    <a:pt x="3055539" y="296422"/>
                    <a:pt x="2957892" y="314119"/>
                    <a:pt x="2861381" y="336106"/>
                  </a:cubicBezTo>
                  <a:cubicBezTo>
                    <a:pt x="2764870" y="358414"/>
                    <a:pt x="2669154" y="383833"/>
                    <a:pt x="2574686" y="413220"/>
                  </a:cubicBezTo>
                  <a:cubicBezTo>
                    <a:pt x="2480219" y="442499"/>
                    <a:pt x="2386888" y="475318"/>
                    <a:pt x="2294918" y="511569"/>
                  </a:cubicBezTo>
                  <a:cubicBezTo>
                    <a:pt x="2203063" y="547928"/>
                    <a:pt x="2112455" y="587610"/>
                    <a:pt x="2023438" y="630404"/>
                  </a:cubicBezTo>
                  <a:cubicBezTo>
                    <a:pt x="1845404" y="715883"/>
                    <a:pt x="1673274" y="813375"/>
                    <a:pt x="1508751" y="922342"/>
                  </a:cubicBezTo>
                  <a:cubicBezTo>
                    <a:pt x="1467763" y="949692"/>
                    <a:pt x="1426887" y="977470"/>
                    <a:pt x="1387034" y="1006427"/>
                  </a:cubicBezTo>
                  <a:cubicBezTo>
                    <a:pt x="1366824" y="1020585"/>
                    <a:pt x="1347067" y="1035279"/>
                    <a:pt x="1327197" y="1049865"/>
                  </a:cubicBezTo>
                  <a:cubicBezTo>
                    <a:pt x="1307213" y="1064343"/>
                    <a:pt x="1287571" y="1079252"/>
                    <a:pt x="1268155" y="1094374"/>
                  </a:cubicBezTo>
                  <a:cubicBezTo>
                    <a:pt x="1190152" y="1154757"/>
                    <a:pt x="1113851" y="1217392"/>
                    <a:pt x="1040389" y="1283245"/>
                  </a:cubicBezTo>
                  <a:cubicBezTo>
                    <a:pt x="893125" y="1414521"/>
                    <a:pt x="756533" y="1557701"/>
                    <a:pt x="633794" y="1711714"/>
                  </a:cubicBezTo>
                  <a:cubicBezTo>
                    <a:pt x="572480" y="1788721"/>
                    <a:pt x="514461" y="1868409"/>
                    <a:pt x="460415" y="1950670"/>
                  </a:cubicBezTo>
                  <a:cubicBezTo>
                    <a:pt x="407277" y="2033362"/>
                    <a:pt x="357091" y="2118091"/>
                    <a:pt x="312810" y="2205715"/>
                  </a:cubicBezTo>
                  <a:cubicBezTo>
                    <a:pt x="301342" y="2227488"/>
                    <a:pt x="290669" y="2249581"/>
                    <a:pt x="280110" y="2271675"/>
                  </a:cubicBezTo>
                  <a:lnTo>
                    <a:pt x="264214" y="2304923"/>
                  </a:lnTo>
                  <a:lnTo>
                    <a:pt x="249113" y="2338492"/>
                  </a:lnTo>
                  <a:cubicBezTo>
                    <a:pt x="239234" y="2360908"/>
                    <a:pt x="229243" y="2383324"/>
                    <a:pt x="220272" y="2406168"/>
                  </a:cubicBezTo>
                  <a:cubicBezTo>
                    <a:pt x="211302" y="2429012"/>
                    <a:pt x="201425" y="2451536"/>
                    <a:pt x="193250" y="2474595"/>
                  </a:cubicBezTo>
                  <a:cubicBezTo>
                    <a:pt x="158279" y="2566187"/>
                    <a:pt x="128643" y="2659711"/>
                    <a:pt x="105368" y="2754843"/>
                  </a:cubicBezTo>
                  <a:cubicBezTo>
                    <a:pt x="58134" y="2944678"/>
                    <a:pt x="33950" y="3140091"/>
                    <a:pt x="34063" y="3335503"/>
                  </a:cubicBezTo>
                  <a:cubicBezTo>
                    <a:pt x="34630" y="3432888"/>
                    <a:pt x="44282" y="3530058"/>
                    <a:pt x="64038" y="3625404"/>
                  </a:cubicBezTo>
                  <a:cubicBezTo>
                    <a:pt x="84817" y="3720536"/>
                    <a:pt x="114905" y="3813631"/>
                    <a:pt x="155554" y="3902649"/>
                  </a:cubicBezTo>
                  <a:cubicBezTo>
                    <a:pt x="165205" y="3925066"/>
                    <a:pt x="176446" y="3946945"/>
                    <a:pt x="187118" y="3968931"/>
                  </a:cubicBezTo>
                  <a:cubicBezTo>
                    <a:pt x="198700" y="3990597"/>
                    <a:pt x="209713" y="4012475"/>
                    <a:pt x="222202" y="4033711"/>
                  </a:cubicBezTo>
                  <a:cubicBezTo>
                    <a:pt x="246047" y="4076612"/>
                    <a:pt x="272615" y="4118225"/>
                    <a:pt x="299980" y="4159303"/>
                  </a:cubicBezTo>
                  <a:cubicBezTo>
                    <a:pt x="327230" y="4200488"/>
                    <a:pt x="356410" y="4240599"/>
                    <a:pt x="385818" y="4280604"/>
                  </a:cubicBezTo>
                  <a:cubicBezTo>
                    <a:pt x="415679" y="4320287"/>
                    <a:pt x="446676" y="4359434"/>
                    <a:pt x="477786" y="4398474"/>
                  </a:cubicBezTo>
                  <a:lnTo>
                    <a:pt x="609756" y="4559213"/>
                  </a:lnTo>
                  <a:lnTo>
                    <a:pt x="480825" y="4559213"/>
                  </a:lnTo>
                  <a:lnTo>
                    <a:pt x="404211" y="4446629"/>
                  </a:lnTo>
                  <a:cubicBezTo>
                    <a:pt x="376166" y="4404802"/>
                    <a:pt x="348461" y="4362759"/>
                    <a:pt x="321439" y="4320180"/>
                  </a:cubicBezTo>
                  <a:cubicBezTo>
                    <a:pt x="294415" y="4277601"/>
                    <a:pt x="267619" y="4234915"/>
                    <a:pt x="242640" y="4190941"/>
                  </a:cubicBezTo>
                  <a:cubicBezTo>
                    <a:pt x="192568" y="4103424"/>
                    <a:pt x="146584" y="4013334"/>
                    <a:pt x="109909" y="3919809"/>
                  </a:cubicBezTo>
                  <a:cubicBezTo>
                    <a:pt x="72554" y="3826608"/>
                    <a:pt x="44850" y="3729975"/>
                    <a:pt x="26229" y="3632054"/>
                  </a:cubicBezTo>
                  <a:cubicBezTo>
                    <a:pt x="8403" y="3534134"/>
                    <a:pt x="0" y="3434711"/>
                    <a:pt x="0" y="3335503"/>
                  </a:cubicBezTo>
                  <a:cubicBezTo>
                    <a:pt x="1476" y="2939959"/>
                    <a:pt x="82433" y="2545488"/>
                    <a:pt x="234352" y="2173647"/>
                  </a:cubicBezTo>
                  <a:cubicBezTo>
                    <a:pt x="272502" y="2080767"/>
                    <a:pt x="313831" y="1988745"/>
                    <a:pt x="360384" y="1898869"/>
                  </a:cubicBezTo>
                  <a:cubicBezTo>
                    <a:pt x="406255" y="1808669"/>
                    <a:pt x="456781" y="1720402"/>
                    <a:pt x="511282" y="1634172"/>
                  </a:cubicBezTo>
                  <a:cubicBezTo>
                    <a:pt x="620396" y="1461818"/>
                    <a:pt x="744951" y="1296973"/>
                    <a:pt x="884381" y="1143281"/>
                  </a:cubicBezTo>
                  <a:cubicBezTo>
                    <a:pt x="954438" y="1066703"/>
                    <a:pt x="1027559" y="992378"/>
                    <a:pt x="1104768" y="921806"/>
                  </a:cubicBezTo>
                  <a:cubicBezTo>
                    <a:pt x="1123956" y="904003"/>
                    <a:pt x="1143258" y="886414"/>
                    <a:pt x="1163128" y="869254"/>
                  </a:cubicBezTo>
                  <a:cubicBezTo>
                    <a:pt x="1182885" y="851985"/>
                    <a:pt x="1202300" y="834396"/>
                    <a:pt x="1222624" y="817773"/>
                  </a:cubicBezTo>
                  <a:cubicBezTo>
                    <a:pt x="1262819" y="783988"/>
                    <a:pt x="1304034" y="751277"/>
                    <a:pt x="1345591" y="718886"/>
                  </a:cubicBezTo>
                  <a:cubicBezTo>
                    <a:pt x="1512612" y="590184"/>
                    <a:pt x="1693030" y="476176"/>
                    <a:pt x="1883100" y="378362"/>
                  </a:cubicBezTo>
                  <a:cubicBezTo>
                    <a:pt x="2263126" y="182628"/>
                    <a:pt x="2685504" y="54677"/>
                    <a:pt x="3118895" y="13600"/>
                  </a:cubicBezTo>
                  <a:cubicBezTo>
                    <a:pt x="3227044" y="3304"/>
                    <a:pt x="3336102" y="-1067"/>
                    <a:pt x="3444904" y="22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A32CECE0-15B8-4DAB-B839-B0082C6FFC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74598" y="2512952"/>
              <a:ext cx="5307644" cy="4336518"/>
            </a:xfrm>
            <a:custGeom>
              <a:avLst/>
              <a:gdLst>
                <a:gd name="connsiteX0" fmla="*/ 5307644 w 5307644"/>
                <a:gd name="connsiteY0" fmla="*/ 4310537 h 4336518"/>
                <a:gd name="connsiteX1" fmla="*/ 5307644 w 5307644"/>
                <a:gd name="connsiteY1" fmla="*/ 4336518 h 4336518"/>
                <a:gd name="connsiteX2" fmla="*/ 5271469 w 5307644"/>
                <a:gd name="connsiteY2" fmla="*/ 4336518 h 4336518"/>
                <a:gd name="connsiteX3" fmla="*/ 3433280 w 5307644"/>
                <a:gd name="connsiteY3" fmla="*/ 1379 h 4336518"/>
                <a:gd name="connsiteX4" fmla="*/ 3739290 w 5307644"/>
                <a:gd name="connsiteY4" fmla="*/ 5668 h 4336518"/>
                <a:gd name="connsiteX5" fmla="*/ 4345494 w 5307644"/>
                <a:gd name="connsiteY5" fmla="*/ 94581 h 4336518"/>
                <a:gd name="connsiteX6" fmla="*/ 4922289 w 5307644"/>
                <a:gd name="connsiteY6" fmla="*/ 300933 h 4336518"/>
                <a:gd name="connsiteX7" fmla="*/ 5188801 w 5307644"/>
                <a:gd name="connsiteY7" fmla="*/ 449771 h 4336518"/>
                <a:gd name="connsiteX8" fmla="*/ 5307644 w 5307644"/>
                <a:gd name="connsiteY8" fmla="*/ 531018 h 4336518"/>
                <a:gd name="connsiteX9" fmla="*/ 5307644 w 5307644"/>
                <a:gd name="connsiteY9" fmla="*/ 868543 h 4336518"/>
                <a:gd name="connsiteX10" fmla="*/ 5256558 w 5307644"/>
                <a:gd name="connsiteY10" fmla="*/ 823998 h 4336518"/>
                <a:gd name="connsiteX11" fmla="*/ 4794554 w 5307644"/>
                <a:gd name="connsiteY11" fmla="*/ 538923 h 4336518"/>
                <a:gd name="connsiteX12" fmla="*/ 4274643 w 5307644"/>
                <a:gd name="connsiteY12" fmla="*/ 359921 h 4336518"/>
                <a:gd name="connsiteX13" fmla="*/ 3722940 w 5307644"/>
                <a:gd name="connsiteY13" fmla="*/ 285703 h 4336518"/>
                <a:gd name="connsiteX14" fmla="*/ 3163858 w 5307644"/>
                <a:gd name="connsiteY14" fmla="*/ 304579 h 4336518"/>
                <a:gd name="connsiteX15" fmla="*/ 2615108 w 5307644"/>
                <a:gd name="connsiteY15" fmla="*/ 413546 h 4336518"/>
                <a:gd name="connsiteX16" fmla="*/ 2090201 w 5307644"/>
                <a:gd name="connsiteY16" fmla="*/ 603167 h 4336518"/>
                <a:gd name="connsiteX17" fmla="*/ 1152228 w 5307644"/>
                <a:gd name="connsiteY17" fmla="*/ 1185758 h 4336518"/>
                <a:gd name="connsiteX18" fmla="*/ 768796 w 5307644"/>
                <a:gd name="connsiteY18" fmla="*/ 1574544 h 4336518"/>
                <a:gd name="connsiteX19" fmla="*/ 465637 w 5307644"/>
                <a:gd name="connsiteY19" fmla="*/ 2021033 h 4336518"/>
                <a:gd name="connsiteX20" fmla="*/ 259898 w 5307644"/>
                <a:gd name="connsiteY20" fmla="*/ 2514605 h 4336518"/>
                <a:gd name="connsiteX21" fmla="*/ 185075 w 5307644"/>
                <a:gd name="connsiteY21" fmla="*/ 3040781 h 4336518"/>
                <a:gd name="connsiteX22" fmla="*/ 216639 w 5307644"/>
                <a:gd name="connsiteY22" fmla="*/ 3298400 h 4336518"/>
                <a:gd name="connsiteX23" fmla="*/ 309857 w 5307644"/>
                <a:gd name="connsiteY23" fmla="*/ 3539393 h 4336518"/>
                <a:gd name="connsiteX24" fmla="*/ 374918 w 5307644"/>
                <a:gd name="connsiteY24" fmla="*/ 3652866 h 4336518"/>
                <a:gd name="connsiteX25" fmla="*/ 449628 w 5307644"/>
                <a:gd name="connsiteY25" fmla="*/ 3762691 h 4336518"/>
                <a:gd name="connsiteX26" fmla="*/ 622212 w 5307644"/>
                <a:gd name="connsiteY26" fmla="*/ 3974942 h 4336518"/>
                <a:gd name="connsiteX27" fmla="*/ 808989 w 5307644"/>
                <a:gd name="connsiteY27" fmla="*/ 4188802 h 4336518"/>
                <a:gd name="connsiteX28" fmla="*/ 901868 w 5307644"/>
                <a:gd name="connsiteY28" fmla="*/ 4300450 h 4336518"/>
                <a:gd name="connsiteX29" fmla="*/ 931233 w 5307644"/>
                <a:gd name="connsiteY29" fmla="*/ 4336518 h 4336518"/>
                <a:gd name="connsiteX30" fmla="*/ 512426 w 5307644"/>
                <a:gd name="connsiteY30" fmla="*/ 4336518 h 4336518"/>
                <a:gd name="connsiteX31" fmla="*/ 379799 w 5307644"/>
                <a:gd name="connsiteY31" fmla="*/ 4138930 h 4336518"/>
                <a:gd name="connsiteX32" fmla="*/ 226177 w 5307644"/>
                <a:gd name="connsiteY32" fmla="*/ 3891071 h 4336518"/>
                <a:gd name="connsiteX33" fmla="*/ 156916 w 5307644"/>
                <a:gd name="connsiteY33" fmla="*/ 3759688 h 4336518"/>
                <a:gd name="connsiteX34" fmla="*/ 98101 w 5307644"/>
                <a:gd name="connsiteY34" fmla="*/ 3622191 h 4336518"/>
                <a:gd name="connsiteX35" fmla="*/ 53025 w 5307644"/>
                <a:gd name="connsiteY35" fmla="*/ 3479547 h 4336518"/>
                <a:gd name="connsiteX36" fmla="*/ 36221 w 5307644"/>
                <a:gd name="connsiteY36" fmla="*/ 3406831 h 4336518"/>
                <a:gd name="connsiteX37" fmla="*/ 28841 w 5307644"/>
                <a:gd name="connsiteY37" fmla="*/ 3370365 h 4336518"/>
                <a:gd name="connsiteX38" fmla="*/ 22709 w 5307644"/>
                <a:gd name="connsiteY38" fmla="*/ 3333792 h 4336518"/>
                <a:gd name="connsiteX39" fmla="*/ 0 w 5307644"/>
                <a:gd name="connsiteY39" fmla="*/ 3040781 h 4336518"/>
                <a:gd name="connsiteX40" fmla="*/ 63017 w 5307644"/>
                <a:gd name="connsiteY40" fmla="*/ 2469880 h 4336518"/>
                <a:gd name="connsiteX41" fmla="*/ 252405 w 5307644"/>
                <a:gd name="connsiteY41" fmla="*/ 1922897 h 4336518"/>
                <a:gd name="connsiteX42" fmla="*/ 962499 w 5307644"/>
                <a:gd name="connsiteY42" fmla="*/ 993992 h 4336518"/>
                <a:gd name="connsiteX43" fmla="*/ 1433359 w 5307644"/>
                <a:gd name="connsiteY43" fmla="*/ 630088 h 4336518"/>
                <a:gd name="connsiteX44" fmla="*/ 1959628 w 5307644"/>
                <a:gd name="connsiteY44" fmla="*/ 341151 h 4336518"/>
                <a:gd name="connsiteX45" fmla="*/ 3127865 w 5307644"/>
                <a:gd name="connsiteY45" fmla="*/ 22508 h 4336518"/>
                <a:gd name="connsiteX46" fmla="*/ 3433280 w 5307644"/>
                <a:gd name="connsiteY46" fmla="*/ 1379 h 4336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5307644" h="4336518">
                  <a:moveTo>
                    <a:pt x="5307644" y="4310537"/>
                  </a:moveTo>
                  <a:lnTo>
                    <a:pt x="5307644" y="4336518"/>
                  </a:lnTo>
                  <a:lnTo>
                    <a:pt x="5271469" y="4336518"/>
                  </a:lnTo>
                  <a:close/>
                  <a:moveTo>
                    <a:pt x="3433280" y="1379"/>
                  </a:moveTo>
                  <a:cubicBezTo>
                    <a:pt x="3535397" y="-1410"/>
                    <a:pt x="3637614" y="38"/>
                    <a:pt x="3739290" y="5668"/>
                  </a:cubicBezTo>
                  <a:cubicBezTo>
                    <a:pt x="3942986" y="17360"/>
                    <a:pt x="4146567" y="45995"/>
                    <a:pt x="4345494" y="94581"/>
                  </a:cubicBezTo>
                  <a:cubicBezTo>
                    <a:pt x="4544420" y="143059"/>
                    <a:pt x="4738691" y="211700"/>
                    <a:pt x="4922289" y="300933"/>
                  </a:cubicBezTo>
                  <a:cubicBezTo>
                    <a:pt x="5013975" y="345550"/>
                    <a:pt x="5103219" y="395127"/>
                    <a:pt x="5188801" y="449771"/>
                  </a:cubicBezTo>
                  <a:lnTo>
                    <a:pt x="5307644" y="531018"/>
                  </a:lnTo>
                  <a:lnTo>
                    <a:pt x="5307644" y="868543"/>
                  </a:lnTo>
                  <a:lnTo>
                    <a:pt x="5256558" y="823998"/>
                  </a:lnTo>
                  <a:cubicBezTo>
                    <a:pt x="5114289" y="712993"/>
                    <a:pt x="4959758" y="616466"/>
                    <a:pt x="4794554" y="538923"/>
                  </a:cubicBezTo>
                  <a:cubicBezTo>
                    <a:pt x="4629462" y="461166"/>
                    <a:pt x="4454722" y="401534"/>
                    <a:pt x="4274643" y="359921"/>
                  </a:cubicBezTo>
                  <a:cubicBezTo>
                    <a:pt x="4094566" y="318200"/>
                    <a:pt x="3909491" y="294176"/>
                    <a:pt x="3722940" y="285703"/>
                  </a:cubicBezTo>
                  <a:cubicBezTo>
                    <a:pt x="3536050" y="276800"/>
                    <a:pt x="3349387" y="282700"/>
                    <a:pt x="3163858" y="304579"/>
                  </a:cubicBezTo>
                  <a:cubicBezTo>
                    <a:pt x="2978444" y="326565"/>
                    <a:pt x="2794732" y="363353"/>
                    <a:pt x="2615108" y="413546"/>
                  </a:cubicBezTo>
                  <a:cubicBezTo>
                    <a:pt x="2435370" y="463526"/>
                    <a:pt x="2260060" y="528198"/>
                    <a:pt x="2090201" y="603167"/>
                  </a:cubicBezTo>
                  <a:cubicBezTo>
                    <a:pt x="1749461" y="751496"/>
                    <a:pt x="1431316" y="948195"/>
                    <a:pt x="1152228" y="1185758"/>
                  </a:cubicBezTo>
                  <a:cubicBezTo>
                    <a:pt x="1013139" y="1304915"/>
                    <a:pt x="884268" y="1434903"/>
                    <a:pt x="768796" y="1574544"/>
                  </a:cubicBezTo>
                  <a:cubicBezTo>
                    <a:pt x="653096" y="1713971"/>
                    <a:pt x="551021" y="1863481"/>
                    <a:pt x="465637" y="2021033"/>
                  </a:cubicBezTo>
                  <a:cubicBezTo>
                    <a:pt x="380253" y="2178478"/>
                    <a:pt x="309176" y="2343324"/>
                    <a:pt x="259898" y="2514605"/>
                  </a:cubicBezTo>
                  <a:cubicBezTo>
                    <a:pt x="210508" y="2685457"/>
                    <a:pt x="184960" y="2863065"/>
                    <a:pt x="185075" y="3040781"/>
                  </a:cubicBezTo>
                  <a:cubicBezTo>
                    <a:pt x="186096" y="3128084"/>
                    <a:pt x="195180" y="3214743"/>
                    <a:pt x="216639" y="3298400"/>
                  </a:cubicBezTo>
                  <a:cubicBezTo>
                    <a:pt x="237759" y="3382163"/>
                    <a:pt x="270572" y="3462280"/>
                    <a:pt x="309857" y="3539393"/>
                  </a:cubicBezTo>
                  <a:cubicBezTo>
                    <a:pt x="329727" y="3577897"/>
                    <a:pt x="351755" y="3615649"/>
                    <a:pt x="374918" y="3652866"/>
                  </a:cubicBezTo>
                  <a:cubicBezTo>
                    <a:pt x="398420" y="3689974"/>
                    <a:pt x="423514" y="3726548"/>
                    <a:pt x="449628" y="3762691"/>
                  </a:cubicBezTo>
                  <a:cubicBezTo>
                    <a:pt x="502539" y="3834764"/>
                    <a:pt x="561354" y="3904692"/>
                    <a:pt x="622212" y="3974942"/>
                  </a:cubicBezTo>
                  <a:cubicBezTo>
                    <a:pt x="683071" y="4045299"/>
                    <a:pt x="746655" y="4115657"/>
                    <a:pt x="808989" y="4188802"/>
                  </a:cubicBezTo>
                  <a:cubicBezTo>
                    <a:pt x="840214" y="4225267"/>
                    <a:pt x="871097" y="4262591"/>
                    <a:pt x="901868" y="4300450"/>
                  </a:cubicBezTo>
                  <a:lnTo>
                    <a:pt x="931233" y="4336518"/>
                  </a:lnTo>
                  <a:lnTo>
                    <a:pt x="512426" y="4336518"/>
                  </a:lnTo>
                  <a:lnTo>
                    <a:pt x="379799" y="4138930"/>
                  </a:lnTo>
                  <a:cubicBezTo>
                    <a:pt x="327002" y="4059028"/>
                    <a:pt x="274886" y="3976765"/>
                    <a:pt x="226177" y="3891071"/>
                  </a:cubicBezTo>
                  <a:cubicBezTo>
                    <a:pt x="201878" y="3848171"/>
                    <a:pt x="178376" y="3804519"/>
                    <a:pt x="156916" y="3759688"/>
                  </a:cubicBezTo>
                  <a:cubicBezTo>
                    <a:pt x="135570" y="3714750"/>
                    <a:pt x="115700" y="3668954"/>
                    <a:pt x="98101" y="3622191"/>
                  </a:cubicBezTo>
                  <a:cubicBezTo>
                    <a:pt x="80842" y="3575323"/>
                    <a:pt x="65514" y="3527810"/>
                    <a:pt x="53025" y="3479547"/>
                  </a:cubicBezTo>
                  <a:cubicBezTo>
                    <a:pt x="47121" y="3455416"/>
                    <a:pt x="41103" y="3431176"/>
                    <a:pt x="36221" y="3406831"/>
                  </a:cubicBezTo>
                  <a:lnTo>
                    <a:pt x="28841" y="3370365"/>
                  </a:lnTo>
                  <a:lnTo>
                    <a:pt x="22709" y="3333792"/>
                  </a:lnTo>
                  <a:cubicBezTo>
                    <a:pt x="6700" y="3236194"/>
                    <a:pt x="0" y="3138058"/>
                    <a:pt x="0" y="3040781"/>
                  </a:cubicBezTo>
                  <a:cubicBezTo>
                    <a:pt x="454" y="2849337"/>
                    <a:pt x="21687" y="2657893"/>
                    <a:pt x="63017" y="2469880"/>
                  </a:cubicBezTo>
                  <a:cubicBezTo>
                    <a:pt x="104233" y="2281976"/>
                    <a:pt x="167362" y="2097718"/>
                    <a:pt x="252405" y="1922897"/>
                  </a:cubicBezTo>
                  <a:cubicBezTo>
                    <a:pt x="423286" y="1573257"/>
                    <a:pt x="670922" y="1260405"/>
                    <a:pt x="962499" y="993992"/>
                  </a:cubicBezTo>
                  <a:cubicBezTo>
                    <a:pt x="1108628" y="860786"/>
                    <a:pt x="1266566" y="739269"/>
                    <a:pt x="1433359" y="630088"/>
                  </a:cubicBezTo>
                  <a:cubicBezTo>
                    <a:pt x="1600380" y="521013"/>
                    <a:pt x="1776144" y="423843"/>
                    <a:pt x="1959628" y="341151"/>
                  </a:cubicBezTo>
                  <a:cubicBezTo>
                    <a:pt x="2327051" y="176950"/>
                    <a:pt x="2722633" y="68411"/>
                    <a:pt x="3127865" y="22508"/>
                  </a:cubicBezTo>
                  <a:cubicBezTo>
                    <a:pt x="3229145" y="11193"/>
                    <a:pt x="3331163" y="4168"/>
                    <a:pt x="3433280" y="137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Shape 29">
              <a:extLst>
                <a:ext uri="{FF2B5EF4-FFF2-40B4-BE49-F238E27FC236}">
                  <a16:creationId xmlns:a16="http://schemas.microsoft.com/office/drawing/2014/main" id="{0C5373BF-BD61-4FCF-8ECF-21DFEBE09D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73412" y="2537732"/>
              <a:ext cx="5308830" cy="4311738"/>
            </a:xfrm>
            <a:custGeom>
              <a:avLst/>
              <a:gdLst>
                <a:gd name="connsiteX0" fmla="*/ 5308830 w 5308830"/>
                <a:gd name="connsiteY0" fmla="*/ 4026353 h 4311738"/>
                <a:gd name="connsiteX1" fmla="*/ 5308830 w 5308830"/>
                <a:gd name="connsiteY1" fmla="*/ 4311738 h 4311738"/>
                <a:gd name="connsiteX2" fmla="*/ 4948051 w 5308830"/>
                <a:gd name="connsiteY2" fmla="*/ 4311738 h 4311738"/>
                <a:gd name="connsiteX3" fmla="*/ 5002803 w 5308830"/>
                <a:gd name="connsiteY3" fmla="*/ 4271506 h 4311738"/>
                <a:gd name="connsiteX4" fmla="*/ 5221147 w 5308830"/>
                <a:gd name="connsiteY4" fmla="*/ 4102386 h 4311738"/>
                <a:gd name="connsiteX5" fmla="*/ 3595773 w 5308830"/>
                <a:gd name="connsiteY5" fmla="*/ 0 h 4311738"/>
                <a:gd name="connsiteX6" fmla="*/ 5271266 w 5308830"/>
                <a:gd name="connsiteY6" fmla="*/ 516192 h 4311738"/>
                <a:gd name="connsiteX7" fmla="*/ 5308830 w 5308830"/>
                <a:gd name="connsiteY7" fmla="*/ 546905 h 4311738"/>
                <a:gd name="connsiteX8" fmla="*/ 5308830 w 5308830"/>
                <a:gd name="connsiteY8" fmla="*/ 1314056 h 4311738"/>
                <a:gd name="connsiteX9" fmla="*/ 5241798 w 5308830"/>
                <a:gd name="connsiteY9" fmla="*/ 1229961 h 4311738"/>
                <a:gd name="connsiteX10" fmla="*/ 4547599 w 5308830"/>
                <a:gd name="connsiteY10" fmla="*/ 723841 h 4311738"/>
                <a:gd name="connsiteX11" fmla="*/ 3595773 w 5308830"/>
                <a:gd name="connsiteY11" fmla="*/ 536258 h 4311738"/>
                <a:gd name="connsiteX12" fmla="*/ 2484874 w 5308830"/>
                <a:gd name="connsiteY12" fmla="*/ 738106 h 4311738"/>
                <a:gd name="connsiteX13" fmla="*/ 1497964 w 5308830"/>
                <a:gd name="connsiteY13" fmla="*/ 1292596 h 4311738"/>
                <a:gd name="connsiteX14" fmla="*/ 815348 w 5308830"/>
                <a:gd name="connsiteY14" fmla="*/ 2092157 h 4311738"/>
                <a:gd name="connsiteX15" fmla="*/ 567825 w 5308830"/>
                <a:gd name="connsiteY15" fmla="*/ 3022671 h 4311738"/>
                <a:gd name="connsiteX16" fmla="*/ 977486 w 5308830"/>
                <a:gd name="connsiteY16" fmla="*/ 3886690 h 4311738"/>
                <a:gd name="connsiteX17" fmla="*/ 1183907 w 5308830"/>
                <a:gd name="connsiteY17" fmla="*/ 4160932 h 4311738"/>
                <a:gd name="connsiteX18" fmla="*/ 1285607 w 5308830"/>
                <a:gd name="connsiteY18" fmla="*/ 4296799 h 4311738"/>
                <a:gd name="connsiteX19" fmla="*/ 1297817 w 5308830"/>
                <a:gd name="connsiteY19" fmla="*/ 4311738 h 4311738"/>
                <a:gd name="connsiteX20" fmla="*/ 602176 w 5308830"/>
                <a:gd name="connsiteY20" fmla="*/ 4311738 h 4311738"/>
                <a:gd name="connsiteX21" fmla="*/ 583893 w 5308830"/>
                <a:gd name="connsiteY21" fmla="*/ 4287205 h 4311738"/>
                <a:gd name="connsiteX22" fmla="*/ 0 w 5308830"/>
                <a:gd name="connsiteY22" fmla="*/ 3022564 h 4311738"/>
                <a:gd name="connsiteX23" fmla="*/ 3595773 w 5308830"/>
                <a:gd name="connsiteY23" fmla="*/ 0 h 4311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308830" h="4311738">
                  <a:moveTo>
                    <a:pt x="5308830" y="4026353"/>
                  </a:moveTo>
                  <a:lnTo>
                    <a:pt x="5308830" y="4311738"/>
                  </a:lnTo>
                  <a:lnTo>
                    <a:pt x="4948051" y="4311738"/>
                  </a:lnTo>
                  <a:lnTo>
                    <a:pt x="5002803" y="4271506"/>
                  </a:lnTo>
                  <a:cubicBezTo>
                    <a:pt x="5078400" y="4214990"/>
                    <a:pt x="5151610" y="4158780"/>
                    <a:pt x="5221147" y="4102386"/>
                  </a:cubicBezTo>
                  <a:close/>
                  <a:moveTo>
                    <a:pt x="3595773" y="0"/>
                  </a:moveTo>
                  <a:cubicBezTo>
                    <a:pt x="4261231" y="0"/>
                    <a:pt x="4825666" y="190293"/>
                    <a:pt x="5271266" y="516192"/>
                  </a:cubicBezTo>
                  <a:lnTo>
                    <a:pt x="5308830" y="546905"/>
                  </a:lnTo>
                  <a:lnTo>
                    <a:pt x="5308830" y="1314056"/>
                  </a:lnTo>
                  <a:lnTo>
                    <a:pt x="5241798" y="1229961"/>
                  </a:lnTo>
                  <a:cubicBezTo>
                    <a:pt x="5047072" y="1010846"/>
                    <a:pt x="4813516" y="840530"/>
                    <a:pt x="4547599" y="723841"/>
                  </a:cubicBezTo>
                  <a:cubicBezTo>
                    <a:pt x="4263856" y="599429"/>
                    <a:pt x="3943667" y="536258"/>
                    <a:pt x="3595773" y="536258"/>
                  </a:cubicBezTo>
                  <a:cubicBezTo>
                    <a:pt x="3226761" y="536258"/>
                    <a:pt x="2852980" y="604041"/>
                    <a:pt x="2484874" y="738106"/>
                  </a:cubicBezTo>
                  <a:cubicBezTo>
                    <a:pt x="2126422" y="868309"/>
                    <a:pt x="1785227" y="1060075"/>
                    <a:pt x="1497964" y="1292596"/>
                  </a:cubicBezTo>
                  <a:cubicBezTo>
                    <a:pt x="1205707" y="1529085"/>
                    <a:pt x="976010" y="1798180"/>
                    <a:pt x="815348" y="2092157"/>
                  </a:cubicBezTo>
                  <a:cubicBezTo>
                    <a:pt x="651166" y="2392675"/>
                    <a:pt x="567825" y="2705743"/>
                    <a:pt x="567825" y="3022671"/>
                  </a:cubicBezTo>
                  <a:cubicBezTo>
                    <a:pt x="567825" y="3341852"/>
                    <a:pt x="700784" y="3528255"/>
                    <a:pt x="977486" y="3886690"/>
                  </a:cubicBezTo>
                  <a:cubicBezTo>
                    <a:pt x="1044249" y="3973134"/>
                    <a:pt x="1113283" y="4062582"/>
                    <a:pt x="1183907" y="4160932"/>
                  </a:cubicBezTo>
                  <a:cubicBezTo>
                    <a:pt x="1217636" y="4207895"/>
                    <a:pt x="1251520" y="4253175"/>
                    <a:pt x="1285607" y="4296799"/>
                  </a:cubicBezTo>
                  <a:lnTo>
                    <a:pt x="1297817" y="4311738"/>
                  </a:lnTo>
                  <a:lnTo>
                    <a:pt x="602176" y="4311738"/>
                  </a:lnTo>
                  <a:lnTo>
                    <a:pt x="583893" y="4287205"/>
                  </a:lnTo>
                  <a:cubicBezTo>
                    <a:pt x="281395" y="3892133"/>
                    <a:pt x="0" y="3570338"/>
                    <a:pt x="0" y="3022564"/>
                  </a:cubicBezTo>
                  <a:cubicBezTo>
                    <a:pt x="0" y="1353193"/>
                    <a:pt x="1810660" y="0"/>
                    <a:pt x="3595773"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7E6B45AB-7CCC-4949-9DC2-116644B5F6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73412" y="2537732"/>
              <a:ext cx="5308830" cy="4311738"/>
            </a:xfrm>
            <a:custGeom>
              <a:avLst/>
              <a:gdLst>
                <a:gd name="connsiteX0" fmla="*/ 5308830 w 5308830"/>
                <a:gd name="connsiteY0" fmla="*/ 3880900 h 4311738"/>
                <a:gd name="connsiteX1" fmla="*/ 5308830 w 5308830"/>
                <a:gd name="connsiteY1" fmla="*/ 4311738 h 4311738"/>
                <a:gd name="connsiteX2" fmla="*/ 4763109 w 5308830"/>
                <a:gd name="connsiteY2" fmla="*/ 4311738 h 4311738"/>
                <a:gd name="connsiteX3" fmla="*/ 4929066 w 5308830"/>
                <a:gd name="connsiteY3" fmla="*/ 4189789 h 4311738"/>
                <a:gd name="connsiteX4" fmla="*/ 5142959 w 5308830"/>
                <a:gd name="connsiteY4" fmla="*/ 4024320 h 4311738"/>
                <a:gd name="connsiteX5" fmla="*/ 3595773 w 5308830"/>
                <a:gd name="connsiteY5" fmla="*/ 0 h 4311738"/>
                <a:gd name="connsiteX6" fmla="*/ 5271266 w 5308830"/>
                <a:gd name="connsiteY6" fmla="*/ 516192 h 4311738"/>
                <a:gd name="connsiteX7" fmla="*/ 5308830 w 5308830"/>
                <a:gd name="connsiteY7" fmla="*/ 546905 h 4311738"/>
                <a:gd name="connsiteX8" fmla="*/ 5308830 w 5308830"/>
                <a:gd name="connsiteY8" fmla="*/ 1498438 h 4311738"/>
                <a:gd name="connsiteX9" fmla="*/ 5289422 w 5308830"/>
                <a:gd name="connsiteY9" fmla="*/ 1468062 h 4311738"/>
                <a:gd name="connsiteX10" fmla="*/ 5154710 w 5308830"/>
                <a:gd name="connsiteY10" fmla="*/ 1298924 h 4311738"/>
                <a:gd name="connsiteX11" fmla="*/ 4499685 w 5308830"/>
                <a:gd name="connsiteY11" fmla="*/ 821118 h 4311738"/>
                <a:gd name="connsiteX12" fmla="*/ 3595773 w 5308830"/>
                <a:gd name="connsiteY12" fmla="*/ 643510 h 4311738"/>
                <a:gd name="connsiteX13" fmla="*/ 2525523 w 5308830"/>
                <a:gd name="connsiteY13" fmla="*/ 838172 h 4311738"/>
                <a:gd name="connsiteX14" fmla="*/ 1571767 w 5308830"/>
                <a:gd name="connsiteY14" fmla="*/ 1374000 h 4311738"/>
                <a:gd name="connsiteX15" fmla="*/ 916173 w 5308830"/>
                <a:gd name="connsiteY15" fmla="*/ 2141277 h 4311738"/>
                <a:gd name="connsiteX16" fmla="*/ 681254 w 5308830"/>
                <a:gd name="connsiteY16" fmla="*/ 3022671 h 4311738"/>
                <a:gd name="connsiteX17" fmla="*/ 1069115 w 5308830"/>
                <a:gd name="connsiteY17" fmla="*/ 3823519 h 4311738"/>
                <a:gd name="connsiteX18" fmla="*/ 1277807 w 5308830"/>
                <a:gd name="connsiteY18" fmla="*/ 4100764 h 4311738"/>
                <a:gd name="connsiteX19" fmla="*/ 1373308 w 5308830"/>
                <a:gd name="connsiteY19" fmla="*/ 4228488 h 4311738"/>
                <a:gd name="connsiteX20" fmla="*/ 1441062 w 5308830"/>
                <a:gd name="connsiteY20" fmla="*/ 4311738 h 4311738"/>
                <a:gd name="connsiteX21" fmla="*/ 602176 w 5308830"/>
                <a:gd name="connsiteY21" fmla="*/ 4311738 h 4311738"/>
                <a:gd name="connsiteX22" fmla="*/ 583893 w 5308830"/>
                <a:gd name="connsiteY22" fmla="*/ 4287205 h 4311738"/>
                <a:gd name="connsiteX23" fmla="*/ 0 w 5308830"/>
                <a:gd name="connsiteY23" fmla="*/ 3022564 h 4311738"/>
                <a:gd name="connsiteX24" fmla="*/ 3595773 w 5308830"/>
                <a:gd name="connsiteY24" fmla="*/ 0 h 4311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308830" h="4311738">
                  <a:moveTo>
                    <a:pt x="5308830" y="3880900"/>
                  </a:moveTo>
                  <a:lnTo>
                    <a:pt x="5308830" y="4311738"/>
                  </a:lnTo>
                  <a:lnTo>
                    <a:pt x="4763109" y="4311738"/>
                  </a:lnTo>
                  <a:lnTo>
                    <a:pt x="4929066" y="4189789"/>
                  </a:lnTo>
                  <a:cubicBezTo>
                    <a:pt x="5003230" y="4134367"/>
                    <a:pt x="5074975" y="4079340"/>
                    <a:pt x="5142959" y="4024320"/>
                  </a:cubicBezTo>
                  <a:close/>
                  <a:moveTo>
                    <a:pt x="3595773" y="0"/>
                  </a:moveTo>
                  <a:cubicBezTo>
                    <a:pt x="4261231" y="0"/>
                    <a:pt x="4825666" y="190293"/>
                    <a:pt x="5271266" y="516192"/>
                  </a:cubicBezTo>
                  <a:lnTo>
                    <a:pt x="5308830" y="546905"/>
                  </a:lnTo>
                  <a:lnTo>
                    <a:pt x="5308830" y="1498438"/>
                  </a:lnTo>
                  <a:lnTo>
                    <a:pt x="5289422" y="1468062"/>
                  </a:lnTo>
                  <a:cubicBezTo>
                    <a:pt x="5247242" y="1408963"/>
                    <a:pt x="5202313" y="1352510"/>
                    <a:pt x="5154710" y="1298924"/>
                  </a:cubicBezTo>
                  <a:cubicBezTo>
                    <a:pt x="4970772" y="1091928"/>
                    <a:pt x="4750500" y="931159"/>
                    <a:pt x="4499685" y="821118"/>
                  </a:cubicBezTo>
                  <a:cubicBezTo>
                    <a:pt x="4231156" y="703248"/>
                    <a:pt x="3926977" y="643510"/>
                    <a:pt x="3595773" y="643510"/>
                  </a:cubicBezTo>
                  <a:cubicBezTo>
                    <a:pt x="3245836" y="643510"/>
                    <a:pt x="2875688" y="710757"/>
                    <a:pt x="2525523" y="838172"/>
                  </a:cubicBezTo>
                  <a:cubicBezTo>
                    <a:pt x="2179105" y="964084"/>
                    <a:pt x="1849265" y="1149415"/>
                    <a:pt x="1571767" y="1374000"/>
                  </a:cubicBezTo>
                  <a:cubicBezTo>
                    <a:pt x="1294611" y="1598264"/>
                    <a:pt x="1067980" y="1863603"/>
                    <a:pt x="916173" y="2141277"/>
                  </a:cubicBezTo>
                  <a:cubicBezTo>
                    <a:pt x="760280" y="2426459"/>
                    <a:pt x="681254" y="2723010"/>
                    <a:pt x="681254" y="3022671"/>
                  </a:cubicBezTo>
                  <a:cubicBezTo>
                    <a:pt x="681254" y="3309032"/>
                    <a:pt x="800134" y="3475166"/>
                    <a:pt x="1069115" y="3823519"/>
                  </a:cubicBezTo>
                  <a:cubicBezTo>
                    <a:pt x="1136445" y="3910714"/>
                    <a:pt x="1206047" y="4000912"/>
                    <a:pt x="1277807" y="4100764"/>
                  </a:cubicBezTo>
                  <a:cubicBezTo>
                    <a:pt x="1309528" y="4144925"/>
                    <a:pt x="1341351" y="4187490"/>
                    <a:pt x="1373308" y="4228488"/>
                  </a:cubicBezTo>
                  <a:lnTo>
                    <a:pt x="1441062" y="4311738"/>
                  </a:lnTo>
                  <a:lnTo>
                    <a:pt x="602176" y="4311738"/>
                  </a:lnTo>
                  <a:lnTo>
                    <a:pt x="583893" y="4287205"/>
                  </a:lnTo>
                  <a:cubicBezTo>
                    <a:pt x="281395" y="3892133"/>
                    <a:pt x="0" y="3570338"/>
                    <a:pt x="0" y="3022564"/>
                  </a:cubicBezTo>
                  <a:cubicBezTo>
                    <a:pt x="0" y="1353193"/>
                    <a:pt x="1810660" y="0"/>
                    <a:pt x="3595773"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3" name="Group 32">
            <a:extLst>
              <a:ext uri="{FF2B5EF4-FFF2-40B4-BE49-F238E27FC236}">
                <a16:creationId xmlns:a16="http://schemas.microsoft.com/office/drawing/2014/main" id="{61D22245-3D67-419C-A6B5-DD0EB0D8399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23758" y="0"/>
            <a:ext cx="5081407" cy="3133064"/>
            <a:chOff x="5907711" y="0"/>
            <a:chExt cx="5081407" cy="3133064"/>
          </a:xfrm>
          <a:solidFill>
            <a:schemeClr val="accent5">
              <a:alpha val="5000"/>
            </a:schemeClr>
          </a:solidFill>
        </p:grpSpPr>
        <p:sp>
          <p:nvSpPr>
            <p:cNvPr id="34" name="Freeform: Shape 33">
              <a:extLst>
                <a:ext uri="{FF2B5EF4-FFF2-40B4-BE49-F238E27FC236}">
                  <a16:creationId xmlns:a16="http://schemas.microsoft.com/office/drawing/2014/main" id="{E3A64720-9AA0-4796-8E62-15672228CF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9200" y="0"/>
              <a:ext cx="5069918" cy="3111852"/>
            </a:xfrm>
            <a:custGeom>
              <a:avLst/>
              <a:gdLst>
                <a:gd name="connsiteX0" fmla="*/ 145909 w 5069918"/>
                <a:gd name="connsiteY0" fmla="*/ 0 h 3111852"/>
                <a:gd name="connsiteX1" fmla="*/ 205279 w 5069918"/>
                <a:gd name="connsiteY1" fmla="*/ 0 h 3111852"/>
                <a:gd name="connsiteX2" fmla="*/ 202868 w 5069918"/>
                <a:gd name="connsiteY2" fmla="*/ 5043 h 3111852"/>
                <a:gd name="connsiteX3" fmla="*/ 191273 w 5069918"/>
                <a:gd name="connsiteY3" fmla="*/ 30818 h 3111852"/>
                <a:gd name="connsiteX4" fmla="*/ 169129 w 5069918"/>
                <a:gd name="connsiteY4" fmla="*/ 82781 h 3111852"/>
                <a:gd name="connsiteX5" fmla="*/ 148381 w 5069918"/>
                <a:gd name="connsiteY5" fmla="*/ 135320 h 3111852"/>
                <a:gd name="connsiteX6" fmla="*/ 80903 w 5069918"/>
                <a:gd name="connsiteY6" fmla="*/ 350499 h 3111852"/>
                <a:gd name="connsiteX7" fmla="*/ 26154 w 5069918"/>
                <a:gd name="connsiteY7" fmla="*/ 796339 h 3111852"/>
                <a:gd name="connsiteX8" fmla="*/ 49170 w 5069918"/>
                <a:gd name="connsiteY8" fmla="*/ 1018931 h 3111852"/>
                <a:gd name="connsiteX9" fmla="*/ 119437 w 5069918"/>
                <a:gd name="connsiteY9" fmla="*/ 1231804 h 3111852"/>
                <a:gd name="connsiteX10" fmla="*/ 143672 w 5069918"/>
                <a:gd name="connsiteY10" fmla="*/ 1282696 h 3111852"/>
                <a:gd name="connsiteX11" fmla="*/ 170611 w 5069918"/>
                <a:gd name="connsiteY11" fmla="*/ 1332436 h 3111852"/>
                <a:gd name="connsiteX12" fmla="*/ 230330 w 5069918"/>
                <a:gd name="connsiteY12" fmla="*/ 1428867 h 3111852"/>
                <a:gd name="connsiteX13" fmla="*/ 296237 w 5069918"/>
                <a:gd name="connsiteY13" fmla="*/ 1522004 h 3111852"/>
                <a:gd name="connsiteX14" fmla="*/ 366853 w 5069918"/>
                <a:gd name="connsiteY14" fmla="*/ 1612506 h 3111852"/>
                <a:gd name="connsiteX15" fmla="*/ 513838 w 5069918"/>
                <a:gd name="connsiteY15" fmla="*/ 1791535 h 3111852"/>
                <a:gd name="connsiteX16" fmla="*/ 587330 w 5069918"/>
                <a:gd name="connsiteY16" fmla="*/ 1882283 h 3111852"/>
                <a:gd name="connsiteX17" fmla="*/ 658817 w 5069918"/>
                <a:gd name="connsiteY17" fmla="*/ 1974186 h 3111852"/>
                <a:gd name="connsiteX18" fmla="*/ 730305 w 5069918"/>
                <a:gd name="connsiteY18" fmla="*/ 2062959 h 3111852"/>
                <a:gd name="connsiteX19" fmla="*/ 805018 w 5069918"/>
                <a:gd name="connsiteY19" fmla="*/ 2148685 h 3111852"/>
                <a:gd name="connsiteX20" fmla="*/ 963424 w 5069918"/>
                <a:gd name="connsiteY20" fmla="*/ 2310337 h 3111852"/>
                <a:gd name="connsiteX21" fmla="*/ 1319204 w 5069918"/>
                <a:gd name="connsiteY21" fmla="*/ 2580196 h 3111852"/>
                <a:gd name="connsiteX22" fmla="*/ 1515882 w 5069918"/>
                <a:gd name="connsiteY22" fmla="*/ 2681651 h 3111852"/>
                <a:gd name="connsiteX23" fmla="*/ 1723456 w 5069918"/>
                <a:gd name="connsiteY23" fmla="*/ 2758319 h 3111852"/>
                <a:gd name="connsiteX24" fmla="*/ 1939662 w 5069918"/>
                <a:gd name="connsiteY24" fmla="*/ 2811269 h 3111852"/>
                <a:gd name="connsiteX25" fmla="*/ 2162581 w 5069918"/>
                <a:gd name="connsiteY25" fmla="*/ 2840916 h 3111852"/>
                <a:gd name="connsiteX26" fmla="*/ 2389597 w 5069918"/>
                <a:gd name="connsiteY26" fmla="*/ 2850221 h 3111852"/>
                <a:gd name="connsiteX27" fmla="*/ 2446002 w 5069918"/>
                <a:gd name="connsiteY27" fmla="*/ 2849808 h 3111852"/>
                <a:gd name="connsiteX28" fmla="*/ 2473638 w 5069918"/>
                <a:gd name="connsiteY28" fmla="*/ 2849151 h 3111852"/>
                <a:gd name="connsiteX29" fmla="*/ 2501187 w 5069918"/>
                <a:gd name="connsiteY29" fmla="*/ 2847832 h 3111852"/>
                <a:gd name="connsiteX30" fmla="*/ 2610685 w 5069918"/>
                <a:gd name="connsiteY30" fmla="*/ 2838774 h 3111852"/>
                <a:gd name="connsiteX31" fmla="*/ 3033071 w 5069918"/>
                <a:gd name="connsiteY31" fmla="*/ 2730979 h 3111852"/>
                <a:gd name="connsiteX32" fmla="*/ 3232974 w 5069918"/>
                <a:gd name="connsiteY32" fmla="*/ 2637430 h 3111852"/>
                <a:gd name="connsiteX33" fmla="*/ 3425990 w 5069918"/>
                <a:gd name="connsiteY33" fmla="*/ 2523622 h 3111852"/>
                <a:gd name="connsiteX34" fmla="*/ 3613601 w 5069918"/>
                <a:gd name="connsiteY34" fmla="*/ 2394827 h 3111852"/>
                <a:gd name="connsiteX35" fmla="*/ 3706185 w 5069918"/>
                <a:gd name="connsiteY35" fmla="*/ 2326642 h 3111852"/>
                <a:gd name="connsiteX36" fmla="*/ 3799729 w 5069918"/>
                <a:gd name="connsiteY36" fmla="*/ 2255904 h 3111852"/>
                <a:gd name="connsiteX37" fmla="*/ 4175561 w 5069918"/>
                <a:gd name="connsiteY37" fmla="*/ 1976821 h 3111852"/>
                <a:gd name="connsiteX38" fmla="*/ 4517132 w 5069918"/>
                <a:gd name="connsiteY38" fmla="*/ 1683080 h 3111852"/>
                <a:gd name="connsiteX39" fmla="*/ 4659758 w 5069918"/>
                <a:gd name="connsiteY39" fmla="*/ 1519452 h 3111852"/>
                <a:gd name="connsiteX40" fmla="*/ 4773178 w 5069918"/>
                <a:gd name="connsiteY40" fmla="*/ 1340423 h 3111852"/>
                <a:gd name="connsiteX41" fmla="*/ 4892092 w 5069918"/>
                <a:gd name="connsiteY41" fmla="*/ 938311 h 3111852"/>
                <a:gd name="connsiteX42" fmla="*/ 4898804 w 5069918"/>
                <a:gd name="connsiteY42" fmla="*/ 831503 h 3111852"/>
                <a:gd name="connsiteX43" fmla="*/ 4899153 w 5069918"/>
                <a:gd name="connsiteY43" fmla="*/ 776988 h 3111852"/>
                <a:gd name="connsiteX44" fmla="*/ 4898456 w 5069918"/>
                <a:gd name="connsiteY44" fmla="*/ 721484 h 3111852"/>
                <a:gd name="connsiteX45" fmla="*/ 4886774 w 5069918"/>
                <a:gd name="connsiteY45" fmla="*/ 499635 h 3111852"/>
                <a:gd name="connsiteX46" fmla="*/ 4815896 w 5069918"/>
                <a:gd name="connsiteY46" fmla="*/ 59970 h 3111852"/>
                <a:gd name="connsiteX47" fmla="*/ 4798654 w 5069918"/>
                <a:gd name="connsiteY47" fmla="*/ 0 h 3111852"/>
                <a:gd name="connsiteX48" fmla="*/ 4909441 w 5069918"/>
                <a:gd name="connsiteY48" fmla="*/ 0 h 3111852"/>
                <a:gd name="connsiteX49" fmla="*/ 4921297 w 5069918"/>
                <a:gd name="connsiteY49" fmla="*/ 34112 h 3111852"/>
                <a:gd name="connsiteX50" fmla="*/ 5027482 w 5069918"/>
                <a:gd name="connsiteY50" fmla="*/ 483740 h 3111852"/>
                <a:gd name="connsiteX51" fmla="*/ 5058082 w 5069918"/>
                <a:gd name="connsiteY51" fmla="*/ 712837 h 3111852"/>
                <a:gd name="connsiteX52" fmla="*/ 5063486 w 5069918"/>
                <a:gd name="connsiteY52" fmla="*/ 770400 h 3111852"/>
                <a:gd name="connsiteX53" fmla="*/ 5067846 w 5069918"/>
                <a:gd name="connsiteY53" fmla="*/ 829033 h 3111852"/>
                <a:gd name="connsiteX54" fmla="*/ 5069414 w 5069918"/>
                <a:gd name="connsiteY54" fmla="*/ 948521 h 3111852"/>
                <a:gd name="connsiteX55" fmla="*/ 5040732 w 5069918"/>
                <a:gd name="connsiteY55" fmla="*/ 1188571 h 3111852"/>
                <a:gd name="connsiteX56" fmla="*/ 4964102 w 5069918"/>
                <a:gd name="connsiteY56" fmla="*/ 1421620 h 3111852"/>
                <a:gd name="connsiteX57" fmla="*/ 4689486 w 5069918"/>
                <a:gd name="connsiteY57" fmla="*/ 1828757 h 3111852"/>
                <a:gd name="connsiteX58" fmla="*/ 4333792 w 5069918"/>
                <a:gd name="connsiteY58" fmla="*/ 2155355 h 3111852"/>
                <a:gd name="connsiteX59" fmla="*/ 3965196 w 5069918"/>
                <a:gd name="connsiteY59" fmla="*/ 2446790 h 3111852"/>
                <a:gd name="connsiteX60" fmla="*/ 3873745 w 5069918"/>
                <a:gd name="connsiteY60" fmla="*/ 2519916 h 3111852"/>
                <a:gd name="connsiteX61" fmla="*/ 3779416 w 5069918"/>
                <a:gd name="connsiteY61" fmla="*/ 2593454 h 3111852"/>
                <a:gd name="connsiteX62" fmla="*/ 3582739 w 5069918"/>
                <a:gd name="connsiteY62" fmla="*/ 2735343 h 3111852"/>
                <a:gd name="connsiteX63" fmla="*/ 3371851 w 5069918"/>
                <a:gd name="connsiteY63" fmla="*/ 2865126 h 3111852"/>
                <a:gd name="connsiteX64" fmla="*/ 3143614 w 5069918"/>
                <a:gd name="connsiteY64" fmla="*/ 2974568 h 3111852"/>
                <a:gd name="connsiteX65" fmla="*/ 2643552 w 5069918"/>
                <a:gd name="connsiteY65" fmla="*/ 3101304 h 3111852"/>
                <a:gd name="connsiteX66" fmla="*/ 2514264 w 5069918"/>
                <a:gd name="connsiteY66" fmla="*/ 3110445 h 3111852"/>
                <a:gd name="connsiteX67" fmla="*/ 2481920 w 5069918"/>
                <a:gd name="connsiteY67" fmla="*/ 3111598 h 3111852"/>
                <a:gd name="connsiteX68" fmla="*/ 2449664 w 5069918"/>
                <a:gd name="connsiteY68" fmla="*/ 3111763 h 3111852"/>
                <a:gd name="connsiteX69" fmla="*/ 2386284 w 5069918"/>
                <a:gd name="connsiteY69" fmla="*/ 3111022 h 3111852"/>
                <a:gd name="connsiteX70" fmla="*/ 2260658 w 5069918"/>
                <a:gd name="connsiteY70" fmla="*/ 3106080 h 3111852"/>
                <a:gd name="connsiteX71" fmla="*/ 2134945 w 5069918"/>
                <a:gd name="connsiteY71" fmla="*/ 3094716 h 3111852"/>
                <a:gd name="connsiteX72" fmla="*/ 1884564 w 5069918"/>
                <a:gd name="connsiteY72" fmla="*/ 3054200 h 3111852"/>
                <a:gd name="connsiteX73" fmla="*/ 1639764 w 5069918"/>
                <a:gd name="connsiteY73" fmla="*/ 2984286 h 3111852"/>
                <a:gd name="connsiteX74" fmla="*/ 1407081 w 5069918"/>
                <a:gd name="connsiteY74" fmla="*/ 2882913 h 3111852"/>
                <a:gd name="connsiteX75" fmla="*/ 1193491 w 5069918"/>
                <a:gd name="connsiteY75" fmla="*/ 2750989 h 3111852"/>
                <a:gd name="connsiteX76" fmla="*/ 836141 w 5069918"/>
                <a:gd name="connsiteY76" fmla="*/ 2418627 h 3111852"/>
                <a:gd name="connsiteX77" fmla="*/ 690812 w 5069918"/>
                <a:gd name="connsiteY77" fmla="*/ 2230210 h 3111852"/>
                <a:gd name="connsiteX78" fmla="*/ 562397 w 5069918"/>
                <a:gd name="connsiteY78" fmla="*/ 2033725 h 3111852"/>
                <a:gd name="connsiteX79" fmla="*/ 502504 w 5069918"/>
                <a:gd name="connsiteY79" fmla="*/ 1936223 h 3111852"/>
                <a:gd name="connsiteX80" fmla="*/ 440258 w 5069918"/>
                <a:gd name="connsiteY80" fmla="*/ 1840368 h 3111852"/>
                <a:gd name="connsiteX81" fmla="*/ 310360 w 5069918"/>
                <a:gd name="connsiteY81" fmla="*/ 1649481 h 3111852"/>
                <a:gd name="connsiteX82" fmla="*/ 246806 w 5069918"/>
                <a:gd name="connsiteY82" fmla="*/ 1552391 h 3111852"/>
                <a:gd name="connsiteX83" fmla="*/ 186303 w 5069918"/>
                <a:gd name="connsiteY83" fmla="*/ 1453160 h 3111852"/>
                <a:gd name="connsiteX84" fmla="*/ 84390 w 5069918"/>
                <a:gd name="connsiteY84" fmla="*/ 1244980 h 3111852"/>
                <a:gd name="connsiteX85" fmla="*/ 20139 w 5069918"/>
                <a:gd name="connsiteY85" fmla="*/ 1024037 h 3111852"/>
                <a:gd name="connsiteX86" fmla="*/ 0 w 5069918"/>
                <a:gd name="connsiteY86" fmla="*/ 796339 h 3111852"/>
                <a:gd name="connsiteX87" fmla="*/ 102773 w 5069918"/>
                <a:gd name="connsiteY87" fmla="*/ 121376 h 31118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5069918" h="3111852">
                  <a:moveTo>
                    <a:pt x="145909" y="0"/>
                  </a:moveTo>
                  <a:lnTo>
                    <a:pt x="205279" y="0"/>
                  </a:lnTo>
                  <a:lnTo>
                    <a:pt x="202868" y="5043"/>
                  </a:lnTo>
                  <a:lnTo>
                    <a:pt x="191273" y="30818"/>
                  </a:lnTo>
                  <a:cubicBezTo>
                    <a:pt x="183688" y="48029"/>
                    <a:pt x="176016" y="65240"/>
                    <a:pt x="169129" y="82781"/>
                  </a:cubicBezTo>
                  <a:cubicBezTo>
                    <a:pt x="162242" y="100321"/>
                    <a:pt x="154658" y="117615"/>
                    <a:pt x="148381" y="135320"/>
                  </a:cubicBezTo>
                  <a:cubicBezTo>
                    <a:pt x="121529" y="205646"/>
                    <a:pt x="98775" y="277455"/>
                    <a:pt x="80903" y="350499"/>
                  </a:cubicBezTo>
                  <a:cubicBezTo>
                    <a:pt x="44636" y="496258"/>
                    <a:pt x="26067" y="646299"/>
                    <a:pt x="26154" y="796339"/>
                  </a:cubicBezTo>
                  <a:cubicBezTo>
                    <a:pt x="26590" y="871114"/>
                    <a:pt x="34001" y="945722"/>
                    <a:pt x="49170" y="1018931"/>
                  </a:cubicBezTo>
                  <a:cubicBezTo>
                    <a:pt x="65124" y="1091975"/>
                    <a:pt x="88226" y="1163454"/>
                    <a:pt x="119437" y="1231804"/>
                  </a:cubicBezTo>
                  <a:cubicBezTo>
                    <a:pt x="126847" y="1249016"/>
                    <a:pt x="135478" y="1265815"/>
                    <a:pt x="143672" y="1282696"/>
                  </a:cubicBezTo>
                  <a:cubicBezTo>
                    <a:pt x="152565" y="1299331"/>
                    <a:pt x="161021" y="1316130"/>
                    <a:pt x="170611" y="1332436"/>
                  </a:cubicBezTo>
                  <a:cubicBezTo>
                    <a:pt x="188919" y="1365375"/>
                    <a:pt x="209319" y="1397327"/>
                    <a:pt x="230330" y="1428867"/>
                  </a:cubicBezTo>
                  <a:cubicBezTo>
                    <a:pt x="251253" y="1460489"/>
                    <a:pt x="273658" y="1491288"/>
                    <a:pt x="296237" y="1522004"/>
                  </a:cubicBezTo>
                  <a:cubicBezTo>
                    <a:pt x="319165" y="1552474"/>
                    <a:pt x="342966" y="1582531"/>
                    <a:pt x="366853" y="1612506"/>
                  </a:cubicBezTo>
                  <a:cubicBezTo>
                    <a:pt x="414714" y="1672540"/>
                    <a:pt x="464756" y="1731337"/>
                    <a:pt x="513838" y="1791535"/>
                  </a:cubicBezTo>
                  <a:cubicBezTo>
                    <a:pt x="538509" y="1821510"/>
                    <a:pt x="563094" y="1851732"/>
                    <a:pt x="587330" y="1882283"/>
                  </a:cubicBezTo>
                  <a:cubicBezTo>
                    <a:pt x="611479" y="1912588"/>
                    <a:pt x="635453" y="1944787"/>
                    <a:pt x="658817" y="1974186"/>
                  </a:cubicBezTo>
                  <a:cubicBezTo>
                    <a:pt x="682008" y="2004326"/>
                    <a:pt x="706330" y="2033560"/>
                    <a:pt x="730305" y="2062959"/>
                  </a:cubicBezTo>
                  <a:cubicBezTo>
                    <a:pt x="754977" y="2091864"/>
                    <a:pt x="779474" y="2120768"/>
                    <a:pt x="805018" y="2148685"/>
                  </a:cubicBezTo>
                  <a:cubicBezTo>
                    <a:pt x="855757" y="2204847"/>
                    <a:pt x="908500" y="2258951"/>
                    <a:pt x="963424" y="2310337"/>
                  </a:cubicBezTo>
                  <a:cubicBezTo>
                    <a:pt x="1073444" y="2412862"/>
                    <a:pt x="1192183" y="2504353"/>
                    <a:pt x="1319204" y="2580196"/>
                  </a:cubicBezTo>
                  <a:cubicBezTo>
                    <a:pt x="1382846" y="2617913"/>
                    <a:pt x="1448143" y="2652500"/>
                    <a:pt x="1515882" y="2681651"/>
                  </a:cubicBezTo>
                  <a:cubicBezTo>
                    <a:pt x="1583184" y="2711626"/>
                    <a:pt x="1652666" y="2736908"/>
                    <a:pt x="1723456" y="2758319"/>
                  </a:cubicBezTo>
                  <a:cubicBezTo>
                    <a:pt x="1794246" y="2779812"/>
                    <a:pt x="1866431" y="2797188"/>
                    <a:pt x="1939662" y="2811269"/>
                  </a:cubicBezTo>
                  <a:cubicBezTo>
                    <a:pt x="2012981" y="2825104"/>
                    <a:pt x="2087519" y="2834574"/>
                    <a:pt x="2162581" y="2840916"/>
                  </a:cubicBezTo>
                  <a:cubicBezTo>
                    <a:pt x="2237643" y="2847338"/>
                    <a:pt x="2313489" y="2850139"/>
                    <a:pt x="2389597" y="2850221"/>
                  </a:cubicBezTo>
                  <a:cubicBezTo>
                    <a:pt x="2408602" y="2850221"/>
                    <a:pt x="2427869" y="2850550"/>
                    <a:pt x="2446002" y="2849808"/>
                  </a:cubicBezTo>
                  <a:lnTo>
                    <a:pt x="2473638" y="2849151"/>
                  </a:lnTo>
                  <a:lnTo>
                    <a:pt x="2501187" y="2847832"/>
                  </a:lnTo>
                  <a:cubicBezTo>
                    <a:pt x="2537890" y="2846268"/>
                    <a:pt x="2574418" y="2842809"/>
                    <a:pt x="2610685" y="2838774"/>
                  </a:cubicBezTo>
                  <a:cubicBezTo>
                    <a:pt x="2755926" y="2821975"/>
                    <a:pt x="2897244" y="2785164"/>
                    <a:pt x="3033071" y="2730979"/>
                  </a:cubicBezTo>
                  <a:cubicBezTo>
                    <a:pt x="3101158" y="2704132"/>
                    <a:pt x="3167589" y="2672263"/>
                    <a:pt x="3232974" y="2637430"/>
                  </a:cubicBezTo>
                  <a:cubicBezTo>
                    <a:pt x="3298446" y="2602760"/>
                    <a:pt x="3362697" y="2564303"/>
                    <a:pt x="3425990" y="2523622"/>
                  </a:cubicBezTo>
                  <a:cubicBezTo>
                    <a:pt x="3489282" y="2482859"/>
                    <a:pt x="3551529" y="2439461"/>
                    <a:pt x="3613601" y="2394827"/>
                  </a:cubicBezTo>
                  <a:cubicBezTo>
                    <a:pt x="3644549" y="2372511"/>
                    <a:pt x="3675411" y="2349617"/>
                    <a:pt x="3706185" y="2326642"/>
                  </a:cubicBezTo>
                  <a:lnTo>
                    <a:pt x="3799729" y="2255904"/>
                  </a:lnTo>
                  <a:cubicBezTo>
                    <a:pt x="3926402" y="2160954"/>
                    <a:pt x="4053597" y="2070123"/>
                    <a:pt x="4175561" y="1976821"/>
                  </a:cubicBezTo>
                  <a:cubicBezTo>
                    <a:pt x="4297526" y="1883601"/>
                    <a:pt x="4414084" y="1787582"/>
                    <a:pt x="4517132" y="1683080"/>
                  </a:cubicBezTo>
                  <a:cubicBezTo>
                    <a:pt x="4568480" y="1630705"/>
                    <a:pt x="4616604" y="1576438"/>
                    <a:pt x="4659758" y="1519452"/>
                  </a:cubicBezTo>
                  <a:cubicBezTo>
                    <a:pt x="4702650" y="1462383"/>
                    <a:pt x="4741184" y="1402845"/>
                    <a:pt x="4773178" y="1340423"/>
                  </a:cubicBezTo>
                  <a:cubicBezTo>
                    <a:pt x="4837865" y="1215829"/>
                    <a:pt x="4877446" y="1079787"/>
                    <a:pt x="4892092" y="938311"/>
                  </a:cubicBezTo>
                  <a:cubicBezTo>
                    <a:pt x="4895666" y="902982"/>
                    <a:pt x="4897845" y="867325"/>
                    <a:pt x="4898804" y="831503"/>
                  </a:cubicBezTo>
                  <a:cubicBezTo>
                    <a:pt x="4899066" y="813633"/>
                    <a:pt x="4899414" y="795764"/>
                    <a:pt x="4899153" y="776988"/>
                  </a:cubicBezTo>
                  <a:cubicBezTo>
                    <a:pt x="4898979" y="758460"/>
                    <a:pt x="4899066" y="740012"/>
                    <a:pt x="4898456" y="721484"/>
                  </a:cubicBezTo>
                  <a:cubicBezTo>
                    <a:pt x="4896974" y="647452"/>
                    <a:pt x="4893226" y="573502"/>
                    <a:pt x="4886774" y="499635"/>
                  </a:cubicBezTo>
                  <a:cubicBezTo>
                    <a:pt x="4873610" y="351981"/>
                    <a:pt x="4851030" y="204740"/>
                    <a:pt x="4815896" y="59970"/>
                  </a:cubicBezTo>
                  <a:lnTo>
                    <a:pt x="4798654" y="0"/>
                  </a:lnTo>
                  <a:lnTo>
                    <a:pt x="4909441" y="0"/>
                  </a:lnTo>
                  <a:lnTo>
                    <a:pt x="4921297" y="34112"/>
                  </a:lnTo>
                  <a:cubicBezTo>
                    <a:pt x="4966630" y="181436"/>
                    <a:pt x="5002460" y="331724"/>
                    <a:pt x="5027482" y="483740"/>
                  </a:cubicBezTo>
                  <a:cubicBezTo>
                    <a:pt x="5040123" y="559749"/>
                    <a:pt x="5050323" y="636170"/>
                    <a:pt x="5058082" y="712837"/>
                  </a:cubicBezTo>
                  <a:cubicBezTo>
                    <a:pt x="5060261" y="732025"/>
                    <a:pt x="5061743" y="751213"/>
                    <a:pt x="5063486" y="770400"/>
                  </a:cubicBezTo>
                  <a:cubicBezTo>
                    <a:pt x="5065318" y="789340"/>
                    <a:pt x="5066625" y="809186"/>
                    <a:pt x="5067846" y="829033"/>
                  </a:cubicBezTo>
                  <a:cubicBezTo>
                    <a:pt x="5069851" y="868643"/>
                    <a:pt x="5070461" y="908500"/>
                    <a:pt x="5069414" y="948521"/>
                  </a:cubicBezTo>
                  <a:cubicBezTo>
                    <a:pt x="5067060" y="1028483"/>
                    <a:pt x="5057820" y="1109021"/>
                    <a:pt x="5040732" y="1188571"/>
                  </a:cubicBezTo>
                  <a:cubicBezTo>
                    <a:pt x="5023123" y="1268038"/>
                    <a:pt x="4997578" y="1346435"/>
                    <a:pt x="4964102" y="1421620"/>
                  </a:cubicBezTo>
                  <a:cubicBezTo>
                    <a:pt x="4897409" y="1572485"/>
                    <a:pt x="4799942" y="1709020"/>
                    <a:pt x="4689486" y="1828757"/>
                  </a:cubicBezTo>
                  <a:cubicBezTo>
                    <a:pt x="4579116" y="1949234"/>
                    <a:pt x="4456716" y="2054888"/>
                    <a:pt x="4333792" y="2155355"/>
                  </a:cubicBezTo>
                  <a:cubicBezTo>
                    <a:pt x="4210520" y="2255657"/>
                    <a:pt x="4085853" y="2350524"/>
                    <a:pt x="3965196" y="2446790"/>
                  </a:cubicBezTo>
                  <a:lnTo>
                    <a:pt x="3873745" y="2519916"/>
                  </a:lnTo>
                  <a:cubicBezTo>
                    <a:pt x="3842621" y="2544539"/>
                    <a:pt x="3811324" y="2569162"/>
                    <a:pt x="3779416" y="2593454"/>
                  </a:cubicBezTo>
                  <a:cubicBezTo>
                    <a:pt x="3715862" y="2642123"/>
                    <a:pt x="3650652" y="2689804"/>
                    <a:pt x="3582739" y="2735343"/>
                  </a:cubicBezTo>
                  <a:cubicBezTo>
                    <a:pt x="3514913" y="2780800"/>
                    <a:pt x="3445170" y="2824939"/>
                    <a:pt x="3371851" y="2865126"/>
                  </a:cubicBezTo>
                  <a:cubicBezTo>
                    <a:pt x="3298533" y="2905230"/>
                    <a:pt x="3222687" y="2942452"/>
                    <a:pt x="3143614" y="2974568"/>
                  </a:cubicBezTo>
                  <a:cubicBezTo>
                    <a:pt x="2985994" y="3039625"/>
                    <a:pt x="2815732" y="3083105"/>
                    <a:pt x="2643552" y="3101304"/>
                  </a:cubicBezTo>
                  <a:cubicBezTo>
                    <a:pt x="2600484" y="3105587"/>
                    <a:pt x="2557331" y="3109046"/>
                    <a:pt x="2514264" y="3110445"/>
                  </a:cubicBezTo>
                  <a:lnTo>
                    <a:pt x="2481920" y="3111598"/>
                  </a:lnTo>
                  <a:lnTo>
                    <a:pt x="2449664" y="3111763"/>
                  </a:lnTo>
                  <a:cubicBezTo>
                    <a:pt x="2427869" y="3112092"/>
                    <a:pt x="2407207" y="3111434"/>
                    <a:pt x="2386284" y="3111022"/>
                  </a:cubicBezTo>
                  <a:cubicBezTo>
                    <a:pt x="2344525" y="3110528"/>
                    <a:pt x="2302505" y="3108140"/>
                    <a:pt x="2260658" y="3106080"/>
                  </a:cubicBezTo>
                  <a:cubicBezTo>
                    <a:pt x="2218725" y="3102787"/>
                    <a:pt x="2176791" y="3099740"/>
                    <a:pt x="2134945" y="3094716"/>
                  </a:cubicBezTo>
                  <a:cubicBezTo>
                    <a:pt x="2051165" y="3085246"/>
                    <a:pt x="1967473" y="3072317"/>
                    <a:pt x="1884564" y="3054200"/>
                  </a:cubicBezTo>
                  <a:cubicBezTo>
                    <a:pt x="1801657" y="3036084"/>
                    <a:pt x="1719708" y="3012778"/>
                    <a:pt x="1639764" y="2984286"/>
                  </a:cubicBezTo>
                  <a:cubicBezTo>
                    <a:pt x="1559820" y="2955710"/>
                    <a:pt x="1481969" y="2921618"/>
                    <a:pt x="1407081" y="2882913"/>
                  </a:cubicBezTo>
                  <a:cubicBezTo>
                    <a:pt x="1332455" y="2843633"/>
                    <a:pt x="1260794" y="2799741"/>
                    <a:pt x="1193491" y="2750989"/>
                  </a:cubicBezTo>
                  <a:cubicBezTo>
                    <a:pt x="1058362" y="2653982"/>
                    <a:pt x="939973" y="2540257"/>
                    <a:pt x="836141" y="2418627"/>
                  </a:cubicBezTo>
                  <a:cubicBezTo>
                    <a:pt x="784444" y="2357523"/>
                    <a:pt x="736321" y="2294444"/>
                    <a:pt x="690812" y="2230210"/>
                  </a:cubicBezTo>
                  <a:cubicBezTo>
                    <a:pt x="645217" y="2165978"/>
                    <a:pt x="602674" y="2100345"/>
                    <a:pt x="562397" y="2033725"/>
                  </a:cubicBezTo>
                  <a:cubicBezTo>
                    <a:pt x="541823" y="2000044"/>
                    <a:pt x="522992" y="1968504"/>
                    <a:pt x="502504" y="1936223"/>
                  </a:cubicBezTo>
                  <a:cubicBezTo>
                    <a:pt x="482192" y="1904189"/>
                    <a:pt x="461530" y="1872155"/>
                    <a:pt x="440258" y="1840368"/>
                  </a:cubicBezTo>
                  <a:lnTo>
                    <a:pt x="310360" y="1649481"/>
                  </a:lnTo>
                  <a:cubicBezTo>
                    <a:pt x="288826" y="1617365"/>
                    <a:pt x="267555" y="1585084"/>
                    <a:pt x="246806" y="1552391"/>
                  </a:cubicBezTo>
                  <a:cubicBezTo>
                    <a:pt x="226057" y="1519698"/>
                    <a:pt x="205483" y="1486923"/>
                    <a:pt x="186303" y="1453160"/>
                  </a:cubicBezTo>
                  <a:cubicBezTo>
                    <a:pt x="147857" y="1385962"/>
                    <a:pt x="112550" y="1316790"/>
                    <a:pt x="84390" y="1244980"/>
                  </a:cubicBezTo>
                  <a:cubicBezTo>
                    <a:pt x="55708" y="1173418"/>
                    <a:pt x="34436" y="1099222"/>
                    <a:pt x="20139" y="1024037"/>
                  </a:cubicBezTo>
                  <a:cubicBezTo>
                    <a:pt x="6452" y="948852"/>
                    <a:pt x="0" y="872513"/>
                    <a:pt x="0" y="796339"/>
                  </a:cubicBezTo>
                  <a:cubicBezTo>
                    <a:pt x="850" y="568560"/>
                    <a:pt x="36028" y="341245"/>
                    <a:pt x="102773" y="121376"/>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Shape 34">
              <a:extLst>
                <a:ext uri="{FF2B5EF4-FFF2-40B4-BE49-F238E27FC236}">
                  <a16:creationId xmlns:a16="http://schemas.microsoft.com/office/drawing/2014/main" id="{31BCBF53-F859-485D-8008-16DE1F4FB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3885" y="1"/>
              <a:ext cx="4960549" cy="2918955"/>
            </a:xfrm>
            <a:custGeom>
              <a:avLst/>
              <a:gdLst>
                <a:gd name="connsiteX0" fmla="*/ 154335 w 4960549"/>
                <a:gd name="connsiteY0" fmla="*/ 0 h 2918955"/>
                <a:gd name="connsiteX1" fmla="*/ 347871 w 4960549"/>
                <a:gd name="connsiteY1" fmla="*/ 0 h 2918955"/>
                <a:gd name="connsiteX2" fmla="*/ 268143 w 4960549"/>
                <a:gd name="connsiteY2" fmla="*/ 165468 h 2918955"/>
                <a:gd name="connsiteX3" fmla="*/ 199554 w 4960549"/>
                <a:gd name="connsiteY3" fmla="*/ 358938 h 2918955"/>
                <a:gd name="connsiteX4" fmla="*/ 142104 w 4960549"/>
                <a:gd name="connsiteY4" fmla="*/ 762944 h 2918955"/>
                <a:gd name="connsiteX5" fmla="*/ 166339 w 4960549"/>
                <a:gd name="connsiteY5" fmla="*/ 960748 h 2918955"/>
                <a:gd name="connsiteX6" fmla="*/ 237914 w 4960549"/>
                <a:gd name="connsiteY6" fmla="*/ 1145787 h 2918955"/>
                <a:gd name="connsiteX7" fmla="*/ 287868 w 4960549"/>
                <a:gd name="connsiteY7" fmla="*/ 1232913 h 2918955"/>
                <a:gd name="connsiteX8" fmla="*/ 345232 w 4960549"/>
                <a:gd name="connsiteY8" fmla="*/ 1317239 h 2918955"/>
                <a:gd name="connsiteX9" fmla="*/ 477745 w 4960549"/>
                <a:gd name="connsiteY9" fmla="*/ 1480209 h 2918955"/>
                <a:gd name="connsiteX10" fmla="*/ 621156 w 4960549"/>
                <a:gd name="connsiteY10" fmla="*/ 1644414 h 2918955"/>
                <a:gd name="connsiteX11" fmla="*/ 692469 w 4960549"/>
                <a:gd name="connsiteY11" fmla="*/ 1730140 h 2918955"/>
                <a:gd name="connsiteX12" fmla="*/ 726731 w 4960549"/>
                <a:gd name="connsiteY12" fmla="*/ 1772220 h 2918955"/>
                <a:gd name="connsiteX13" fmla="*/ 760295 w 4960549"/>
                <a:gd name="connsiteY13" fmla="*/ 1812489 h 2918955"/>
                <a:gd name="connsiteX14" fmla="*/ 1048685 w 4960549"/>
                <a:gd name="connsiteY14" fmla="*/ 2110101 h 2918955"/>
                <a:gd name="connsiteX15" fmla="*/ 1202035 w 4960549"/>
                <a:gd name="connsiteY15" fmla="*/ 2244002 h 2918955"/>
                <a:gd name="connsiteX16" fmla="*/ 1362620 w 4960549"/>
                <a:gd name="connsiteY16" fmla="*/ 2367443 h 2918955"/>
                <a:gd name="connsiteX17" fmla="*/ 1721364 w 4960549"/>
                <a:gd name="connsiteY17" fmla="*/ 2562694 h 2918955"/>
                <a:gd name="connsiteX18" fmla="*/ 1922052 w 4960549"/>
                <a:gd name="connsiteY18" fmla="*/ 2617868 h 2918955"/>
                <a:gd name="connsiteX19" fmla="*/ 1973488 w 4960549"/>
                <a:gd name="connsiteY19" fmla="*/ 2627586 h 2918955"/>
                <a:gd name="connsiteX20" fmla="*/ 2025360 w 4960549"/>
                <a:gd name="connsiteY20" fmla="*/ 2635738 h 2918955"/>
                <a:gd name="connsiteX21" fmla="*/ 2130063 w 4960549"/>
                <a:gd name="connsiteY21" fmla="*/ 2647432 h 2918955"/>
                <a:gd name="connsiteX22" fmla="*/ 2182719 w 4960549"/>
                <a:gd name="connsiteY22" fmla="*/ 2651220 h 2918955"/>
                <a:gd name="connsiteX23" fmla="*/ 2235551 w 4960549"/>
                <a:gd name="connsiteY23" fmla="*/ 2653855 h 2918955"/>
                <a:gd name="connsiteX24" fmla="*/ 2288556 w 4960549"/>
                <a:gd name="connsiteY24" fmla="*/ 2655008 h 2918955"/>
                <a:gd name="connsiteX25" fmla="*/ 2341648 w 4960549"/>
                <a:gd name="connsiteY25" fmla="*/ 2654761 h 2918955"/>
                <a:gd name="connsiteX26" fmla="*/ 2368238 w 4960549"/>
                <a:gd name="connsiteY26" fmla="*/ 2654514 h 2918955"/>
                <a:gd name="connsiteX27" fmla="*/ 2393869 w 4960549"/>
                <a:gd name="connsiteY27" fmla="*/ 2653443 h 2918955"/>
                <a:gd name="connsiteX28" fmla="*/ 2419413 w 4960549"/>
                <a:gd name="connsiteY28" fmla="*/ 2652208 h 2918955"/>
                <a:gd name="connsiteX29" fmla="*/ 2444869 w 4960549"/>
                <a:gd name="connsiteY29" fmla="*/ 2650232 h 2918955"/>
                <a:gd name="connsiteX30" fmla="*/ 2545823 w 4960549"/>
                <a:gd name="connsiteY30" fmla="*/ 2638456 h 2918955"/>
                <a:gd name="connsiteX31" fmla="*/ 2930373 w 4960549"/>
                <a:gd name="connsiteY31" fmla="*/ 2519213 h 2918955"/>
                <a:gd name="connsiteX32" fmla="*/ 3285631 w 4960549"/>
                <a:gd name="connsiteY32" fmla="*/ 2310210 h 2918955"/>
                <a:gd name="connsiteX33" fmla="*/ 3371764 w 4960549"/>
                <a:gd name="connsiteY33" fmla="*/ 2248778 h 2918955"/>
                <a:gd name="connsiteX34" fmla="*/ 3457898 w 4960549"/>
                <a:gd name="connsiteY34" fmla="*/ 2185286 h 2918955"/>
                <a:gd name="connsiteX35" fmla="*/ 3632344 w 4960549"/>
                <a:gd name="connsiteY35" fmla="*/ 2053527 h 2918955"/>
                <a:gd name="connsiteX36" fmla="*/ 3990915 w 4960549"/>
                <a:gd name="connsiteY36" fmla="*/ 1798490 h 2918955"/>
                <a:gd name="connsiteX37" fmla="*/ 4324988 w 4960549"/>
                <a:gd name="connsiteY37" fmla="*/ 1544854 h 2918955"/>
                <a:gd name="connsiteX38" fmla="*/ 4592107 w 4960549"/>
                <a:gd name="connsiteY38" fmla="*/ 1254159 h 2918955"/>
                <a:gd name="connsiteX39" fmla="*/ 4683123 w 4960549"/>
                <a:gd name="connsiteY39" fmla="*/ 1085179 h 2918955"/>
                <a:gd name="connsiteX40" fmla="*/ 4738568 w 4960549"/>
                <a:gd name="connsiteY40" fmla="*/ 900551 h 2918955"/>
                <a:gd name="connsiteX41" fmla="*/ 4753913 w 4960549"/>
                <a:gd name="connsiteY41" fmla="*/ 803708 h 2918955"/>
                <a:gd name="connsiteX42" fmla="*/ 4756441 w 4960549"/>
                <a:gd name="connsiteY42" fmla="*/ 779167 h 2918955"/>
                <a:gd name="connsiteX43" fmla="*/ 4758358 w 4960549"/>
                <a:gd name="connsiteY43" fmla="*/ 754133 h 2918955"/>
                <a:gd name="connsiteX44" fmla="*/ 4761147 w 4960549"/>
                <a:gd name="connsiteY44" fmla="*/ 702417 h 2918955"/>
                <a:gd name="connsiteX45" fmla="*/ 4756353 w 4960549"/>
                <a:gd name="connsiteY45" fmla="*/ 495638 h 2918955"/>
                <a:gd name="connsiteX46" fmla="*/ 4725578 w 4960549"/>
                <a:gd name="connsiteY46" fmla="*/ 291411 h 2918955"/>
                <a:gd name="connsiteX47" fmla="*/ 4673358 w 4960549"/>
                <a:gd name="connsiteY47" fmla="*/ 92042 h 2918955"/>
                <a:gd name="connsiteX48" fmla="*/ 4644342 w 4960549"/>
                <a:gd name="connsiteY48" fmla="*/ 0 h 2918955"/>
                <a:gd name="connsiteX49" fmla="*/ 4862756 w 4960549"/>
                <a:gd name="connsiteY49" fmla="*/ 0 h 2918955"/>
                <a:gd name="connsiteX50" fmla="*/ 4876138 w 4960549"/>
                <a:gd name="connsiteY50" fmla="*/ 45680 h 2918955"/>
                <a:gd name="connsiteX51" fmla="*/ 4911707 w 4960549"/>
                <a:gd name="connsiteY51" fmla="*/ 263329 h 2918955"/>
                <a:gd name="connsiteX52" fmla="*/ 4934809 w 4960549"/>
                <a:gd name="connsiteY52" fmla="*/ 481145 h 2918955"/>
                <a:gd name="connsiteX53" fmla="*/ 4953205 w 4960549"/>
                <a:gd name="connsiteY53" fmla="*/ 698959 h 2918955"/>
                <a:gd name="connsiteX54" fmla="*/ 4956953 w 4960549"/>
                <a:gd name="connsiteY54" fmla="*/ 753557 h 2918955"/>
                <a:gd name="connsiteX55" fmla="*/ 4958611 w 4960549"/>
                <a:gd name="connsiteY55" fmla="*/ 781638 h 2918955"/>
                <a:gd name="connsiteX56" fmla="*/ 4959831 w 4960549"/>
                <a:gd name="connsiteY56" fmla="*/ 810213 h 2918955"/>
                <a:gd name="connsiteX57" fmla="*/ 4958174 w 4960549"/>
                <a:gd name="connsiteY57" fmla="*/ 925338 h 2918955"/>
                <a:gd name="connsiteX58" fmla="*/ 4834030 w 4960549"/>
                <a:gd name="connsiteY58" fmla="*/ 1377519 h 2918955"/>
                <a:gd name="connsiteX59" fmla="*/ 4558106 w 4960549"/>
                <a:gd name="connsiteY59" fmla="*/ 1761515 h 2918955"/>
                <a:gd name="connsiteX60" fmla="*/ 4389937 w 4960549"/>
                <a:gd name="connsiteY60" fmla="*/ 1921603 h 2918955"/>
                <a:gd name="connsiteX61" fmla="*/ 4214618 w 4960549"/>
                <a:gd name="connsiteY61" fmla="*/ 2067115 h 2918955"/>
                <a:gd name="connsiteX62" fmla="*/ 3858489 w 4960549"/>
                <a:gd name="connsiteY62" fmla="*/ 2329316 h 2918955"/>
                <a:gd name="connsiteX63" fmla="*/ 3768868 w 4960549"/>
                <a:gd name="connsiteY63" fmla="*/ 2393301 h 2918955"/>
                <a:gd name="connsiteX64" fmla="*/ 3676806 w 4960549"/>
                <a:gd name="connsiteY64" fmla="*/ 2457698 h 2918955"/>
                <a:gd name="connsiteX65" fmla="*/ 3582477 w 4960549"/>
                <a:gd name="connsiteY65" fmla="*/ 2521272 h 2918955"/>
                <a:gd name="connsiteX66" fmla="*/ 3485185 w 4960549"/>
                <a:gd name="connsiteY66" fmla="*/ 2583035 h 2918955"/>
                <a:gd name="connsiteX67" fmla="*/ 3280923 w 4960549"/>
                <a:gd name="connsiteY67" fmla="*/ 2698983 h 2918955"/>
                <a:gd name="connsiteX68" fmla="*/ 3061230 w 4960549"/>
                <a:gd name="connsiteY68" fmla="*/ 2797555 h 2918955"/>
                <a:gd name="connsiteX69" fmla="*/ 2583137 w 4960549"/>
                <a:gd name="connsiteY69" fmla="*/ 2910950 h 2918955"/>
                <a:gd name="connsiteX70" fmla="*/ 2460038 w 4960549"/>
                <a:gd name="connsiteY70" fmla="*/ 2918280 h 2918955"/>
                <a:gd name="connsiteX71" fmla="*/ 2429263 w 4960549"/>
                <a:gd name="connsiteY71" fmla="*/ 2918938 h 2918955"/>
                <a:gd name="connsiteX72" fmla="*/ 2398576 w 4960549"/>
                <a:gd name="connsiteY72" fmla="*/ 2918774 h 2918955"/>
                <a:gd name="connsiteX73" fmla="*/ 2367977 w 4960549"/>
                <a:gd name="connsiteY73" fmla="*/ 2918444 h 2918955"/>
                <a:gd name="connsiteX74" fmla="*/ 2338249 w 4960549"/>
                <a:gd name="connsiteY74" fmla="*/ 2917374 h 2918955"/>
                <a:gd name="connsiteX75" fmla="*/ 2100770 w 4960549"/>
                <a:gd name="connsiteY75" fmla="*/ 2899503 h 2918955"/>
                <a:gd name="connsiteX76" fmla="*/ 1864776 w 4960549"/>
                <a:gd name="connsiteY76" fmla="*/ 2860141 h 2918955"/>
                <a:gd name="connsiteX77" fmla="*/ 1632964 w 4960549"/>
                <a:gd name="connsiteY77" fmla="*/ 2798461 h 2918955"/>
                <a:gd name="connsiteX78" fmla="*/ 1189219 w 4960549"/>
                <a:gd name="connsiteY78" fmla="*/ 2613010 h 2918955"/>
                <a:gd name="connsiteX79" fmla="*/ 815305 w 4960549"/>
                <a:gd name="connsiteY79" fmla="*/ 2324292 h 2918955"/>
                <a:gd name="connsiteX80" fmla="*/ 663699 w 4960549"/>
                <a:gd name="connsiteY80" fmla="*/ 2150535 h 2918955"/>
                <a:gd name="connsiteX81" fmla="*/ 531274 w 4960549"/>
                <a:gd name="connsiteY81" fmla="*/ 1966565 h 2918955"/>
                <a:gd name="connsiteX82" fmla="*/ 500325 w 4960549"/>
                <a:gd name="connsiteY82" fmla="*/ 1919709 h 2918955"/>
                <a:gd name="connsiteX83" fmla="*/ 470771 w 4960549"/>
                <a:gd name="connsiteY83" fmla="*/ 1874252 h 2918955"/>
                <a:gd name="connsiteX84" fmla="*/ 412448 w 4960549"/>
                <a:gd name="connsiteY84" fmla="*/ 1786137 h 2918955"/>
                <a:gd name="connsiteX85" fmla="*/ 291616 w 4960549"/>
                <a:gd name="connsiteY85" fmla="*/ 1606122 h 2918955"/>
                <a:gd name="connsiteX86" fmla="*/ 173662 w 4960549"/>
                <a:gd name="connsiteY86" fmla="*/ 1415812 h 2918955"/>
                <a:gd name="connsiteX87" fmla="*/ 120483 w 4960549"/>
                <a:gd name="connsiteY87" fmla="*/ 1314934 h 2918955"/>
                <a:gd name="connsiteX88" fmla="*/ 75324 w 4960549"/>
                <a:gd name="connsiteY88" fmla="*/ 1209361 h 2918955"/>
                <a:gd name="connsiteX89" fmla="*/ 40713 w 4960549"/>
                <a:gd name="connsiteY89" fmla="*/ 1099837 h 2918955"/>
                <a:gd name="connsiteX90" fmla="*/ 27811 w 4960549"/>
                <a:gd name="connsiteY90" fmla="*/ 1044004 h 2918955"/>
                <a:gd name="connsiteX91" fmla="*/ 22144 w 4960549"/>
                <a:gd name="connsiteY91" fmla="*/ 1016004 h 2918955"/>
                <a:gd name="connsiteX92" fmla="*/ 17436 w 4960549"/>
                <a:gd name="connsiteY92" fmla="*/ 987923 h 2918955"/>
                <a:gd name="connsiteX93" fmla="*/ 0 w 4960549"/>
                <a:gd name="connsiteY93" fmla="*/ 762944 h 2918955"/>
                <a:gd name="connsiteX94" fmla="*/ 48385 w 4960549"/>
                <a:gd name="connsiteY94" fmla="*/ 324597 h 2918955"/>
                <a:gd name="connsiteX95" fmla="*/ 108474 w 4960549"/>
                <a:gd name="connsiteY95" fmla="*/ 110839 h 29189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Lst>
              <a:rect l="l" t="t" r="r" b="b"/>
              <a:pathLst>
                <a:path w="4960549" h="2918955">
                  <a:moveTo>
                    <a:pt x="154335" y="0"/>
                  </a:moveTo>
                  <a:lnTo>
                    <a:pt x="347871" y="0"/>
                  </a:lnTo>
                  <a:lnTo>
                    <a:pt x="268143" y="165468"/>
                  </a:lnTo>
                  <a:cubicBezTo>
                    <a:pt x="241575" y="228661"/>
                    <a:pt x="218473" y="293182"/>
                    <a:pt x="199554" y="358938"/>
                  </a:cubicBezTo>
                  <a:cubicBezTo>
                    <a:pt x="161632" y="490121"/>
                    <a:pt x="142016" y="626491"/>
                    <a:pt x="142104" y="762944"/>
                  </a:cubicBezTo>
                  <a:cubicBezTo>
                    <a:pt x="142888" y="829977"/>
                    <a:pt x="149862" y="896516"/>
                    <a:pt x="166339" y="960748"/>
                  </a:cubicBezTo>
                  <a:cubicBezTo>
                    <a:pt x="182555" y="1025063"/>
                    <a:pt x="207750" y="1086579"/>
                    <a:pt x="237914" y="1145787"/>
                  </a:cubicBezTo>
                  <a:cubicBezTo>
                    <a:pt x="253170" y="1175351"/>
                    <a:pt x="270084" y="1204338"/>
                    <a:pt x="287868" y="1232913"/>
                  </a:cubicBezTo>
                  <a:cubicBezTo>
                    <a:pt x="305914" y="1261406"/>
                    <a:pt x="325181" y="1289488"/>
                    <a:pt x="345232" y="1317239"/>
                  </a:cubicBezTo>
                  <a:cubicBezTo>
                    <a:pt x="385858" y="1372578"/>
                    <a:pt x="431017" y="1426270"/>
                    <a:pt x="477745" y="1480209"/>
                  </a:cubicBezTo>
                  <a:cubicBezTo>
                    <a:pt x="524474" y="1534231"/>
                    <a:pt x="573294" y="1588252"/>
                    <a:pt x="621156" y="1644414"/>
                  </a:cubicBezTo>
                  <a:cubicBezTo>
                    <a:pt x="645130" y="1672413"/>
                    <a:pt x="668843" y="1701070"/>
                    <a:pt x="692469" y="1730140"/>
                  </a:cubicBezTo>
                  <a:lnTo>
                    <a:pt x="726731" y="1772220"/>
                  </a:lnTo>
                  <a:cubicBezTo>
                    <a:pt x="737977" y="1785644"/>
                    <a:pt x="748700" y="1799396"/>
                    <a:pt x="760295" y="1812489"/>
                  </a:cubicBezTo>
                  <a:cubicBezTo>
                    <a:pt x="850788" y="1919050"/>
                    <a:pt x="948952" y="2017128"/>
                    <a:pt x="1048685" y="2110101"/>
                  </a:cubicBezTo>
                  <a:cubicBezTo>
                    <a:pt x="1098814" y="2156382"/>
                    <a:pt x="1149814" y="2201097"/>
                    <a:pt x="1202035" y="2244002"/>
                  </a:cubicBezTo>
                  <a:cubicBezTo>
                    <a:pt x="1254256" y="2286906"/>
                    <a:pt x="1307435" y="2328410"/>
                    <a:pt x="1362620" y="2367443"/>
                  </a:cubicBezTo>
                  <a:cubicBezTo>
                    <a:pt x="1472554" y="2445675"/>
                    <a:pt x="1591118" y="2515590"/>
                    <a:pt x="1721364" y="2562694"/>
                  </a:cubicBezTo>
                  <a:cubicBezTo>
                    <a:pt x="1786314" y="2586246"/>
                    <a:pt x="1853617" y="2604280"/>
                    <a:pt x="1922052" y="2617868"/>
                  </a:cubicBezTo>
                  <a:cubicBezTo>
                    <a:pt x="1939227" y="2621080"/>
                    <a:pt x="1956227" y="2624786"/>
                    <a:pt x="1973488" y="2627586"/>
                  </a:cubicBezTo>
                  <a:lnTo>
                    <a:pt x="2025360" y="2635738"/>
                  </a:lnTo>
                  <a:cubicBezTo>
                    <a:pt x="2060145" y="2640103"/>
                    <a:pt x="2094930" y="2644714"/>
                    <a:pt x="2130063" y="2647432"/>
                  </a:cubicBezTo>
                  <a:cubicBezTo>
                    <a:pt x="2147587" y="2648996"/>
                    <a:pt x="2165109" y="2650479"/>
                    <a:pt x="2182719" y="2651220"/>
                  </a:cubicBezTo>
                  <a:cubicBezTo>
                    <a:pt x="2200330" y="2652043"/>
                    <a:pt x="2217853" y="2653361"/>
                    <a:pt x="2235551" y="2653855"/>
                  </a:cubicBezTo>
                  <a:lnTo>
                    <a:pt x="2288556" y="2655008"/>
                  </a:lnTo>
                  <a:cubicBezTo>
                    <a:pt x="2306166" y="2655419"/>
                    <a:pt x="2323951" y="2654843"/>
                    <a:pt x="2341648" y="2654761"/>
                  </a:cubicBezTo>
                  <a:lnTo>
                    <a:pt x="2368238" y="2654514"/>
                  </a:lnTo>
                  <a:cubicBezTo>
                    <a:pt x="2376869" y="2654267"/>
                    <a:pt x="2385325" y="2653773"/>
                    <a:pt x="2393869" y="2653443"/>
                  </a:cubicBezTo>
                  <a:cubicBezTo>
                    <a:pt x="2402412" y="2653031"/>
                    <a:pt x="2410956" y="2652785"/>
                    <a:pt x="2419413" y="2652208"/>
                  </a:cubicBezTo>
                  <a:lnTo>
                    <a:pt x="2444869" y="2650232"/>
                  </a:lnTo>
                  <a:cubicBezTo>
                    <a:pt x="2478782" y="2647679"/>
                    <a:pt x="2512433" y="2643397"/>
                    <a:pt x="2545823" y="2638456"/>
                  </a:cubicBezTo>
                  <a:cubicBezTo>
                    <a:pt x="2679470" y="2617539"/>
                    <a:pt x="2807973" y="2576612"/>
                    <a:pt x="2930373" y="2519213"/>
                  </a:cubicBezTo>
                  <a:cubicBezTo>
                    <a:pt x="3053210" y="2462475"/>
                    <a:pt x="3170117" y="2389842"/>
                    <a:pt x="3285631" y="2310210"/>
                  </a:cubicBezTo>
                  <a:cubicBezTo>
                    <a:pt x="3314487" y="2290364"/>
                    <a:pt x="3343169" y="2269612"/>
                    <a:pt x="3371764" y="2248778"/>
                  </a:cubicBezTo>
                  <a:cubicBezTo>
                    <a:pt x="3400534" y="2227943"/>
                    <a:pt x="3429216" y="2206779"/>
                    <a:pt x="3457898" y="2185286"/>
                  </a:cubicBezTo>
                  <a:lnTo>
                    <a:pt x="3632344" y="2053527"/>
                  </a:lnTo>
                  <a:cubicBezTo>
                    <a:pt x="3752043" y="1963848"/>
                    <a:pt x="3872873" y="1880345"/>
                    <a:pt x="3990915" y="1798490"/>
                  </a:cubicBezTo>
                  <a:cubicBezTo>
                    <a:pt x="4108869" y="1716634"/>
                    <a:pt x="4222377" y="1633955"/>
                    <a:pt x="4324988" y="1544854"/>
                  </a:cubicBezTo>
                  <a:cubicBezTo>
                    <a:pt x="4427599" y="1455916"/>
                    <a:pt x="4520271" y="1361132"/>
                    <a:pt x="4592107" y="1254159"/>
                  </a:cubicBezTo>
                  <a:cubicBezTo>
                    <a:pt x="4628025" y="1200715"/>
                    <a:pt x="4658712" y="1144388"/>
                    <a:pt x="4683123" y="1085179"/>
                  </a:cubicBezTo>
                  <a:cubicBezTo>
                    <a:pt x="4707707" y="1026051"/>
                    <a:pt x="4725405" y="964125"/>
                    <a:pt x="4738568" y="900551"/>
                  </a:cubicBezTo>
                  <a:cubicBezTo>
                    <a:pt x="4745107" y="868764"/>
                    <a:pt x="4750338" y="836400"/>
                    <a:pt x="4753913" y="803708"/>
                  </a:cubicBezTo>
                  <a:cubicBezTo>
                    <a:pt x="4754959" y="795555"/>
                    <a:pt x="4755656" y="787320"/>
                    <a:pt x="4756441" y="779167"/>
                  </a:cubicBezTo>
                  <a:cubicBezTo>
                    <a:pt x="4757137" y="770932"/>
                    <a:pt x="4758010" y="762862"/>
                    <a:pt x="4758358" y="754133"/>
                  </a:cubicBezTo>
                  <a:lnTo>
                    <a:pt x="4761147" y="702417"/>
                  </a:lnTo>
                  <a:cubicBezTo>
                    <a:pt x="4763677" y="633409"/>
                    <a:pt x="4762107" y="564317"/>
                    <a:pt x="4756353" y="495638"/>
                  </a:cubicBezTo>
                  <a:cubicBezTo>
                    <a:pt x="4750774" y="426876"/>
                    <a:pt x="4740051" y="358691"/>
                    <a:pt x="4725578" y="291411"/>
                  </a:cubicBezTo>
                  <a:cubicBezTo>
                    <a:pt x="4710932" y="224131"/>
                    <a:pt x="4692625" y="157758"/>
                    <a:pt x="4673358" y="92042"/>
                  </a:cubicBezTo>
                  <a:lnTo>
                    <a:pt x="4644342" y="0"/>
                  </a:lnTo>
                  <a:lnTo>
                    <a:pt x="4862756" y="0"/>
                  </a:lnTo>
                  <a:lnTo>
                    <a:pt x="4876138" y="45680"/>
                  </a:lnTo>
                  <a:cubicBezTo>
                    <a:pt x="4892005" y="117818"/>
                    <a:pt x="4903077" y="190532"/>
                    <a:pt x="4911707" y="263329"/>
                  </a:cubicBezTo>
                  <a:cubicBezTo>
                    <a:pt x="4920513" y="336044"/>
                    <a:pt x="4927575" y="408677"/>
                    <a:pt x="4934809" y="481145"/>
                  </a:cubicBezTo>
                  <a:cubicBezTo>
                    <a:pt x="4941697" y="553694"/>
                    <a:pt x="4947799" y="626244"/>
                    <a:pt x="4953205" y="698959"/>
                  </a:cubicBezTo>
                  <a:lnTo>
                    <a:pt x="4956953" y="753557"/>
                  </a:lnTo>
                  <a:cubicBezTo>
                    <a:pt x="4957651" y="762533"/>
                    <a:pt x="4958087" y="772168"/>
                    <a:pt x="4958611" y="781638"/>
                  </a:cubicBezTo>
                  <a:cubicBezTo>
                    <a:pt x="4959133" y="791108"/>
                    <a:pt x="4959657" y="800661"/>
                    <a:pt x="4959831" y="810213"/>
                  </a:cubicBezTo>
                  <a:cubicBezTo>
                    <a:pt x="4961139" y="848341"/>
                    <a:pt x="4960703" y="886798"/>
                    <a:pt x="4958174" y="925338"/>
                  </a:cubicBezTo>
                  <a:cubicBezTo>
                    <a:pt x="4948759" y="1079578"/>
                    <a:pt x="4904907" y="1234972"/>
                    <a:pt x="4834030" y="1377519"/>
                  </a:cubicBezTo>
                  <a:cubicBezTo>
                    <a:pt x="4763327" y="1520478"/>
                    <a:pt x="4665861" y="1648779"/>
                    <a:pt x="4558106" y="1761515"/>
                  </a:cubicBezTo>
                  <a:cubicBezTo>
                    <a:pt x="4504229" y="1818090"/>
                    <a:pt x="4447650" y="1871123"/>
                    <a:pt x="4389937" y="1921603"/>
                  </a:cubicBezTo>
                  <a:cubicBezTo>
                    <a:pt x="4332223" y="1972083"/>
                    <a:pt x="4273726" y="2020669"/>
                    <a:pt x="4214618" y="2067115"/>
                  </a:cubicBezTo>
                  <a:cubicBezTo>
                    <a:pt x="4096664" y="2160417"/>
                    <a:pt x="3976094" y="2245484"/>
                    <a:pt x="3858489" y="2329316"/>
                  </a:cubicBezTo>
                  <a:lnTo>
                    <a:pt x="3768868" y="2393301"/>
                  </a:lnTo>
                  <a:cubicBezTo>
                    <a:pt x="3738529" y="2414794"/>
                    <a:pt x="3707929" y="2436452"/>
                    <a:pt x="3676806" y="2457698"/>
                  </a:cubicBezTo>
                  <a:cubicBezTo>
                    <a:pt x="3645770" y="2479027"/>
                    <a:pt x="3614385" y="2500273"/>
                    <a:pt x="3582477" y="2521272"/>
                  </a:cubicBezTo>
                  <a:cubicBezTo>
                    <a:pt x="3550483" y="2542107"/>
                    <a:pt x="3518226" y="2562776"/>
                    <a:pt x="3485185" y="2583035"/>
                  </a:cubicBezTo>
                  <a:cubicBezTo>
                    <a:pt x="3419451" y="2623633"/>
                    <a:pt x="3351625" y="2662996"/>
                    <a:pt x="3280923" y="2698983"/>
                  </a:cubicBezTo>
                  <a:cubicBezTo>
                    <a:pt x="3210307" y="2735134"/>
                    <a:pt x="3137251" y="2768732"/>
                    <a:pt x="3061230" y="2797555"/>
                  </a:cubicBezTo>
                  <a:cubicBezTo>
                    <a:pt x="2909886" y="2856024"/>
                    <a:pt x="2747295" y="2895468"/>
                    <a:pt x="2583137" y="2910950"/>
                  </a:cubicBezTo>
                  <a:cubicBezTo>
                    <a:pt x="2542075" y="2914657"/>
                    <a:pt x="2501013" y="2917456"/>
                    <a:pt x="2460038" y="2918280"/>
                  </a:cubicBezTo>
                  <a:lnTo>
                    <a:pt x="2429263" y="2918938"/>
                  </a:lnTo>
                  <a:cubicBezTo>
                    <a:pt x="2419064" y="2919021"/>
                    <a:pt x="2408777" y="2918774"/>
                    <a:pt x="2398576" y="2918774"/>
                  </a:cubicBezTo>
                  <a:lnTo>
                    <a:pt x="2367977" y="2918444"/>
                  </a:lnTo>
                  <a:lnTo>
                    <a:pt x="2338249" y="2917374"/>
                  </a:lnTo>
                  <a:cubicBezTo>
                    <a:pt x="2259089" y="2914985"/>
                    <a:pt x="2179756" y="2909057"/>
                    <a:pt x="2100770" y="2899503"/>
                  </a:cubicBezTo>
                  <a:cubicBezTo>
                    <a:pt x="2021699" y="2890445"/>
                    <a:pt x="1942801" y="2877434"/>
                    <a:pt x="1864776" y="2860141"/>
                  </a:cubicBezTo>
                  <a:cubicBezTo>
                    <a:pt x="1786836" y="2842683"/>
                    <a:pt x="1709508" y="2822013"/>
                    <a:pt x="1632964" y="2798461"/>
                  </a:cubicBezTo>
                  <a:cubicBezTo>
                    <a:pt x="1480138" y="2750946"/>
                    <a:pt x="1329055" y="2691818"/>
                    <a:pt x="1189219" y="2613010"/>
                  </a:cubicBezTo>
                  <a:cubicBezTo>
                    <a:pt x="1049296" y="2534366"/>
                    <a:pt x="924367" y="2434640"/>
                    <a:pt x="815305" y="2324292"/>
                  </a:cubicBezTo>
                  <a:cubicBezTo>
                    <a:pt x="760469" y="2269200"/>
                    <a:pt x="710603" y="2210567"/>
                    <a:pt x="663699" y="2150535"/>
                  </a:cubicBezTo>
                  <a:cubicBezTo>
                    <a:pt x="617059" y="2090255"/>
                    <a:pt x="572684" y="2029069"/>
                    <a:pt x="531274" y="1966565"/>
                  </a:cubicBezTo>
                  <a:cubicBezTo>
                    <a:pt x="520638" y="1951084"/>
                    <a:pt x="510612" y="1935355"/>
                    <a:pt x="500325" y="1919709"/>
                  </a:cubicBezTo>
                  <a:lnTo>
                    <a:pt x="470771" y="1874252"/>
                  </a:lnTo>
                  <a:cubicBezTo>
                    <a:pt x="451853" y="1844853"/>
                    <a:pt x="432238" y="1815701"/>
                    <a:pt x="412448" y="1786137"/>
                  </a:cubicBezTo>
                  <a:lnTo>
                    <a:pt x="291616" y="1606122"/>
                  </a:lnTo>
                  <a:cubicBezTo>
                    <a:pt x="251078" y="1544771"/>
                    <a:pt x="211062" y="1481609"/>
                    <a:pt x="173662" y="1415812"/>
                  </a:cubicBezTo>
                  <a:cubicBezTo>
                    <a:pt x="155005" y="1382872"/>
                    <a:pt x="136960" y="1349355"/>
                    <a:pt x="120483" y="1314934"/>
                  </a:cubicBezTo>
                  <a:cubicBezTo>
                    <a:pt x="104093" y="1280429"/>
                    <a:pt x="88837" y="1245266"/>
                    <a:pt x="75324" y="1209361"/>
                  </a:cubicBezTo>
                  <a:cubicBezTo>
                    <a:pt x="62072" y="1173375"/>
                    <a:pt x="50303" y="1136893"/>
                    <a:pt x="40713" y="1099837"/>
                  </a:cubicBezTo>
                  <a:cubicBezTo>
                    <a:pt x="36180" y="1081308"/>
                    <a:pt x="31560" y="1062697"/>
                    <a:pt x="27811" y="1044004"/>
                  </a:cubicBezTo>
                  <a:lnTo>
                    <a:pt x="22144" y="1016004"/>
                  </a:lnTo>
                  <a:lnTo>
                    <a:pt x="17436" y="987923"/>
                  </a:lnTo>
                  <a:cubicBezTo>
                    <a:pt x="5144" y="912986"/>
                    <a:pt x="0" y="837636"/>
                    <a:pt x="0" y="762944"/>
                  </a:cubicBezTo>
                  <a:cubicBezTo>
                    <a:pt x="349" y="615951"/>
                    <a:pt x="16652" y="468957"/>
                    <a:pt x="48385" y="324597"/>
                  </a:cubicBezTo>
                  <a:cubicBezTo>
                    <a:pt x="64209" y="252459"/>
                    <a:pt x="84238" y="181021"/>
                    <a:pt x="108474" y="11083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Shape 35">
              <a:extLst>
                <a:ext uri="{FF2B5EF4-FFF2-40B4-BE49-F238E27FC236}">
                  <a16:creationId xmlns:a16="http://schemas.microsoft.com/office/drawing/2014/main" id="{436F5721-88D0-4683-BB23-289611A4A7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86973" y="0"/>
              <a:ext cx="4934374" cy="2888360"/>
            </a:xfrm>
            <a:custGeom>
              <a:avLst/>
              <a:gdLst>
                <a:gd name="connsiteX0" fmla="*/ 179816 w 4934374"/>
                <a:gd name="connsiteY0" fmla="*/ 0 h 2888360"/>
                <a:gd name="connsiteX1" fmla="*/ 666325 w 4934374"/>
                <a:gd name="connsiteY1" fmla="*/ 0 h 2888360"/>
                <a:gd name="connsiteX2" fmla="*/ 626038 w 4934374"/>
                <a:gd name="connsiteY2" fmla="*/ 65170 h 2888360"/>
                <a:gd name="connsiteX3" fmla="*/ 435986 w 4934374"/>
                <a:gd name="connsiteY3" fmla="*/ 779635 h 2888360"/>
                <a:gd name="connsiteX4" fmla="*/ 750530 w 4934374"/>
                <a:gd name="connsiteY4" fmla="*/ 1443043 h 2888360"/>
                <a:gd name="connsiteX5" fmla="*/ 909024 w 4934374"/>
                <a:gd name="connsiteY5" fmla="*/ 1653610 h 2888360"/>
                <a:gd name="connsiteX6" fmla="*/ 2396223 w 4934374"/>
                <a:gd name="connsiteY6" fmla="*/ 2476694 h 2888360"/>
                <a:gd name="connsiteX7" fmla="*/ 3525201 w 4934374"/>
                <a:gd name="connsiteY7" fmla="*/ 1970327 h 2888360"/>
                <a:gd name="connsiteX8" fmla="*/ 3662596 w 4934374"/>
                <a:gd name="connsiteY8" fmla="*/ 1869778 h 2888360"/>
                <a:gd name="connsiteX9" fmla="*/ 4287500 w 4934374"/>
                <a:gd name="connsiteY9" fmla="*/ 1344141 h 2888360"/>
                <a:gd name="connsiteX10" fmla="*/ 4498563 w 4934374"/>
                <a:gd name="connsiteY10" fmla="*/ 779635 h 2888360"/>
                <a:gd name="connsiteX11" fmla="*/ 4376239 w 4934374"/>
                <a:gd name="connsiteY11" fmla="*/ 16511 h 2888360"/>
                <a:gd name="connsiteX12" fmla="*/ 4369703 w 4934374"/>
                <a:gd name="connsiteY12" fmla="*/ 0 h 2888360"/>
                <a:gd name="connsiteX13" fmla="*/ 4823642 w 4934374"/>
                <a:gd name="connsiteY13" fmla="*/ 0 h 2888360"/>
                <a:gd name="connsiteX14" fmla="*/ 4850554 w 4934374"/>
                <a:gd name="connsiteY14" fmla="*/ 89409 h 2888360"/>
                <a:gd name="connsiteX15" fmla="*/ 4934374 w 4934374"/>
                <a:gd name="connsiteY15" fmla="*/ 779553 h 2888360"/>
                <a:gd name="connsiteX16" fmla="*/ 3793540 w 4934374"/>
                <a:gd name="connsiteY16" fmla="*/ 2294701 h 2888360"/>
                <a:gd name="connsiteX17" fmla="*/ 2396135 w 4934374"/>
                <a:gd name="connsiteY17" fmla="*/ 2888360 h 2888360"/>
                <a:gd name="connsiteX18" fmla="*/ 548273 w 4934374"/>
                <a:gd name="connsiteY18" fmla="*/ 1884684 h 2888360"/>
                <a:gd name="connsiteX19" fmla="*/ 0 w 4934374"/>
                <a:gd name="connsiteY19" fmla="*/ 779553 h 2888360"/>
                <a:gd name="connsiteX20" fmla="*/ 137335 w 4934374"/>
                <a:gd name="connsiteY20" fmla="*/ 89409 h 2888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934374" h="2888360">
                  <a:moveTo>
                    <a:pt x="179816" y="0"/>
                  </a:moveTo>
                  <a:lnTo>
                    <a:pt x="666325" y="0"/>
                  </a:lnTo>
                  <a:lnTo>
                    <a:pt x="626038" y="65170"/>
                  </a:lnTo>
                  <a:cubicBezTo>
                    <a:pt x="499976" y="295913"/>
                    <a:pt x="435986" y="536292"/>
                    <a:pt x="435986" y="779635"/>
                  </a:cubicBezTo>
                  <a:cubicBezTo>
                    <a:pt x="435986" y="1024707"/>
                    <a:pt x="538074" y="1167830"/>
                    <a:pt x="750530" y="1443043"/>
                  </a:cubicBezTo>
                  <a:cubicBezTo>
                    <a:pt x="801792" y="1509416"/>
                    <a:pt x="854797" y="1578096"/>
                    <a:pt x="909024" y="1653610"/>
                  </a:cubicBezTo>
                  <a:cubicBezTo>
                    <a:pt x="1323389" y="2230552"/>
                    <a:pt x="1768180" y="2476694"/>
                    <a:pt x="2396223" y="2476694"/>
                  </a:cubicBezTo>
                  <a:cubicBezTo>
                    <a:pt x="2808409" y="2476694"/>
                    <a:pt x="3110835" y="2276173"/>
                    <a:pt x="3525201" y="1970327"/>
                  </a:cubicBezTo>
                  <a:cubicBezTo>
                    <a:pt x="3571493" y="1936152"/>
                    <a:pt x="3617786" y="1902388"/>
                    <a:pt x="3662596" y="1869778"/>
                  </a:cubicBezTo>
                  <a:cubicBezTo>
                    <a:pt x="3905479" y="1692809"/>
                    <a:pt x="4134849" y="1525640"/>
                    <a:pt x="4287500" y="1344141"/>
                  </a:cubicBezTo>
                  <a:cubicBezTo>
                    <a:pt x="4433439" y="1170630"/>
                    <a:pt x="4498563" y="996543"/>
                    <a:pt x="4498563" y="779635"/>
                  </a:cubicBezTo>
                  <a:cubicBezTo>
                    <a:pt x="4498563" y="507799"/>
                    <a:pt x="4456499" y="249674"/>
                    <a:pt x="4376239" y="16511"/>
                  </a:cubicBezTo>
                  <a:lnTo>
                    <a:pt x="4369703" y="0"/>
                  </a:lnTo>
                  <a:lnTo>
                    <a:pt x="4823642" y="0"/>
                  </a:lnTo>
                  <a:lnTo>
                    <a:pt x="4850554" y="89409"/>
                  </a:lnTo>
                  <a:cubicBezTo>
                    <a:pt x="4905864" y="307423"/>
                    <a:pt x="4934374" y="539220"/>
                    <a:pt x="4934374" y="779553"/>
                  </a:cubicBezTo>
                  <a:cubicBezTo>
                    <a:pt x="4934374" y="1521110"/>
                    <a:pt x="4369101" y="1869861"/>
                    <a:pt x="3793540" y="2294701"/>
                  </a:cubicBezTo>
                  <a:cubicBezTo>
                    <a:pt x="3374293" y="2604171"/>
                    <a:pt x="2970389" y="2888360"/>
                    <a:pt x="2396135" y="2888360"/>
                  </a:cubicBezTo>
                  <a:cubicBezTo>
                    <a:pt x="1544564" y="2888360"/>
                    <a:pt x="991670" y="2502058"/>
                    <a:pt x="548273" y="1884684"/>
                  </a:cubicBezTo>
                  <a:cubicBezTo>
                    <a:pt x="282201" y="1514275"/>
                    <a:pt x="0" y="1260227"/>
                    <a:pt x="0" y="779553"/>
                  </a:cubicBezTo>
                  <a:cubicBezTo>
                    <a:pt x="0" y="539220"/>
                    <a:pt x="48876" y="307423"/>
                    <a:pt x="137335" y="8940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reeform: Shape 36">
              <a:extLst>
                <a:ext uri="{FF2B5EF4-FFF2-40B4-BE49-F238E27FC236}">
                  <a16:creationId xmlns:a16="http://schemas.microsoft.com/office/drawing/2014/main" id="{0DC43E93-F81B-4DAE-9F0A-DF9299A8CB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86973" y="0"/>
              <a:ext cx="4934374" cy="2888360"/>
            </a:xfrm>
            <a:custGeom>
              <a:avLst/>
              <a:gdLst>
                <a:gd name="connsiteX0" fmla="*/ 179816 w 4934374"/>
                <a:gd name="connsiteY0" fmla="*/ 0 h 2888360"/>
                <a:gd name="connsiteX1" fmla="*/ 767292 w 4934374"/>
                <a:gd name="connsiteY1" fmla="*/ 0 h 2888360"/>
                <a:gd name="connsiteX2" fmla="*/ 703453 w 4934374"/>
                <a:gd name="connsiteY2" fmla="*/ 102886 h 2888360"/>
                <a:gd name="connsiteX3" fmla="*/ 523079 w 4934374"/>
                <a:gd name="connsiteY3" fmla="*/ 779635 h 2888360"/>
                <a:gd name="connsiteX4" fmla="*/ 820885 w 4934374"/>
                <a:gd name="connsiteY4" fmla="*/ 1394539 h 2888360"/>
                <a:gd name="connsiteX5" fmla="*/ 981122 w 4934374"/>
                <a:gd name="connsiteY5" fmla="*/ 1607412 h 2888360"/>
                <a:gd name="connsiteX6" fmla="*/ 1592426 w 4934374"/>
                <a:gd name="connsiteY6" fmla="*/ 2196871 h 2888360"/>
                <a:gd name="connsiteX7" fmla="*/ 2396135 w 4934374"/>
                <a:gd name="connsiteY7" fmla="*/ 2394345 h 2888360"/>
                <a:gd name="connsiteX8" fmla="*/ 2913111 w 4934374"/>
                <a:gd name="connsiteY8" fmla="*/ 2268597 h 2888360"/>
                <a:gd name="connsiteX9" fmla="*/ 3471411 w 4934374"/>
                <a:gd name="connsiteY9" fmla="*/ 1905518 h 2888360"/>
                <a:gd name="connsiteX10" fmla="*/ 3609242 w 4934374"/>
                <a:gd name="connsiteY10" fmla="*/ 1804640 h 2888360"/>
                <a:gd name="connsiteX11" fmla="*/ 4219151 w 4934374"/>
                <a:gd name="connsiteY11" fmla="*/ 1292919 h 2888360"/>
                <a:gd name="connsiteX12" fmla="*/ 4411295 w 4934374"/>
                <a:gd name="connsiteY12" fmla="*/ 779635 h 2888360"/>
                <a:gd name="connsiteX13" fmla="*/ 4294235 w 4934374"/>
                <a:gd name="connsiteY13" fmla="*/ 44685 h 2888360"/>
                <a:gd name="connsiteX14" fmla="*/ 4276624 w 4934374"/>
                <a:gd name="connsiteY14" fmla="*/ 0 h 2888360"/>
                <a:gd name="connsiteX15" fmla="*/ 4823642 w 4934374"/>
                <a:gd name="connsiteY15" fmla="*/ 0 h 2888360"/>
                <a:gd name="connsiteX16" fmla="*/ 4850554 w 4934374"/>
                <a:gd name="connsiteY16" fmla="*/ 89409 h 2888360"/>
                <a:gd name="connsiteX17" fmla="*/ 4934374 w 4934374"/>
                <a:gd name="connsiteY17" fmla="*/ 779553 h 2888360"/>
                <a:gd name="connsiteX18" fmla="*/ 3793540 w 4934374"/>
                <a:gd name="connsiteY18" fmla="*/ 2294701 h 2888360"/>
                <a:gd name="connsiteX19" fmla="*/ 2396135 w 4934374"/>
                <a:gd name="connsiteY19" fmla="*/ 2888360 h 2888360"/>
                <a:gd name="connsiteX20" fmla="*/ 548273 w 4934374"/>
                <a:gd name="connsiteY20" fmla="*/ 1884684 h 2888360"/>
                <a:gd name="connsiteX21" fmla="*/ 0 w 4934374"/>
                <a:gd name="connsiteY21" fmla="*/ 779553 h 2888360"/>
                <a:gd name="connsiteX22" fmla="*/ 137335 w 4934374"/>
                <a:gd name="connsiteY22" fmla="*/ 89409 h 2888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4934374" h="2888360">
                  <a:moveTo>
                    <a:pt x="179816" y="0"/>
                  </a:moveTo>
                  <a:lnTo>
                    <a:pt x="767292" y="0"/>
                  </a:lnTo>
                  <a:lnTo>
                    <a:pt x="703453" y="102886"/>
                  </a:lnTo>
                  <a:cubicBezTo>
                    <a:pt x="583756" y="321853"/>
                    <a:pt x="523079" y="549550"/>
                    <a:pt x="523079" y="779635"/>
                  </a:cubicBezTo>
                  <a:cubicBezTo>
                    <a:pt x="523079" y="999508"/>
                    <a:pt x="614356" y="1127068"/>
                    <a:pt x="820885" y="1394539"/>
                  </a:cubicBezTo>
                  <a:cubicBezTo>
                    <a:pt x="872582" y="1461489"/>
                    <a:pt x="926023" y="1530745"/>
                    <a:pt x="981122" y="1607412"/>
                  </a:cubicBezTo>
                  <a:cubicBezTo>
                    <a:pt x="1175968" y="1878671"/>
                    <a:pt x="1375871" y="2071535"/>
                    <a:pt x="1592426" y="2196871"/>
                  </a:cubicBezTo>
                  <a:cubicBezTo>
                    <a:pt x="1821970" y="2329783"/>
                    <a:pt x="2084904" y="2394345"/>
                    <a:pt x="2396135" y="2394345"/>
                  </a:cubicBezTo>
                  <a:cubicBezTo>
                    <a:pt x="2572762" y="2394345"/>
                    <a:pt x="2737009" y="2354405"/>
                    <a:pt x="2913111" y="2268597"/>
                  </a:cubicBezTo>
                  <a:cubicBezTo>
                    <a:pt x="3093922" y="2180483"/>
                    <a:pt x="3272903" y="2052018"/>
                    <a:pt x="3471411" y="1905518"/>
                  </a:cubicBezTo>
                  <a:cubicBezTo>
                    <a:pt x="3517964" y="1871178"/>
                    <a:pt x="3564344" y="1837332"/>
                    <a:pt x="3609242" y="1804640"/>
                  </a:cubicBezTo>
                  <a:cubicBezTo>
                    <a:pt x="3847765" y="1630800"/>
                    <a:pt x="4073038" y="1466594"/>
                    <a:pt x="4219151" y="1292919"/>
                  </a:cubicBezTo>
                  <a:cubicBezTo>
                    <a:pt x="4353843" y="1132832"/>
                    <a:pt x="4411295" y="979332"/>
                    <a:pt x="4411295" y="779635"/>
                  </a:cubicBezTo>
                  <a:cubicBezTo>
                    <a:pt x="4411295" y="517475"/>
                    <a:pt x="4371040" y="268882"/>
                    <a:pt x="4294235" y="44685"/>
                  </a:cubicBezTo>
                  <a:lnTo>
                    <a:pt x="4276624" y="0"/>
                  </a:lnTo>
                  <a:lnTo>
                    <a:pt x="4823642" y="0"/>
                  </a:lnTo>
                  <a:lnTo>
                    <a:pt x="4850554" y="89409"/>
                  </a:lnTo>
                  <a:cubicBezTo>
                    <a:pt x="4905864" y="307423"/>
                    <a:pt x="4934374" y="539220"/>
                    <a:pt x="4934374" y="779553"/>
                  </a:cubicBezTo>
                  <a:cubicBezTo>
                    <a:pt x="4934374" y="1521110"/>
                    <a:pt x="4369101" y="1869861"/>
                    <a:pt x="3793540" y="2294701"/>
                  </a:cubicBezTo>
                  <a:cubicBezTo>
                    <a:pt x="3374293" y="2604171"/>
                    <a:pt x="2970389" y="2888360"/>
                    <a:pt x="2396135" y="2888360"/>
                  </a:cubicBezTo>
                  <a:cubicBezTo>
                    <a:pt x="1544564" y="2888360"/>
                    <a:pt x="991670" y="2502058"/>
                    <a:pt x="548273" y="1884684"/>
                  </a:cubicBezTo>
                  <a:cubicBezTo>
                    <a:pt x="282201" y="1514275"/>
                    <a:pt x="0" y="1260227"/>
                    <a:pt x="0" y="779553"/>
                  </a:cubicBezTo>
                  <a:cubicBezTo>
                    <a:pt x="0" y="539220"/>
                    <a:pt x="48876" y="307423"/>
                    <a:pt x="137335" y="8940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reeform: Shape 37">
              <a:extLst>
                <a:ext uri="{FF2B5EF4-FFF2-40B4-BE49-F238E27FC236}">
                  <a16:creationId xmlns:a16="http://schemas.microsoft.com/office/drawing/2014/main" id="{A2EECE7B-E861-4242-BD71-ADD8F2DD3E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7711" y="0"/>
              <a:ext cx="5069918" cy="3133064"/>
            </a:xfrm>
            <a:custGeom>
              <a:avLst/>
              <a:gdLst>
                <a:gd name="connsiteX0" fmla="*/ 153448 w 5069918"/>
                <a:gd name="connsiteY0" fmla="*/ 0 h 3133064"/>
                <a:gd name="connsiteX1" fmla="*/ 215434 w 5069918"/>
                <a:gd name="connsiteY1" fmla="*/ 0 h 3133064"/>
                <a:gd name="connsiteX2" fmla="*/ 215073 w 5069918"/>
                <a:gd name="connsiteY2" fmla="*/ 727 h 3133064"/>
                <a:gd name="connsiteX3" fmla="*/ 202868 w 5069918"/>
                <a:gd name="connsiteY3" fmla="*/ 26255 h 3133064"/>
                <a:gd name="connsiteX4" fmla="*/ 191273 w 5069918"/>
                <a:gd name="connsiteY4" fmla="*/ 52030 h 3133064"/>
                <a:gd name="connsiteX5" fmla="*/ 169129 w 5069918"/>
                <a:gd name="connsiteY5" fmla="*/ 103993 h 3133064"/>
                <a:gd name="connsiteX6" fmla="*/ 148381 w 5069918"/>
                <a:gd name="connsiteY6" fmla="*/ 156532 h 3133064"/>
                <a:gd name="connsiteX7" fmla="*/ 80903 w 5069918"/>
                <a:gd name="connsiteY7" fmla="*/ 371711 h 3133064"/>
                <a:gd name="connsiteX8" fmla="*/ 26154 w 5069918"/>
                <a:gd name="connsiteY8" fmla="*/ 817551 h 3133064"/>
                <a:gd name="connsiteX9" fmla="*/ 49169 w 5069918"/>
                <a:gd name="connsiteY9" fmla="*/ 1040143 h 3133064"/>
                <a:gd name="connsiteX10" fmla="*/ 119437 w 5069918"/>
                <a:gd name="connsiteY10" fmla="*/ 1253016 h 3133064"/>
                <a:gd name="connsiteX11" fmla="*/ 143672 w 5069918"/>
                <a:gd name="connsiteY11" fmla="*/ 1303908 h 3133064"/>
                <a:gd name="connsiteX12" fmla="*/ 170611 w 5069918"/>
                <a:gd name="connsiteY12" fmla="*/ 1353648 h 3133064"/>
                <a:gd name="connsiteX13" fmla="*/ 230330 w 5069918"/>
                <a:gd name="connsiteY13" fmla="*/ 1450079 h 3133064"/>
                <a:gd name="connsiteX14" fmla="*/ 279545 w 5069918"/>
                <a:gd name="connsiteY14" fmla="*/ 1519627 h 3133064"/>
                <a:gd name="connsiteX15" fmla="*/ 228347 w 5069918"/>
                <a:gd name="connsiteY15" fmla="*/ 1437024 h 3133064"/>
                <a:gd name="connsiteX16" fmla="*/ 175168 w 5069918"/>
                <a:gd name="connsiteY16" fmla="*/ 1336146 h 3133064"/>
                <a:gd name="connsiteX17" fmla="*/ 130009 w 5069918"/>
                <a:gd name="connsiteY17" fmla="*/ 1230573 h 3133064"/>
                <a:gd name="connsiteX18" fmla="*/ 95398 w 5069918"/>
                <a:gd name="connsiteY18" fmla="*/ 1121049 h 3133064"/>
                <a:gd name="connsiteX19" fmla="*/ 82496 w 5069918"/>
                <a:gd name="connsiteY19" fmla="*/ 1065216 h 3133064"/>
                <a:gd name="connsiteX20" fmla="*/ 76829 w 5069918"/>
                <a:gd name="connsiteY20" fmla="*/ 1037216 h 3133064"/>
                <a:gd name="connsiteX21" fmla="*/ 72121 w 5069918"/>
                <a:gd name="connsiteY21" fmla="*/ 1009135 h 3133064"/>
                <a:gd name="connsiteX22" fmla="*/ 54685 w 5069918"/>
                <a:gd name="connsiteY22" fmla="*/ 784156 h 3133064"/>
                <a:gd name="connsiteX23" fmla="*/ 103070 w 5069918"/>
                <a:gd name="connsiteY23" fmla="*/ 345810 h 3133064"/>
                <a:gd name="connsiteX24" fmla="*/ 163159 w 5069918"/>
                <a:gd name="connsiteY24" fmla="*/ 132051 h 3133064"/>
                <a:gd name="connsiteX25" fmla="*/ 217797 w 5069918"/>
                <a:gd name="connsiteY25" fmla="*/ 0 h 3133064"/>
                <a:gd name="connsiteX26" fmla="*/ 848227 w 5069918"/>
                <a:gd name="connsiteY26" fmla="*/ 0 h 3133064"/>
                <a:gd name="connsiteX27" fmla="*/ 771226 w 5069918"/>
                <a:gd name="connsiteY27" fmla="*/ 124098 h 3133064"/>
                <a:gd name="connsiteX28" fmla="*/ 590852 w 5069918"/>
                <a:gd name="connsiteY28" fmla="*/ 800847 h 3133064"/>
                <a:gd name="connsiteX29" fmla="*/ 888658 w 5069918"/>
                <a:gd name="connsiteY29" fmla="*/ 1415751 h 3133064"/>
                <a:gd name="connsiteX30" fmla="*/ 1048895 w 5069918"/>
                <a:gd name="connsiteY30" fmla="*/ 1628624 h 3133064"/>
                <a:gd name="connsiteX31" fmla="*/ 1660199 w 5069918"/>
                <a:gd name="connsiteY31" fmla="*/ 2218083 h 3133064"/>
                <a:gd name="connsiteX32" fmla="*/ 2463908 w 5069918"/>
                <a:gd name="connsiteY32" fmla="*/ 2415557 h 3133064"/>
                <a:gd name="connsiteX33" fmla="*/ 2980884 w 5069918"/>
                <a:gd name="connsiteY33" fmla="*/ 2289809 h 3133064"/>
                <a:gd name="connsiteX34" fmla="*/ 3539184 w 5069918"/>
                <a:gd name="connsiteY34" fmla="*/ 1926730 h 3133064"/>
                <a:gd name="connsiteX35" fmla="*/ 3677015 w 5069918"/>
                <a:gd name="connsiteY35" fmla="*/ 1825852 h 3133064"/>
                <a:gd name="connsiteX36" fmla="*/ 4286924 w 5069918"/>
                <a:gd name="connsiteY36" fmla="*/ 1314131 h 3133064"/>
                <a:gd name="connsiteX37" fmla="*/ 4479068 w 5069918"/>
                <a:gd name="connsiteY37" fmla="*/ 800847 h 3133064"/>
                <a:gd name="connsiteX38" fmla="*/ 4362007 w 5069918"/>
                <a:gd name="connsiteY38" fmla="*/ 65898 h 3133064"/>
                <a:gd name="connsiteX39" fmla="*/ 4336037 w 5069918"/>
                <a:gd name="connsiteY39" fmla="*/ 0 h 3133064"/>
                <a:gd name="connsiteX40" fmla="*/ 4913604 w 5069918"/>
                <a:gd name="connsiteY40" fmla="*/ 0 h 3133064"/>
                <a:gd name="connsiteX41" fmla="*/ 4930823 w 5069918"/>
                <a:gd name="connsiteY41" fmla="*/ 66892 h 3133064"/>
                <a:gd name="connsiteX42" fmla="*/ 4940407 w 5069918"/>
                <a:gd name="connsiteY42" fmla="*/ 125535 h 3133064"/>
                <a:gd name="connsiteX43" fmla="*/ 4982006 w 5069918"/>
                <a:gd name="connsiteY43" fmla="*/ 278378 h 3133064"/>
                <a:gd name="connsiteX44" fmla="*/ 5027482 w 5069918"/>
                <a:gd name="connsiteY44" fmla="*/ 504952 h 3133064"/>
                <a:gd name="connsiteX45" fmla="*/ 5058082 w 5069918"/>
                <a:gd name="connsiteY45" fmla="*/ 734049 h 3133064"/>
                <a:gd name="connsiteX46" fmla="*/ 5063486 w 5069918"/>
                <a:gd name="connsiteY46" fmla="*/ 791612 h 3133064"/>
                <a:gd name="connsiteX47" fmla="*/ 5067846 w 5069918"/>
                <a:gd name="connsiteY47" fmla="*/ 850245 h 3133064"/>
                <a:gd name="connsiteX48" fmla="*/ 5069414 w 5069918"/>
                <a:gd name="connsiteY48" fmla="*/ 969733 h 3133064"/>
                <a:gd name="connsiteX49" fmla="*/ 5040732 w 5069918"/>
                <a:gd name="connsiteY49" fmla="*/ 1209783 h 3133064"/>
                <a:gd name="connsiteX50" fmla="*/ 4964102 w 5069918"/>
                <a:gd name="connsiteY50" fmla="*/ 1442832 h 3133064"/>
                <a:gd name="connsiteX51" fmla="*/ 4689486 w 5069918"/>
                <a:gd name="connsiteY51" fmla="*/ 1849969 h 3133064"/>
                <a:gd name="connsiteX52" fmla="*/ 4333792 w 5069918"/>
                <a:gd name="connsiteY52" fmla="*/ 2176567 h 3133064"/>
                <a:gd name="connsiteX53" fmla="*/ 3965196 w 5069918"/>
                <a:gd name="connsiteY53" fmla="*/ 2468002 h 3133064"/>
                <a:gd name="connsiteX54" fmla="*/ 3873745 w 5069918"/>
                <a:gd name="connsiteY54" fmla="*/ 2541128 h 3133064"/>
                <a:gd name="connsiteX55" fmla="*/ 3779416 w 5069918"/>
                <a:gd name="connsiteY55" fmla="*/ 2614666 h 3133064"/>
                <a:gd name="connsiteX56" fmla="*/ 3582739 w 5069918"/>
                <a:gd name="connsiteY56" fmla="*/ 2756555 h 3133064"/>
                <a:gd name="connsiteX57" fmla="*/ 3371851 w 5069918"/>
                <a:gd name="connsiteY57" fmla="*/ 2886338 h 3133064"/>
                <a:gd name="connsiteX58" fmla="*/ 3143614 w 5069918"/>
                <a:gd name="connsiteY58" fmla="*/ 2995780 h 3133064"/>
                <a:gd name="connsiteX59" fmla="*/ 2643552 w 5069918"/>
                <a:gd name="connsiteY59" fmla="*/ 3122516 h 3133064"/>
                <a:gd name="connsiteX60" fmla="*/ 2514264 w 5069918"/>
                <a:gd name="connsiteY60" fmla="*/ 3131657 h 3133064"/>
                <a:gd name="connsiteX61" fmla="*/ 2481920 w 5069918"/>
                <a:gd name="connsiteY61" fmla="*/ 3132810 h 3133064"/>
                <a:gd name="connsiteX62" fmla="*/ 2449664 w 5069918"/>
                <a:gd name="connsiteY62" fmla="*/ 3132975 h 3133064"/>
                <a:gd name="connsiteX63" fmla="*/ 2386284 w 5069918"/>
                <a:gd name="connsiteY63" fmla="*/ 3132234 h 3133064"/>
                <a:gd name="connsiteX64" fmla="*/ 2260658 w 5069918"/>
                <a:gd name="connsiteY64" fmla="*/ 3127292 h 3133064"/>
                <a:gd name="connsiteX65" fmla="*/ 2134945 w 5069918"/>
                <a:gd name="connsiteY65" fmla="*/ 3115928 h 3133064"/>
                <a:gd name="connsiteX66" fmla="*/ 1884564 w 5069918"/>
                <a:gd name="connsiteY66" fmla="*/ 3075412 h 3133064"/>
                <a:gd name="connsiteX67" fmla="*/ 1639764 w 5069918"/>
                <a:gd name="connsiteY67" fmla="*/ 3005498 h 3133064"/>
                <a:gd name="connsiteX68" fmla="*/ 1407081 w 5069918"/>
                <a:gd name="connsiteY68" fmla="*/ 2904125 h 3133064"/>
                <a:gd name="connsiteX69" fmla="*/ 1193491 w 5069918"/>
                <a:gd name="connsiteY69" fmla="*/ 2772201 h 3133064"/>
                <a:gd name="connsiteX70" fmla="*/ 836141 w 5069918"/>
                <a:gd name="connsiteY70" fmla="*/ 2439839 h 3133064"/>
                <a:gd name="connsiteX71" fmla="*/ 690812 w 5069918"/>
                <a:gd name="connsiteY71" fmla="*/ 2251422 h 3133064"/>
                <a:gd name="connsiteX72" fmla="*/ 562397 w 5069918"/>
                <a:gd name="connsiteY72" fmla="*/ 2054937 h 3133064"/>
                <a:gd name="connsiteX73" fmla="*/ 502504 w 5069918"/>
                <a:gd name="connsiteY73" fmla="*/ 1957435 h 3133064"/>
                <a:gd name="connsiteX74" fmla="*/ 440258 w 5069918"/>
                <a:gd name="connsiteY74" fmla="*/ 1861580 h 3133064"/>
                <a:gd name="connsiteX75" fmla="*/ 310360 w 5069918"/>
                <a:gd name="connsiteY75" fmla="*/ 1670693 h 3133064"/>
                <a:gd name="connsiteX76" fmla="*/ 246806 w 5069918"/>
                <a:gd name="connsiteY76" fmla="*/ 1573603 h 3133064"/>
                <a:gd name="connsiteX77" fmla="*/ 186303 w 5069918"/>
                <a:gd name="connsiteY77" fmla="*/ 1474372 h 3133064"/>
                <a:gd name="connsiteX78" fmla="*/ 84390 w 5069918"/>
                <a:gd name="connsiteY78" fmla="*/ 1266192 h 3133064"/>
                <a:gd name="connsiteX79" fmla="*/ 20139 w 5069918"/>
                <a:gd name="connsiteY79" fmla="*/ 1045249 h 3133064"/>
                <a:gd name="connsiteX80" fmla="*/ 0 w 5069918"/>
                <a:gd name="connsiteY80" fmla="*/ 817551 h 3133064"/>
                <a:gd name="connsiteX81" fmla="*/ 102773 w 5069918"/>
                <a:gd name="connsiteY81" fmla="*/ 142588 h 31330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Lst>
              <a:rect l="l" t="t" r="r" b="b"/>
              <a:pathLst>
                <a:path w="5069918" h="3133064">
                  <a:moveTo>
                    <a:pt x="153448" y="0"/>
                  </a:moveTo>
                  <a:lnTo>
                    <a:pt x="215434" y="0"/>
                  </a:lnTo>
                  <a:lnTo>
                    <a:pt x="215073" y="727"/>
                  </a:lnTo>
                  <a:lnTo>
                    <a:pt x="202868" y="26255"/>
                  </a:lnTo>
                  <a:lnTo>
                    <a:pt x="191273" y="52030"/>
                  </a:lnTo>
                  <a:cubicBezTo>
                    <a:pt x="183688" y="69241"/>
                    <a:pt x="176016" y="86452"/>
                    <a:pt x="169129" y="103993"/>
                  </a:cubicBezTo>
                  <a:cubicBezTo>
                    <a:pt x="162242" y="121533"/>
                    <a:pt x="154658" y="138827"/>
                    <a:pt x="148381" y="156532"/>
                  </a:cubicBezTo>
                  <a:cubicBezTo>
                    <a:pt x="121529" y="226858"/>
                    <a:pt x="98775" y="298667"/>
                    <a:pt x="80903" y="371711"/>
                  </a:cubicBezTo>
                  <a:cubicBezTo>
                    <a:pt x="44636" y="517470"/>
                    <a:pt x="26067" y="667511"/>
                    <a:pt x="26154" y="817551"/>
                  </a:cubicBezTo>
                  <a:cubicBezTo>
                    <a:pt x="26589" y="892326"/>
                    <a:pt x="34000" y="966934"/>
                    <a:pt x="49169" y="1040143"/>
                  </a:cubicBezTo>
                  <a:cubicBezTo>
                    <a:pt x="65123" y="1113187"/>
                    <a:pt x="88226" y="1184666"/>
                    <a:pt x="119437" y="1253016"/>
                  </a:cubicBezTo>
                  <a:cubicBezTo>
                    <a:pt x="126847" y="1270228"/>
                    <a:pt x="135478" y="1287027"/>
                    <a:pt x="143672" y="1303908"/>
                  </a:cubicBezTo>
                  <a:cubicBezTo>
                    <a:pt x="152565" y="1320543"/>
                    <a:pt x="161021" y="1337342"/>
                    <a:pt x="170611" y="1353648"/>
                  </a:cubicBezTo>
                  <a:cubicBezTo>
                    <a:pt x="188919" y="1386587"/>
                    <a:pt x="209319" y="1418539"/>
                    <a:pt x="230330" y="1450079"/>
                  </a:cubicBezTo>
                  <a:lnTo>
                    <a:pt x="279545" y="1519627"/>
                  </a:lnTo>
                  <a:lnTo>
                    <a:pt x="228347" y="1437024"/>
                  </a:lnTo>
                  <a:cubicBezTo>
                    <a:pt x="209690" y="1404084"/>
                    <a:pt x="191645" y="1370567"/>
                    <a:pt x="175168" y="1336146"/>
                  </a:cubicBezTo>
                  <a:cubicBezTo>
                    <a:pt x="158778" y="1301641"/>
                    <a:pt x="143522" y="1266478"/>
                    <a:pt x="130009" y="1230573"/>
                  </a:cubicBezTo>
                  <a:cubicBezTo>
                    <a:pt x="116757" y="1194587"/>
                    <a:pt x="104988" y="1158105"/>
                    <a:pt x="95398" y="1121049"/>
                  </a:cubicBezTo>
                  <a:cubicBezTo>
                    <a:pt x="90865" y="1102520"/>
                    <a:pt x="86245" y="1083909"/>
                    <a:pt x="82496" y="1065216"/>
                  </a:cubicBezTo>
                  <a:lnTo>
                    <a:pt x="76829" y="1037216"/>
                  </a:lnTo>
                  <a:lnTo>
                    <a:pt x="72121" y="1009135"/>
                  </a:lnTo>
                  <a:cubicBezTo>
                    <a:pt x="59829" y="934198"/>
                    <a:pt x="54685" y="858847"/>
                    <a:pt x="54685" y="784156"/>
                  </a:cubicBezTo>
                  <a:cubicBezTo>
                    <a:pt x="55033" y="637163"/>
                    <a:pt x="71337" y="490169"/>
                    <a:pt x="103070" y="345810"/>
                  </a:cubicBezTo>
                  <a:cubicBezTo>
                    <a:pt x="118894" y="273671"/>
                    <a:pt x="138923" y="202233"/>
                    <a:pt x="163159" y="132051"/>
                  </a:cubicBezTo>
                  <a:lnTo>
                    <a:pt x="217797" y="0"/>
                  </a:lnTo>
                  <a:lnTo>
                    <a:pt x="848227" y="0"/>
                  </a:lnTo>
                  <a:lnTo>
                    <a:pt x="771226" y="124098"/>
                  </a:lnTo>
                  <a:cubicBezTo>
                    <a:pt x="651529" y="343066"/>
                    <a:pt x="590852" y="570762"/>
                    <a:pt x="590852" y="800847"/>
                  </a:cubicBezTo>
                  <a:cubicBezTo>
                    <a:pt x="590852" y="1020720"/>
                    <a:pt x="682129" y="1148280"/>
                    <a:pt x="888658" y="1415751"/>
                  </a:cubicBezTo>
                  <a:cubicBezTo>
                    <a:pt x="940355" y="1482701"/>
                    <a:pt x="993796" y="1551957"/>
                    <a:pt x="1048895" y="1628624"/>
                  </a:cubicBezTo>
                  <a:cubicBezTo>
                    <a:pt x="1243741" y="1899883"/>
                    <a:pt x="1443644" y="2092747"/>
                    <a:pt x="1660199" y="2218083"/>
                  </a:cubicBezTo>
                  <a:cubicBezTo>
                    <a:pt x="1889743" y="2350995"/>
                    <a:pt x="2152677" y="2415557"/>
                    <a:pt x="2463908" y="2415557"/>
                  </a:cubicBezTo>
                  <a:cubicBezTo>
                    <a:pt x="2640535" y="2415557"/>
                    <a:pt x="2804782" y="2375617"/>
                    <a:pt x="2980884" y="2289809"/>
                  </a:cubicBezTo>
                  <a:cubicBezTo>
                    <a:pt x="3161695" y="2201695"/>
                    <a:pt x="3340676" y="2073230"/>
                    <a:pt x="3539184" y="1926730"/>
                  </a:cubicBezTo>
                  <a:cubicBezTo>
                    <a:pt x="3585737" y="1892390"/>
                    <a:pt x="3632117" y="1858544"/>
                    <a:pt x="3677015" y="1825852"/>
                  </a:cubicBezTo>
                  <a:cubicBezTo>
                    <a:pt x="3915538" y="1652012"/>
                    <a:pt x="4140811" y="1487806"/>
                    <a:pt x="4286924" y="1314131"/>
                  </a:cubicBezTo>
                  <a:cubicBezTo>
                    <a:pt x="4421616" y="1154044"/>
                    <a:pt x="4479068" y="1000544"/>
                    <a:pt x="4479068" y="800847"/>
                  </a:cubicBezTo>
                  <a:cubicBezTo>
                    <a:pt x="4479068" y="538687"/>
                    <a:pt x="4438813" y="290094"/>
                    <a:pt x="4362007" y="65898"/>
                  </a:cubicBezTo>
                  <a:lnTo>
                    <a:pt x="4336037" y="0"/>
                  </a:lnTo>
                  <a:lnTo>
                    <a:pt x="4913604" y="0"/>
                  </a:lnTo>
                  <a:lnTo>
                    <a:pt x="4930823" y="66892"/>
                  </a:lnTo>
                  <a:lnTo>
                    <a:pt x="4940407" y="125535"/>
                  </a:lnTo>
                  <a:lnTo>
                    <a:pt x="4982006" y="278378"/>
                  </a:lnTo>
                  <a:cubicBezTo>
                    <a:pt x="4999758" y="353368"/>
                    <a:pt x="5014971" y="428944"/>
                    <a:pt x="5027482" y="504952"/>
                  </a:cubicBezTo>
                  <a:cubicBezTo>
                    <a:pt x="5040123" y="580961"/>
                    <a:pt x="5050323" y="657382"/>
                    <a:pt x="5058082" y="734049"/>
                  </a:cubicBezTo>
                  <a:cubicBezTo>
                    <a:pt x="5060261" y="753237"/>
                    <a:pt x="5061743" y="772425"/>
                    <a:pt x="5063486" y="791612"/>
                  </a:cubicBezTo>
                  <a:cubicBezTo>
                    <a:pt x="5065318" y="810552"/>
                    <a:pt x="5066625" y="830398"/>
                    <a:pt x="5067846" y="850245"/>
                  </a:cubicBezTo>
                  <a:cubicBezTo>
                    <a:pt x="5069851" y="889855"/>
                    <a:pt x="5070461" y="929712"/>
                    <a:pt x="5069414" y="969733"/>
                  </a:cubicBezTo>
                  <a:cubicBezTo>
                    <a:pt x="5067060" y="1049695"/>
                    <a:pt x="5057820" y="1130233"/>
                    <a:pt x="5040732" y="1209783"/>
                  </a:cubicBezTo>
                  <a:cubicBezTo>
                    <a:pt x="5023123" y="1289250"/>
                    <a:pt x="4997578" y="1367647"/>
                    <a:pt x="4964102" y="1442832"/>
                  </a:cubicBezTo>
                  <a:cubicBezTo>
                    <a:pt x="4897409" y="1593697"/>
                    <a:pt x="4799942" y="1730232"/>
                    <a:pt x="4689486" y="1849969"/>
                  </a:cubicBezTo>
                  <a:cubicBezTo>
                    <a:pt x="4579116" y="1970446"/>
                    <a:pt x="4456716" y="2076100"/>
                    <a:pt x="4333792" y="2176567"/>
                  </a:cubicBezTo>
                  <a:cubicBezTo>
                    <a:pt x="4210520" y="2276869"/>
                    <a:pt x="4085853" y="2371736"/>
                    <a:pt x="3965196" y="2468002"/>
                  </a:cubicBezTo>
                  <a:lnTo>
                    <a:pt x="3873745" y="2541128"/>
                  </a:lnTo>
                  <a:cubicBezTo>
                    <a:pt x="3842621" y="2565751"/>
                    <a:pt x="3811324" y="2590374"/>
                    <a:pt x="3779416" y="2614666"/>
                  </a:cubicBezTo>
                  <a:cubicBezTo>
                    <a:pt x="3715862" y="2663335"/>
                    <a:pt x="3650652" y="2711016"/>
                    <a:pt x="3582739" y="2756555"/>
                  </a:cubicBezTo>
                  <a:cubicBezTo>
                    <a:pt x="3514913" y="2802012"/>
                    <a:pt x="3445170" y="2846151"/>
                    <a:pt x="3371851" y="2886338"/>
                  </a:cubicBezTo>
                  <a:cubicBezTo>
                    <a:pt x="3298533" y="2926442"/>
                    <a:pt x="3222687" y="2963664"/>
                    <a:pt x="3143614" y="2995780"/>
                  </a:cubicBezTo>
                  <a:cubicBezTo>
                    <a:pt x="2985994" y="3060837"/>
                    <a:pt x="2815732" y="3104317"/>
                    <a:pt x="2643552" y="3122516"/>
                  </a:cubicBezTo>
                  <a:cubicBezTo>
                    <a:pt x="2600484" y="3126799"/>
                    <a:pt x="2557331" y="3130258"/>
                    <a:pt x="2514264" y="3131657"/>
                  </a:cubicBezTo>
                  <a:lnTo>
                    <a:pt x="2481920" y="3132810"/>
                  </a:lnTo>
                  <a:lnTo>
                    <a:pt x="2449664" y="3132975"/>
                  </a:lnTo>
                  <a:cubicBezTo>
                    <a:pt x="2427868" y="3133304"/>
                    <a:pt x="2407207" y="3132646"/>
                    <a:pt x="2386284" y="3132234"/>
                  </a:cubicBezTo>
                  <a:cubicBezTo>
                    <a:pt x="2344524" y="3131740"/>
                    <a:pt x="2302505" y="3129352"/>
                    <a:pt x="2260658" y="3127292"/>
                  </a:cubicBezTo>
                  <a:cubicBezTo>
                    <a:pt x="2218725" y="3123999"/>
                    <a:pt x="2176791" y="3120952"/>
                    <a:pt x="2134945" y="3115928"/>
                  </a:cubicBezTo>
                  <a:cubicBezTo>
                    <a:pt x="2051165" y="3106458"/>
                    <a:pt x="1967473" y="3093529"/>
                    <a:pt x="1884564" y="3075412"/>
                  </a:cubicBezTo>
                  <a:cubicBezTo>
                    <a:pt x="1801657" y="3057296"/>
                    <a:pt x="1719708" y="3033990"/>
                    <a:pt x="1639764" y="3005498"/>
                  </a:cubicBezTo>
                  <a:cubicBezTo>
                    <a:pt x="1559820" y="2976922"/>
                    <a:pt x="1481969" y="2942830"/>
                    <a:pt x="1407081" y="2904125"/>
                  </a:cubicBezTo>
                  <a:cubicBezTo>
                    <a:pt x="1332455" y="2864845"/>
                    <a:pt x="1260794" y="2820953"/>
                    <a:pt x="1193491" y="2772201"/>
                  </a:cubicBezTo>
                  <a:cubicBezTo>
                    <a:pt x="1058362" y="2675194"/>
                    <a:pt x="939973" y="2561469"/>
                    <a:pt x="836141" y="2439839"/>
                  </a:cubicBezTo>
                  <a:cubicBezTo>
                    <a:pt x="784444" y="2378735"/>
                    <a:pt x="736321" y="2315656"/>
                    <a:pt x="690812" y="2251422"/>
                  </a:cubicBezTo>
                  <a:cubicBezTo>
                    <a:pt x="645217" y="2187190"/>
                    <a:pt x="602674" y="2121557"/>
                    <a:pt x="562397" y="2054937"/>
                  </a:cubicBezTo>
                  <a:cubicBezTo>
                    <a:pt x="541823" y="2021256"/>
                    <a:pt x="522992" y="1989716"/>
                    <a:pt x="502504" y="1957435"/>
                  </a:cubicBezTo>
                  <a:cubicBezTo>
                    <a:pt x="482192" y="1925401"/>
                    <a:pt x="461530" y="1893367"/>
                    <a:pt x="440258" y="1861580"/>
                  </a:cubicBezTo>
                  <a:lnTo>
                    <a:pt x="310360" y="1670693"/>
                  </a:lnTo>
                  <a:cubicBezTo>
                    <a:pt x="288826" y="1638577"/>
                    <a:pt x="267555" y="1606296"/>
                    <a:pt x="246806" y="1573603"/>
                  </a:cubicBezTo>
                  <a:cubicBezTo>
                    <a:pt x="226057" y="1540910"/>
                    <a:pt x="205483" y="1508135"/>
                    <a:pt x="186303" y="1474372"/>
                  </a:cubicBezTo>
                  <a:cubicBezTo>
                    <a:pt x="147857" y="1407174"/>
                    <a:pt x="112550" y="1338002"/>
                    <a:pt x="84390" y="1266192"/>
                  </a:cubicBezTo>
                  <a:cubicBezTo>
                    <a:pt x="55708" y="1194630"/>
                    <a:pt x="34436" y="1120434"/>
                    <a:pt x="20139" y="1045249"/>
                  </a:cubicBezTo>
                  <a:cubicBezTo>
                    <a:pt x="6452" y="970064"/>
                    <a:pt x="0" y="893725"/>
                    <a:pt x="0" y="817551"/>
                  </a:cubicBezTo>
                  <a:cubicBezTo>
                    <a:pt x="850" y="589772"/>
                    <a:pt x="36028" y="362457"/>
                    <a:pt x="102773" y="14258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 name="Imagen 3" descr="Imagen que contiene Texto&#10;&#10;Descripción generada automáticamente">
            <a:extLst>
              <a:ext uri="{FF2B5EF4-FFF2-40B4-BE49-F238E27FC236}">
                <a16:creationId xmlns:a16="http://schemas.microsoft.com/office/drawing/2014/main" id="{719DF3CC-95DA-36EC-4C31-9AE6148971E6}"/>
              </a:ext>
            </a:extLst>
          </p:cNvPr>
          <p:cNvPicPr>
            <a:picLocks noChangeAspect="1"/>
          </p:cNvPicPr>
          <p:nvPr/>
        </p:nvPicPr>
        <p:blipFill>
          <a:blip r:embed="rId2"/>
          <a:stretch>
            <a:fillRect/>
          </a:stretch>
        </p:blipFill>
        <p:spPr>
          <a:xfrm>
            <a:off x="2908636" y="330100"/>
            <a:ext cx="8820342" cy="1124593"/>
          </a:xfrm>
          <a:prstGeom prst="rect">
            <a:avLst/>
          </a:prstGeom>
        </p:spPr>
      </p:pic>
      <p:grpSp>
        <p:nvGrpSpPr>
          <p:cNvPr id="5" name="Grupo 4">
            <a:extLst>
              <a:ext uri="{FF2B5EF4-FFF2-40B4-BE49-F238E27FC236}">
                <a16:creationId xmlns:a16="http://schemas.microsoft.com/office/drawing/2014/main" id="{B1AF7B48-554A-CB04-74E0-29D6EBB77589}"/>
              </a:ext>
            </a:extLst>
          </p:cNvPr>
          <p:cNvGrpSpPr/>
          <p:nvPr/>
        </p:nvGrpSpPr>
        <p:grpSpPr>
          <a:xfrm>
            <a:off x="3934691" y="1514352"/>
            <a:ext cx="7929919" cy="5013547"/>
            <a:chOff x="0" y="0"/>
            <a:chExt cx="9093316" cy="4658995"/>
          </a:xfrm>
        </p:grpSpPr>
        <p:pic>
          <p:nvPicPr>
            <p:cNvPr id="6" name="Imagen 5">
              <a:extLst>
                <a:ext uri="{FF2B5EF4-FFF2-40B4-BE49-F238E27FC236}">
                  <a16:creationId xmlns:a16="http://schemas.microsoft.com/office/drawing/2014/main" id="{D7329D4B-3CF1-4FFE-D984-BE3D8AC3722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405746" y="10390"/>
              <a:ext cx="4687570" cy="3646805"/>
            </a:xfrm>
            <a:prstGeom prst="rect">
              <a:avLst/>
            </a:prstGeom>
            <a:noFill/>
          </p:spPr>
        </p:pic>
        <p:pic>
          <p:nvPicPr>
            <p:cNvPr id="7" name="Imagen 6" descr="Texto&#10;&#10;Descripción generada automáticamente">
              <a:extLst>
                <a:ext uri="{FF2B5EF4-FFF2-40B4-BE49-F238E27FC236}">
                  <a16:creationId xmlns:a16="http://schemas.microsoft.com/office/drawing/2014/main" id="{83E46537-983F-B719-DEE5-9E87E1AA552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4394835" cy="4658995"/>
            </a:xfrm>
            <a:prstGeom prst="rect">
              <a:avLst/>
            </a:prstGeom>
          </p:spPr>
        </p:pic>
      </p:grpSp>
    </p:spTree>
    <p:extLst>
      <p:ext uri="{BB962C8B-B14F-4D97-AF65-F5344CB8AC3E}">
        <p14:creationId xmlns:p14="http://schemas.microsoft.com/office/powerpoint/2010/main" val="2686136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2F3856E9-4239-4EE7-A372-FDCF4882FD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CC9CDCF-90F8-42B0-BD0A-794C526880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30095"/>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6" name="Group 15">
            <a:extLst>
              <a:ext uri="{FF2B5EF4-FFF2-40B4-BE49-F238E27FC236}">
                <a16:creationId xmlns:a16="http://schemas.microsoft.com/office/drawing/2014/main" id="{C07D05FE-3FB8-4314-A050-9AB40814D71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 y="-11219"/>
            <a:ext cx="5646974" cy="6483075"/>
            <a:chOff x="-19221" y="0"/>
            <a:chExt cx="5646974" cy="6483075"/>
          </a:xfrm>
        </p:grpSpPr>
        <p:sp>
          <p:nvSpPr>
            <p:cNvPr id="17" name="Freeform: Shape 16">
              <a:extLst>
                <a:ext uri="{FF2B5EF4-FFF2-40B4-BE49-F238E27FC236}">
                  <a16:creationId xmlns:a16="http://schemas.microsoft.com/office/drawing/2014/main" id="{BDDC6C42-DDD5-4105-85F2-9C052563AE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116610"/>
              <a:ext cx="5535001" cy="6250127"/>
            </a:xfrm>
            <a:custGeom>
              <a:avLst/>
              <a:gdLst>
                <a:gd name="connsiteX0" fmla="*/ 2510242 w 5535001"/>
                <a:gd name="connsiteY0" fmla="*/ 174 h 6250127"/>
                <a:gd name="connsiteX1" fmla="*/ 2550551 w 5535001"/>
                <a:gd name="connsiteY1" fmla="*/ 510 h 6250127"/>
                <a:gd name="connsiteX2" fmla="*/ 2629490 w 5535001"/>
                <a:gd name="connsiteY2" fmla="*/ 3757 h 6250127"/>
                <a:gd name="connsiteX3" fmla="*/ 2708317 w 5535001"/>
                <a:gd name="connsiteY3" fmla="*/ 7229 h 6250127"/>
                <a:gd name="connsiteX4" fmla="*/ 2787256 w 5535001"/>
                <a:gd name="connsiteY4" fmla="*/ 14619 h 6250127"/>
                <a:gd name="connsiteX5" fmla="*/ 3408467 w 5535001"/>
                <a:gd name="connsiteY5" fmla="*/ 145064 h 6250127"/>
                <a:gd name="connsiteX6" fmla="*/ 3557723 w 5535001"/>
                <a:gd name="connsiteY6" fmla="*/ 199593 h 6250127"/>
                <a:gd name="connsiteX7" fmla="*/ 3594337 w 5535001"/>
                <a:gd name="connsiteY7" fmla="*/ 214597 h 6250127"/>
                <a:gd name="connsiteX8" fmla="*/ 3630616 w 5535001"/>
                <a:gd name="connsiteY8" fmla="*/ 230385 h 6250127"/>
                <a:gd name="connsiteX9" fmla="*/ 3703172 w 5535001"/>
                <a:gd name="connsiteY9" fmla="*/ 262073 h 6250127"/>
                <a:gd name="connsiteX10" fmla="*/ 3739003 w 5535001"/>
                <a:gd name="connsiteY10" fmla="*/ 278756 h 6250127"/>
                <a:gd name="connsiteX11" fmla="*/ 3756806 w 5535001"/>
                <a:gd name="connsiteY11" fmla="*/ 287266 h 6250127"/>
                <a:gd name="connsiteX12" fmla="*/ 3773714 w 5535001"/>
                <a:gd name="connsiteY12" fmla="*/ 297567 h 6250127"/>
                <a:gd name="connsiteX13" fmla="*/ 3840784 w 5535001"/>
                <a:gd name="connsiteY13" fmla="*/ 339332 h 6250127"/>
                <a:gd name="connsiteX14" fmla="*/ 3873927 w 5535001"/>
                <a:gd name="connsiteY14" fmla="*/ 360495 h 6250127"/>
                <a:gd name="connsiteX15" fmla="*/ 3906062 w 5535001"/>
                <a:gd name="connsiteY15" fmla="*/ 383001 h 6250127"/>
                <a:gd name="connsiteX16" fmla="*/ 3969662 w 5535001"/>
                <a:gd name="connsiteY16" fmla="*/ 428572 h 6250127"/>
                <a:gd name="connsiteX17" fmla="*/ 4423029 w 5535001"/>
                <a:gd name="connsiteY17" fmla="*/ 837600 h 6250127"/>
                <a:gd name="connsiteX18" fmla="*/ 4474647 w 5535001"/>
                <a:gd name="connsiteY18" fmla="*/ 891569 h 6250127"/>
                <a:gd name="connsiteX19" fmla="*/ 4524250 w 5535001"/>
                <a:gd name="connsiteY19" fmla="*/ 946883 h 6250127"/>
                <a:gd name="connsiteX20" fmla="*/ 4573965 w 5535001"/>
                <a:gd name="connsiteY20" fmla="*/ 1001748 h 6250127"/>
                <a:gd name="connsiteX21" fmla="*/ 4622224 w 5535001"/>
                <a:gd name="connsiteY21" fmla="*/ 1057509 h 6250127"/>
                <a:gd name="connsiteX22" fmla="*/ 4717510 w 5535001"/>
                <a:gd name="connsiteY22" fmla="*/ 1169143 h 6250127"/>
                <a:gd name="connsiteX23" fmla="*/ 4764986 w 5535001"/>
                <a:gd name="connsiteY23" fmla="*/ 1224681 h 6250127"/>
                <a:gd name="connsiteX24" fmla="*/ 4813021 w 5535001"/>
                <a:gd name="connsiteY24" fmla="*/ 1279994 h 6250127"/>
                <a:gd name="connsiteX25" fmla="*/ 5001915 w 5535001"/>
                <a:gd name="connsiteY25" fmla="*/ 1506846 h 6250127"/>
                <a:gd name="connsiteX26" fmla="*/ 5170542 w 5535001"/>
                <a:gd name="connsiteY26" fmla="*/ 1751165 h 6250127"/>
                <a:gd name="connsiteX27" fmla="*/ 5428969 w 5535001"/>
                <a:gd name="connsiteY27" fmla="*/ 2293660 h 6250127"/>
                <a:gd name="connsiteX28" fmla="*/ 5534893 w 5535001"/>
                <a:gd name="connsiteY28" fmla="*/ 2899307 h 6250127"/>
                <a:gd name="connsiteX29" fmla="*/ 5508804 w 5535001"/>
                <a:gd name="connsiteY29" fmla="*/ 3211144 h 6250127"/>
                <a:gd name="connsiteX30" fmla="*/ 5426282 w 5535001"/>
                <a:gd name="connsiteY30" fmla="*/ 3513352 h 6250127"/>
                <a:gd name="connsiteX31" fmla="*/ 5248250 w 5535001"/>
                <a:gd name="connsiteY31" fmla="*/ 4030542 h 6250127"/>
                <a:gd name="connsiteX32" fmla="*/ 5208612 w 5535001"/>
                <a:gd name="connsiteY32" fmla="*/ 4161771 h 6250127"/>
                <a:gd name="connsiteX33" fmla="*/ 5170318 w 5535001"/>
                <a:gd name="connsiteY33" fmla="*/ 4294680 h 6250127"/>
                <a:gd name="connsiteX34" fmla="*/ 5132248 w 5535001"/>
                <a:gd name="connsiteY34" fmla="*/ 4430164 h 6250127"/>
                <a:gd name="connsiteX35" fmla="*/ 5112765 w 5535001"/>
                <a:gd name="connsiteY35" fmla="*/ 4498914 h 6250127"/>
                <a:gd name="connsiteX36" fmla="*/ 5091715 w 5535001"/>
                <a:gd name="connsiteY36" fmla="*/ 4569119 h 6250127"/>
                <a:gd name="connsiteX37" fmla="*/ 5068985 w 5535001"/>
                <a:gd name="connsiteY37" fmla="*/ 4640220 h 6250127"/>
                <a:gd name="connsiteX38" fmla="*/ 5043904 w 5535001"/>
                <a:gd name="connsiteY38" fmla="*/ 4712105 h 6250127"/>
                <a:gd name="connsiteX39" fmla="*/ 5015799 w 5535001"/>
                <a:gd name="connsiteY39" fmla="*/ 4784438 h 6250127"/>
                <a:gd name="connsiteX40" fmla="*/ 4982880 w 5535001"/>
                <a:gd name="connsiteY40" fmla="*/ 4856435 h 6250127"/>
                <a:gd name="connsiteX41" fmla="*/ 4817276 w 5535001"/>
                <a:gd name="connsiteY41" fmla="*/ 5125275 h 6250127"/>
                <a:gd name="connsiteX42" fmla="*/ 4618753 w 5535001"/>
                <a:gd name="connsiteY42" fmla="*/ 5355374 h 6250127"/>
                <a:gd name="connsiteX43" fmla="*/ 4566575 w 5535001"/>
                <a:gd name="connsiteY43" fmla="*/ 5408560 h 6250127"/>
                <a:gd name="connsiteX44" fmla="*/ 4513837 w 5535001"/>
                <a:gd name="connsiteY44" fmla="*/ 5461186 h 6250127"/>
                <a:gd name="connsiteX45" fmla="*/ 4459531 w 5535001"/>
                <a:gd name="connsiteY45" fmla="*/ 5512580 h 6250127"/>
                <a:gd name="connsiteX46" fmla="*/ 4404554 w 5535001"/>
                <a:gd name="connsiteY46" fmla="*/ 5563526 h 6250127"/>
                <a:gd name="connsiteX47" fmla="*/ 4348009 w 5535001"/>
                <a:gd name="connsiteY47" fmla="*/ 5613017 h 6250127"/>
                <a:gd name="connsiteX48" fmla="*/ 4290568 w 5535001"/>
                <a:gd name="connsiteY48" fmla="*/ 5661948 h 6250127"/>
                <a:gd name="connsiteX49" fmla="*/ 4276124 w 5535001"/>
                <a:gd name="connsiteY49" fmla="*/ 5674153 h 6250127"/>
                <a:gd name="connsiteX50" fmla="*/ 4261120 w 5535001"/>
                <a:gd name="connsiteY50" fmla="*/ 5685798 h 6250127"/>
                <a:gd name="connsiteX51" fmla="*/ 4231112 w 5535001"/>
                <a:gd name="connsiteY51" fmla="*/ 5708976 h 6250127"/>
                <a:gd name="connsiteX52" fmla="*/ 4170984 w 5535001"/>
                <a:gd name="connsiteY52" fmla="*/ 5755443 h 6250127"/>
                <a:gd name="connsiteX53" fmla="*/ 4046025 w 5535001"/>
                <a:gd name="connsiteY53" fmla="*/ 5843228 h 6250127"/>
                <a:gd name="connsiteX54" fmla="*/ 3915356 w 5535001"/>
                <a:gd name="connsiteY54" fmla="*/ 5923735 h 6250127"/>
                <a:gd name="connsiteX55" fmla="*/ 3346323 w 5535001"/>
                <a:gd name="connsiteY55" fmla="*/ 6158872 h 6250127"/>
                <a:gd name="connsiteX56" fmla="*/ 2743476 w 5535001"/>
                <a:gd name="connsiteY56" fmla="*/ 6247328 h 6250127"/>
                <a:gd name="connsiteX57" fmla="*/ 2668120 w 5535001"/>
                <a:gd name="connsiteY57" fmla="*/ 6249344 h 6250127"/>
                <a:gd name="connsiteX58" fmla="*/ 2630498 w 5535001"/>
                <a:gd name="connsiteY58" fmla="*/ 6250127 h 6250127"/>
                <a:gd name="connsiteX59" fmla="*/ 2592988 w 5535001"/>
                <a:gd name="connsiteY59" fmla="*/ 6249568 h 6250127"/>
                <a:gd name="connsiteX60" fmla="*/ 2518080 w 5535001"/>
                <a:gd name="connsiteY60" fmla="*/ 6247777 h 6250127"/>
                <a:gd name="connsiteX61" fmla="*/ 2442948 w 5535001"/>
                <a:gd name="connsiteY61" fmla="*/ 6244529 h 6250127"/>
                <a:gd name="connsiteX62" fmla="*/ 2291676 w 5535001"/>
                <a:gd name="connsiteY62" fmla="*/ 6232213 h 6250127"/>
                <a:gd name="connsiteX63" fmla="*/ 2141412 w 5535001"/>
                <a:gd name="connsiteY63" fmla="*/ 6212394 h 6250127"/>
                <a:gd name="connsiteX64" fmla="*/ 1992715 w 5535001"/>
                <a:gd name="connsiteY64" fmla="*/ 6184961 h 6250127"/>
                <a:gd name="connsiteX65" fmla="*/ 1845811 w 5535001"/>
                <a:gd name="connsiteY65" fmla="*/ 6151034 h 6250127"/>
                <a:gd name="connsiteX66" fmla="*/ 1701033 w 5535001"/>
                <a:gd name="connsiteY66" fmla="*/ 6110724 h 6250127"/>
                <a:gd name="connsiteX67" fmla="*/ 1629484 w 5535001"/>
                <a:gd name="connsiteY67" fmla="*/ 6088219 h 6250127"/>
                <a:gd name="connsiteX68" fmla="*/ 1558383 w 5535001"/>
                <a:gd name="connsiteY68" fmla="*/ 6064929 h 6250127"/>
                <a:gd name="connsiteX69" fmla="*/ 1011968 w 5535001"/>
                <a:gd name="connsiteY69" fmla="*/ 5828896 h 6250127"/>
                <a:gd name="connsiteX70" fmla="*/ 511237 w 5535001"/>
                <a:gd name="connsiteY70" fmla="*/ 5512356 h 6250127"/>
                <a:gd name="connsiteX71" fmla="*/ 395572 w 5535001"/>
                <a:gd name="connsiteY71" fmla="*/ 5419757 h 6250127"/>
                <a:gd name="connsiteX72" fmla="*/ 284722 w 5535001"/>
                <a:gd name="connsiteY72" fmla="*/ 5321559 h 6250127"/>
                <a:gd name="connsiteX73" fmla="*/ 257513 w 5535001"/>
                <a:gd name="connsiteY73" fmla="*/ 5296477 h 6250127"/>
                <a:gd name="connsiteX74" fmla="*/ 243853 w 5535001"/>
                <a:gd name="connsiteY74" fmla="*/ 5283937 h 6250127"/>
                <a:gd name="connsiteX75" fmla="*/ 230752 w 5535001"/>
                <a:gd name="connsiteY75" fmla="*/ 5270836 h 6250127"/>
                <a:gd name="connsiteX76" fmla="*/ 178574 w 5535001"/>
                <a:gd name="connsiteY76" fmla="*/ 5218322 h 6250127"/>
                <a:gd name="connsiteX77" fmla="*/ 126508 w 5535001"/>
                <a:gd name="connsiteY77" fmla="*/ 5165584 h 6250127"/>
                <a:gd name="connsiteX78" fmla="*/ 76345 w 5535001"/>
                <a:gd name="connsiteY78" fmla="*/ 5111167 h 6250127"/>
                <a:gd name="connsiteX79" fmla="*/ 26407 w 5535001"/>
                <a:gd name="connsiteY79" fmla="*/ 5056413 h 6250127"/>
                <a:gd name="connsiteX80" fmla="*/ 0 w 5535001"/>
                <a:gd name="connsiteY80" fmla="*/ 5024776 h 6250127"/>
                <a:gd name="connsiteX81" fmla="*/ 0 w 5535001"/>
                <a:gd name="connsiteY81" fmla="*/ 4492798 h 6250127"/>
                <a:gd name="connsiteX82" fmla="*/ 28534 w 5535001"/>
                <a:gd name="connsiteY82" fmla="*/ 4537879 h 6250127"/>
                <a:gd name="connsiteX83" fmla="*/ 66604 w 5535001"/>
                <a:gd name="connsiteY83" fmla="*/ 4592745 h 6250127"/>
                <a:gd name="connsiteX84" fmla="*/ 104114 w 5535001"/>
                <a:gd name="connsiteY84" fmla="*/ 4647834 h 6250127"/>
                <a:gd name="connsiteX85" fmla="*/ 143751 w 5535001"/>
                <a:gd name="connsiteY85" fmla="*/ 4701580 h 6250127"/>
                <a:gd name="connsiteX86" fmla="*/ 182717 w 5535001"/>
                <a:gd name="connsiteY86" fmla="*/ 4755773 h 6250127"/>
                <a:gd name="connsiteX87" fmla="*/ 223810 w 5535001"/>
                <a:gd name="connsiteY87" fmla="*/ 4808399 h 6250127"/>
                <a:gd name="connsiteX88" fmla="*/ 264679 w 5535001"/>
                <a:gd name="connsiteY88" fmla="*/ 4861249 h 6250127"/>
                <a:gd name="connsiteX89" fmla="*/ 307788 w 5535001"/>
                <a:gd name="connsiteY89" fmla="*/ 4912420 h 6250127"/>
                <a:gd name="connsiteX90" fmla="*/ 351232 w 5535001"/>
                <a:gd name="connsiteY90" fmla="*/ 4963254 h 6250127"/>
                <a:gd name="connsiteX91" fmla="*/ 397028 w 5535001"/>
                <a:gd name="connsiteY91" fmla="*/ 5012185 h 6250127"/>
                <a:gd name="connsiteX92" fmla="*/ 443496 w 5535001"/>
                <a:gd name="connsiteY92" fmla="*/ 5060444 h 6250127"/>
                <a:gd name="connsiteX93" fmla="*/ 455140 w 5535001"/>
                <a:gd name="connsiteY93" fmla="*/ 5072537 h 6250127"/>
                <a:gd name="connsiteX94" fmla="*/ 467345 w 5535001"/>
                <a:gd name="connsiteY94" fmla="*/ 5083958 h 6250127"/>
                <a:gd name="connsiteX95" fmla="*/ 491755 w 5535001"/>
                <a:gd name="connsiteY95" fmla="*/ 5106912 h 6250127"/>
                <a:gd name="connsiteX96" fmla="*/ 540686 w 5535001"/>
                <a:gd name="connsiteY96" fmla="*/ 5152819 h 6250127"/>
                <a:gd name="connsiteX97" fmla="*/ 552890 w 5535001"/>
                <a:gd name="connsiteY97" fmla="*/ 5164353 h 6250127"/>
                <a:gd name="connsiteX98" fmla="*/ 565655 w 5535001"/>
                <a:gd name="connsiteY98" fmla="*/ 5175214 h 6250127"/>
                <a:gd name="connsiteX99" fmla="*/ 591072 w 5535001"/>
                <a:gd name="connsiteY99" fmla="*/ 5197048 h 6250127"/>
                <a:gd name="connsiteX100" fmla="*/ 694197 w 5535001"/>
                <a:gd name="connsiteY100" fmla="*/ 5283041 h 6250127"/>
                <a:gd name="connsiteX101" fmla="*/ 1146221 w 5535001"/>
                <a:gd name="connsiteY101" fmla="*/ 5573716 h 6250127"/>
                <a:gd name="connsiteX102" fmla="*/ 1650982 w 5535001"/>
                <a:gd name="connsiteY102" fmla="*/ 5758130 h 6250127"/>
                <a:gd name="connsiteX103" fmla="*/ 1716485 w 5535001"/>
                <a:gd name="connsiteY103" fmla="*/ 5772798 h 6250127"/>
                <a:gd name="connsiteX104" fmla="*/ 1782211 w 5535001"/>
                <a:gd name="connsiteY104" fmla="*/ 5786235 h 6250127"/>
                <a:gd name="connsiteX105" fmla="*/ 1848386 w 5535001"/>
                <a:gd name="connsiteY105" fmla="*/ 5796984 h 6250127"/>
                <a:gd name="connsiteX106" fmla="*/ 1881417 w 5535001"/>
                <a:gd name="connsiteY106" fmla="*/ 5802359 h 6250127"/>
                <a:gd name="connsiteX107" fmla="*/ 1914560 w 5535001"/>
                <a:gd name="connsiteY107" fmla="*/ 5807061 h 6250127"/>
                <a:gd name="connsiteX108" fmla="*/ 2047469 w 5535001"/>
                <a:gd name="connsiteY108" fmla="*/ 5821282 h 6250127"/>
                <a:gd name="connsiteX109" fmla="*/ 2180601 w 5535001"/>
                <a:gd name="connsiteY109" fmla="*/ 5828896 h 6250127"/>
                <a:gd name="connsiteX110" fmla="*/ 2313622 w 5535001"/>
                <a:gd name="connsiteY110" fmla="*/ 5830463 h 6250127"/>
                <a:gd name="connsiteX111" fmla="*/ 2380021 w 5535001"/>
                <a:gd name="connsiteY111" fmla="*/ 5828448 h 6250127"/>
                <a:gd name="connsiteX112" fmla="*/ 2446195 w 5535001"/>
                <a:gd name="connsiteY112" fmla="*/ 5826433 h 6250127"/>
                <a:gd name="connsiteX113" fmla="*/ 2513041 w 5535001"/>
                <a:gd name="connsiteY113" fmla="*/ 5822737 h 6250127"/>
                <a:gd name="connsiteX114" fmla="*/ 2580111 w 5535001"/>
                <a:gd name="connsiteY114" fmla="*/ 5818258 h 6250127"/>
                <a:gd name="connsiteX115" fmla="*/ 2613590 w 5535001"/>
                <a:gd name="connsiteY115" fmla="*/ 5816355 h 6250127"/>
                <a:gd name="connsiteX116" fmla="*/ 2646845 w 5535001"/>
                <a:gd name="connsiteY116" fmla="*/ 5813108 h 6250127"/>
                <a:gd name="connsiteX117" fmla="*/ 2713244 w 5535001"/>
                <a:gd name="connsiteY117" fmla="*/ 5806838 h 6250127"/>
                <a:gd name="connsiteX118" fmla="*/ 3230882 w 5535001"/>
                <a:gd name="connsiteY118" fmla="*/ 5721292 h 6250127"/>
                <a:gd name="connsiteX119" fmla="*/ 3720416 w 5535001"/>
                <a:gd name="connsiteY119" fmla="*/ 5556472 h 6250127"/>
                <a:gd name="connsiteX120" fmla="*/ 3837425 w 5535001"/>
                <a:gd name="connsiteY120" fmla="*/ 5499927 h 6250127"/>
                <a:gd name="connsiteX121" fmla="*/ 3951634 w 5535001"/>
                <a:gd name="connsiteY121" fmla="*/ 5436552 h 6250127"/>
                <a:gd name="connsiteX122" fmla="*/ 4007284 w 5535001"/>
                <a:gd name="connsiteY122" fmla="*/ 5401841 h 6250127"/>
                <a:gd name="connsiteX123" fmla="*/ 4035164 w 5535001"/>
                <a:gd name="connsiteY123" fmla="*/ 5384374 h 6250127"/>
                <a:gd name="connsiteX124" fmla="*/ 4049049 w 5535001"/>
                <a:gd name="connsiteY124" fmla="*/ 5375640 h 6250127"/>
                <a:gd name="connsiteX125" fmla="*/ 4062485 w 5535001"/>
                <a:gd name="connsiteY125" fmla="*/ 5366123 h 6250127"/>
                <a:gd name="connsiteX126" fmla="*/ 4116567 w 5535001"/>
                <a:gd name="connsiteY126" fmla="*/ 5328277 h 6250127"/>
                <a:gd name="connsiteX127" fmla="*/ 4169976 w 5535001"/>
                <a:gd name="connsiteY127" fmla="*/ 5289199 h 6250127"/>
                <a:gd name="connsiteX128" fmla="*/ 4222042 w 5535001"/>
                <a:gd name="connsiteY128" fmla="*/ 5247994 h 6250127"/>
                <a:gd name="connsiteX129" fmla="*/ 4273213 w 5535001"/>
                <a:gd name="connsiteY129" fmla="*/ 5205558 h 6250127"/>
                <a:gd name="connsiteX130" fmla="*/ 4323151 w 5535001"/>
                <a:gd name="connsiteY130" fmla="*/ 5161329 h 6250127"/>
                <a:gd name="connsiteX131" fmla="*/ 4371971 w 5535001"/>
                <a:gd name="connsiteY131" fmla="*/ 5116093 h 6250127"/>
                <a:gd name="connsiteX132" fmla="*/ 4546868 w 5535001"/>
                <a:gd name="connsiteY132" fmla="*/ 4924400 h 6250127"/>
                <a:gd name="connsiteX133" fmla="*/ 4675634 w 5535001"/>
                <a:gd name="connsiteY133" fmla="*/ 4715352 h 6250127"/>
                <a:gd name="connsiteX134" fmla="*/ 4700155 w 5535001"/>
                <a:gd name="connsiteY134" fmla="*/ 4659255 h 6250127"/>
                <a:gd name="connsiteX135" fmla="*/ 4721206 w 5535001"/>
                <a:gd name="connsiteY135" fmla="*/ 4600135 h 6250127"/>
                <a:gd name="connsiteX136" fmla="*/ 4740465 w 5535001"/>
                <a:gd name="connsiteY136" fmla="*/ 4538887 h 6250127"/>
                <a:gd name="connsiteX137" fmla="*/ 4758492 w 5535001"/>
                <a:gd name="connsiteY137" fmla="*/ 4475848 h 6250127"/>
                <a:gd name="connsiteX138" fmla="*/ 4891288 w 5535001"/>
                <a:gd name="connsiteY138" fmla="*/ 3930329 h 6250127"/>
                <a:gd name="connsiteX139" fmla="*/ 5066298 w 5535001"/>
                <a:gd name="connsiteY139" fmla="*/ 3382235 h 6250127"/>
                <a:gd name="connsiteX140" fmla="*/ 5156994 w 5535001"/>
                <a:gd name="connsiteY140" fmla="*/ 2898635 h 6250127"/>
                <a:gd name="connsiteX141" fmla="*/ 5083317 w 5535001"/>
                <a:gd name="connsiteY141" fmla="*/ 2402047 h 6250127"/>
                <a:gd name="connsiteX142" fmla="*/ 4871022 w 5535001"/>
                <a:gd name="connsiteY142" fmla="*/ 1926958 h 6250127"/>
                <a:gd name="connsiteX143" fmla="*/ 4727028 w 5535001"/>
                <a:gd name="connsiteY143" fmla="*/ 1703577 h 6250127"/>
                <a:gd name="connsiteX144" fmla="*/ 4563776 w 5535001"/>
                <a:gd name="connsiteY144" fmla="*/ 1490834 h 6250127"/>
                <a:gd name="connsiteX145" fmla="*/ 4370291 w 5535001"/>
                <a:gd name="connsiteY145" fmla="*/ 1300596 h 6250127"/>
                <a:gd name="connsiteX146" fmla="*/ 4266046 w 5535001"/>
                <a:gd name="connsiteY146" fmla="*/ 1214491 h 6250127"/>
                <a:gd name="connsiteX147" fmla="*/ 4212973 w 5535001"/>
                <a:gd name="connsiteY147" fmla="*/ 1173062 h 6250127"/>
                <a:gd name="connsiteX148" fmla="*/ 4157995 w 5535001"/>
                <a:gd name="connsiteY148" fmla="*/ 1134545 h 6250127"/>
                <a:gd name="connsiteX149" fmla="*/ 3697126 w 5535001"/>
                <a:gd name="connsiteY149" fmla="*/ 881044 h 6250127"/>
                <a:gd name="connsiteX150" fmla="*/ 3637670 w 5535001"/>
                <a:gd name="connsiteY150" fmla="*/ 856747 h 6250127"/>
                <a:gd name="connsiteX151" fmla="*/ 3608222 w 5535001"/>
                <a:gd name="connsiteY151" fmla="*/ 844318 h 6250127"/>
                <a:gd name="connsiteX152" fmla="*/ 3578214 w 5535001"/>
                <a:gd name="connsiteY152" fmla="*/ 833457 h 6250127"/>
                <a:gd name="connsiteX153" fmla="*/ 3518309 w 5535001"/>
                <a:gd name="connsiteY153" fmla="*/ 812294 h 6250127"/>
                <a:gd name="connsiteX154" fmla="*/ 3503417 w 5535001"/>
                <a:gd name="connsiteY154" fmla="*/ 806920 h 6250127"/>
                <a:gd name="connsiteX155" fmla="*/ 3489533 w 5535001"/>
                <a:gd name="connsiteY155" fmla="*/ 799642 h 6250127"/>
                <a:gd name="connsiteX156" fmla="*/ 3460869 w 5535001"/>
                <a:gd name="connsiteY156" fmla="*/ 787101 h 6250127"/>
                <a:gd name="connsiteX157" fmla="*/ 3402980 w 5535001"/>
                <a:gd name="connsiteY157" fmla="*/ 763475 h 6250127"/>
                <a:gd name="connsiteX158" fmla="*/ 3374092 w 5535001"/>
                <a:gd name="connsiteY158" fmla="*/ 751606 h 6250127"/>
                <a:gd name="connsiteX159" fmla="*/ 3344980 w 5535001"/>
                <a:gd name="connsiteY159" fmla="*/ 740409 h 6250127"/>
                <a:gd name="connsiteX160" fmla="*/ 3226627 w 5535001"/>
                <a:gd name="connsiteY160" fmla="*/ 700772 h 6250127"/>
                <a:gd name="connsiteX161" fmla="*/ 2735750 w 5535001"/>
                <a:gd name="connsiteY161" fmla="*/ 614667 h 6250127"/>
                <a:gd name="connsiteX162" fmla="*/ 2673158 w 5535001"/>
                <a:gd name="connsiteY162" fmla="*/ 610412 h 6250127"/>
                <a:gd name="connsiteX163" fmla="*/ 2610119 w 5535001"/>
                <a:gd name="connsiteY163" fmla="*/ 609628 h 6250127"/>
                <a:gd name="connsiteX164" fmla="*/ 2547080 w 5535001"/>
                <a:gd name="connsiteY164" fmla="*/ 608620 h 6250127"/>
                <a:gd name="connsiteX165" fmla="*/ 2516400 w 5535001"/>
                <a:gd name="connsiteY165" fmla="*/ 608844 h 6250127"/>
                <a:gd name="connsiteX166" fmla="*/ 2486280 w 5535001"/>
                <a:gd name="connsiteY166" fmla="*/ 609740 h 6250127"/>
                <a:gd name="connsiteX167" fmla="*/ 2426376 w 5535001"/>
                <a:gd name="connsiteY167" fmla="*/ 613099 h 6250127"/>
                <a:gd name="connsiteX168" fmla="*/ 2366920 w 5535001"/>
                <a:gd name="connsiteY168" fmla="*/ 618474 h 6250127"/>
                <a:gd name="connsiteX169" fmla="*/ 2337248 w 5535001"/>
                <a:gd name="connsiteY169" fmla="*/ 621497 h 6250127"/>
                <a:gd name="connsiteX170" fmla="*/ 2307800 w 5535001"/>
                <a:gd name="connsiteY170" fmla="*/ 625528 h 6250127"/>
                <a:gd name="connsiteX171" fmla="*/ 2278351 w 5535001"/>
                <a:gd name="connsiteY171" fmla="*/ 629559 h 6250127"/>
                <a:gd name="connsiteX172" fmla="*/ 2249127 w 5535001"/>
                <a:gd name="connsiteY172" fmla="*/ 634710 h 6250127"/>
                <a:gd name="connsiteX173" fmla="*/ 1796096 w 5535001"/>
                <a:gd name="connsiteY173" fmla="*/ 781726 h 6250127"/>
                <a:gd name="connsiteX174" fmla="*/ 1370833 w 5535001"/>
                <a:gd name="connsiteY174" fmla="*/ 1048663 h 6250127"/>
                <a:gd name="connsiteX175" fmla="*/ 959790 w 5535001"/>
                <a:gd name="connsiteY175" fmla="*/ 1390844 h 6250127"/>
                <a:gd name="connsiteX176" fmla="*/ 749062 w 5535001"/>
                <a:gd name="connsiteY176" fmla="*/ 1577611 h 6250127"/>
                <a:gd name="connsiteX177" fmla="*/ 524786 w 5535001"/>
                <a:gd name="connsiteY177" fmla="*/ 1763145 h 6250127"/>
                <a:gd name="connsiteX178" fmla="*/ 84071 w 5535001"/>
                <a:gd name="connsiteY178" fmla="*/ 2098496 h 6250127"/>
                <a:gd name="connsiteX179" fmla="*/ 0 w 5535001"/>
                <a:gd name="connsiteY179" fmla="*/ 2168094 h 6250127"/>
                <a:gd name="connsiteX180" fmla="*/ 0 w 5535001"/>
                <a:gd name="connsiteY180" fmla="*/ 1576676 h 6250127"/>
                <a:gd name="connsiteX181" fmla="*/ 174655 w 5535001"/>
                <a:gd name="connsiteY181" fmla="*/ 1387597 h 6250127"/>
                <a:gd name="connsiteX182" fmla="*/ 363661 w 5535001"/>
                <a:gd name="connsiteY182" fmla="*/ 1188626 h 6250127"/>
                <a:gd name="connsiteX183" fmla="*/ 458052 w 5535001"/>
                <a:gd name="connsiteY183" fmla="*/ 1086397 h 6250127"/>
                <a:gd name="connsiteX184" fmla="*/ 557257 w 5535001"/>
                <a:gd name="connsiteY184" fmla="*/ 981593 h 6250127"/>
                <a:gd name="connsiteX185" fmla="*/ 994165 w 5535001"/>
                <a:gd name="connsiteY185" fmla="*/ 578389 h 6250127"/>
                <a:gd name="connsiteX186" fmla="*/ 1520873 w 5535001"/>
                <a:gd name="connsiteY186" fmla="*/ 237215 h 6250127"/>
                <a:gd name="connsiteX187" fmla="*/ 2141748 w 5535001"/>
                <a:gd name="connsiteY187" fmla="*/ 31190 h 6250127"/>
                <a:gd name="connsiteX188" fmla="*/ 2182505 w 5535001"/>
                <a:gd name="connsiteY188" fmla="*/ 24360 h 6250127"/>
                <a:gd name="connsiteX189" fmla="*/ 2223374 w 5535001"/>
                <a:gd name="connsiteY189" fmla="*/ 18873 h 6250127"/>
                <a:gd name="connsiteX190" fmla="*/ 2264355 w 5535001"/>
                <a:gd name="connsiteY190" fmla="*/ 13611 h 6250127"/>
                <a:gd name="connsiteX191" fmla="*/ 2305336 w 5535001"/>
                <a:gd name="connsiteY191" fmla="*/ 9580 h 6250127"/>
                <a:gd name="connsiteX192" fmla="*/ 2387410 w 5535001"/>
                <a:gd name="connsiteY192" fmla="*/ 3645 h 6250127"/>
                <a:gd name="connsiteX193" fmla="*/ 2469373 w 5535001"/>
                <a:gd name="connsiteY193" fmla="*/ 622 h 6250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5535001" h="6250127">
                  <a:moveTo>
                    <a:pt x="2510242" y="174"/>
                  </a:moveTo>
                  <a:cubicBezTo>
                    <a:pt x="2523902" y="-50"/>
                    <a:pt x="2537562" y="-162"/>
                    <a:pt x="2550551" y="510"/>
                  </a:cubicBezTo>
                  <a:lnTo>
                    <a:pt x="2629490" y="3757"/>
                  </a:lnTo>
                  <a:lnTo>
                    <a:pt x="2708317" y="7229"/>
                  </a:lnTo>
                  <a:cubicBezTo>
                    <a:pt x="2734630" y="8572"/>
                    <a:pt x="2760943" y="12155"/>
                    <a:pt x="2787256" y="14619"/>
                  </a:cubicBezTo>
                  <a:cubicBezTo>
                    <a:pt x="2997536" y="34885"/>
                    <a:pt x="3207144" y="77994"/>
                    <a:pt x="3408467" y="145064"/>
                  </a:cubicBezTo>
                  <a:lnTo>
                    <a:pt x="3557723" y="199593"/>
                  </a:lnTo>
                  <a:cubicBezTo>
                    <a:pt x="3570264" y="203848"/>
                    <a:pt x="3582245" y="209447"/>
                    <a:pt x="3594337" y="214597"/>
                  </a:cubicBezTo>
                  <a:lnTo>
                    <a:pt x="3630616" y="230385"/>
                  </a:lnTo>
                  <a:lnTo>
                    <a:pt x="3703172" y="262073"/>
                  </a:lnTo>
                  <a:cubicBezTo>
                    <a:pt x="3715265" y="267335"/>
                    <a:pt x="3727358" y="272598"/>
                    <a:pt x="3739003" y="278756"/>
                  </a:cubicBezTo>
                  <a:cubicBezTo>
                    <a:pt x="3744937" y="281667"/>
                    <a:pt x="3750984" y="284131"/>
                    <a:pt x="3756806" y="287266"/>
                  </a:cubicBezTo>
                  <a:cubicBezTo>
                    <a:pt x="3762517" y="290513"/>
                    <a:pt x="3768115" y="294208"/>
                    <a:pt x="3773714" y="297567"/>
                  </a:cubicBezTo>
                  <a:lnTo>
                    <a:pt x="3840784" y="339332"/>
                  </a:lnTo>
                  <a:cubicBezTo>
                    <a:pt x="3851869" y="346386"/>
                    <a:pt x="3863290" y="352881"/>
                    <a:pt x="3873927" y="360495"/>
                  </a:cubicBezTo>
                  <a:lnTo>
                    <a:pt x="3906062" y="383001"/>
                  </a:lnTo>
                  <a:lnTo>
                    <a:pt x="3969662" y="428572"/>
                  </a:lnTo>
                  <a:cubicBezTo>
                    <a:pt x="4137281" y="552188"/>
                    <a:pt x="4285417" y="693270"/>
                    <a:pt x="4423029" y="837600"/>
                  </a:cubicBezTo>
                  <a:cubicBezTo>
                    <a:pt x="4440160" y="855739"/>
                    <a:pt x="4457404" y="873766"/>
                    <a:pt x="4474647" y="891569"/>
                  </a:cubicBezTo>
                  <a:lnTo>
                    <a:pt x="4524250" y="946883"/>
                  </a:lnTo>
                  <a:lnTo>
                    <a:pt x="4573965" y="1001748"/>
                  </a:lnTo>
                  <a:cubicBezTo>
                    <a:pt x="4590760" y="1019887"/>
                    <a:pt x="4605988" y="1039146"/>
                    <a:pt x="4622224" y="1057509"/>
                  </a:cubicBezTo>
                  <a:cubicBezTo>
                    <a:pt x="4653911" y="1094907"/>
                    <a:pt x="4686831" y="1131409"/>
                    <a:pt x="4717510" y="1169143"/>
                  </a:cubicBezTo>
                  <a:cubicBezTo>
                    <a:pt x="4733186" y="1187730"/>
                    <a:pt x="4748862" y="1206430"/>
                    <a:pt x="4764986" y="1224681"/>
                  </a:cubicBezTo>
                  <a:cubicBezTo>
                    <a:pt x="4780886" y="1243044"/>
                    <a:pt x="4797233" y="1261071"/>
                    <a:pt x="4813021" y="1279994"/>
                  </a:cubicBezTo>
                  <a:cubicBezTo>
                    <a:pt x="4877292" y="1354230"/>
                    <a:pt x="4941339" y="1428914"/>
                    <a:pt x="5001915" y="1506846"/>
                  </a:cubicBezTo>
                  <a:cubicBezTo>
                    <a:pt x="5062603" y="1584665"/>
                    <a:pt x="5118252" y="1666739"/>
                    <a:pt x="5170542" y="1751165"/>
                  </a:cubicBezTo>
                  <a:cubicBezTo>
                    <a:pt x="5274898" y="1920240"/>
                    <a:pt x="5363579" y="2101295"/>
                    <a:pt x="5428969" y="2293660"/>
                  </a:cubicBezTo>
                  <a:cubicBezTo>
                    <a:pt x="5494136" y="2485801"/>
                    <a:pt x="5533102" y="2690819"/>
                    <a:pt x="5534893" y="2899307"/>
                  </a:cubicBezTo>
                  <a:cubicBezTo>
                    <a:pt x="5536124" y="3003439"/>
                    <a:pt x="5526831" y="3108132"/>
                    <a:pt x="5508804" y="3211144"/>
                  </a:cubicBezTo>
                  <a:cubicBezTo>
                    <a:pt x="5490441" y="3314157"/>
                    <a:pt x="5462336" y="3415490"/>
                    <a:pt x="5426282" y="3513352"/>
                  </a:cubicBezTo>
                  <a:cubicBezTo>
                    <a:pt x="5363355" y="3684890"/>
                    <a:pt x="5302219" y="3856428"/>
                    <a:pt x="5248250" y="4030542"/>
                  </a:cubicBezTo>
                  <a:lnTo>
                    <a:pt x="5208612" y="4161771"/>
                  </a:lnTo>
                  <a:lnTo>
                    <a:pt x="5170318" y="4294680"/>
                  </a:lnTo>
                  <a:lnTo>
                    <a:pt x="5132248" y="4430164"/>
                  </a:lnTo>
                  <a:lnTo>
                    <a:pt x="5112765" y="4498914"/>
                  </a:lnTo>
                  <a:lnTo>
                    <a:pt x="5091715" y="4569119"/>
                  </a:lnTo>
                  <a:cubicBezTo>
                    <a:pt x="5085221" y="4592297"/>
                    <a:pt x="5076823" y="4616482"/>
                    <a:pt x="5068985" y="4640220"/>
                  </a:cubicBezTo>
                  <a:cubicBezTo>
                    <a:pt x="5060699" y="4664182"/>
                    <a:pt x="5053981" y="4687807"/>
                    <a:pt x="5043904" y="4712105"/>
                  </a:cubicBezTo>
                  <a:lnTo>
                    <a:pt x="5015799" y="4784438"/>
                  </a:lnTo>
                  <a:cubicBezTo>
                    <a:pt x="5005274" y="4808511"/>
                    <a:pt x="4993965" y="4832473"/>
                    <a:pt x="4982880" y="4856435"/>
                  </a:cubicBezTo>
                  <a:cubicBezTo>
                    <a:pt x="4936524" y="4951273"/>
                    <a:pt x="4881099" y="5044096"/>
                    <a:pt x="4817276" y="5125275"/>
                  </a:cubicBezTo>
                  <a:cubicBezTo>
                    <a:pt x="4755244" y="5208805"/>
                    <a:pt x="4686943" y="5282817"/>
                    <a:pt x="4618753" y="5355374"/>
                  </a:cubicBezTo>
                  <a:cubicBezTo>
                    <a:pt x="4602069" y="5374073"/>
                    <a:pt x="4584154" y="5391092"/>
                    <a:pt x="4566575" y="5408560"/>
                  </a:cubicBezTo>
                  <a:lnTo>
                    <a:pt x="4513837" y="5461186"/>
                  </a:lnTo>
                  <a:cubicBezTo>
                    <a:pt x="4496593" y="5479101"/>
                    <a:pt x="4477894" y="5495560"/>
                    <a:pt x="4459531" y="5512580"/>
                  </a:cubicBezTo>
                  <a:lnTo>
                    <a:pt x="4404554" y="5563526"/>
                  </a:lnTo>
                  <a:cubicBezTo>
                    <a:pt x="4386527" y="5580770"/>
                    <a:pt x="4366932" y="5596670"/>
                    <a:pt x="4348009" y="5613017"/>
                  </a:cubicBezTo>
                  <a:lnTo>
                    <a:pt x="4290568" y="5661948"/>
                  </a:lnTo>
                  <a:lnTo>
                    <a:pt x="4276124" y="5674153"/>
                  </a:lnTo>
                  <a:lnTo>
                    <a:pt x="4261120" y="5685798"/>
                  </a:lnTo>
                  <a:lnTo>
                    <a:pt x="4231112" y="5708976"/>
                  </a:lnTo>
                  <a:lnTo>
                    <a:pt x="4170984" y="5755443"/>
                  </a:lnTo>
                  <a:cubicBezTo>
                    <a:pt x="4130227" y="5785563"/>
                    <a:pt x="4087790" y="5813892"/>
                    <a:pt x="4046025" y="5843228"/>
                  </a:cubicBezTo>
                  <a:cubicBezTo>
                    <a:pt x="4002917" y="5870437"/>
                    <a:pt x="3959248" y="5897309"/>
                    <a:pt x="3915356" y="5923735"/>
                  </a:cubicBezTo>
                  <a:cubicBezTo>
                    <a:pt x="3737659" y="6026299"/>
                    <a:pt x="3544847" y="6106022"/>
                    <a:pt x="3346323" y="6158872"/>
                  </a:cubicBezTo>
                  <a:cubicBezTo>
                    <a:pt x="3147800" y="6211946"/>
                    <a:pt x="2944462" y="6239714"/>
                    <a:pt x="2743476" y="6247328"/>
                  </a:cubicBezTo>
                  <a:lnTo>
                    <a:pt x="2668120" y="6249344"/>
                  </a:lnTo>
                  <a:lnTo>
                    <a:pt x="2630498" y="6250127"/>
                  </a:lnTo>
                  <a:lnTo>
                    <a:pt x="2592988" y="6249568"/>
                  </a:lnTo>
                  <a:lnTo>
                    <a:pt x="2518080" y="6247777"/>
                  </a:lnTo>
                  <a:cubicBezTo>
                    <a:pt x="2493110" y="6247105"/>
                    <a:pt x="2468365" y="6246881"/>
                    <a:pt x="2442948" y="6244529"/>
                  </a:cubicBezTo>
                  <a:cubicBezTo>
                    <a:pt x="2392337" y="6240722"/>
                    <a:pt x="2341950" y="6237699"/>
                    <a:pt x="2291676" y="6232213"/>
                  </a:cubicBezTo>
                  <a:lnTo>
                    <a:pt x="2141412" y="6212394"/>
                  </a:lnTo>
                  <a:lnTo>
                    <a:pt x="1992715" y="6184961"/>
                  </a:lnTo>
                  <a:cubicBezTo>
                    <a:pt x="1943561" y="6173988"/>
                    <a:pt x="1894630" y="6162231"/>
                    <a:pt x="1845811" y="6151034"/>
                  </a:cubicBezTo>
                  <a:cubicBezTo>
                    <a:pt x="1797215" y="6138829"/>
                    <a:pt x="1749180" y="6123938"/>
                    <a:pt x="1701033" y="6110724"/>
                  </a:cubicBezTo>
                  <a:cubicBezTo>
                    <a:pt x="1676847" y="6104566"/>
                    <a:pt x="1653334" y="6095833"/>
                    <a:pt x="1629484" y="6088219"/>
                  </a:cubicBezTo>
                  <a:lnTo>
                    <a:pt x="1558383" y="6064929"/>
                  </a:lnTo>
                  <a:cubicBezTo>
                    <a:pt x="1369713" y="6000210"/>
                    <a:pt x="1186978" y="5921271"/>
                    <a:pt x="1011968" y="5828896"/>
                  </a:cubicBezTo>
                  <a:cubicBezTo>
                    <a:pt x="837071" y="5736408"/>
                    <a:pt x="668556" y="5631940"/>
                    <a:pt x="511237" y="5512356"/>
                  </a:cubicBezTo>
                  <a:cubicBezTo>
                    <a:pt x="471152" y="5483468"/>
                    <a:pt x="433642" y="5451220"/>
                    <a:pt x="395572" y="5419757"/>
                  </a:cubicBezTo>
                  <a:cubicBezTo>
                    <a:pt x="356831" y="5388965"/>
                    <a:pt x="321112" y="5354926"/>
                    <a:pt x="284722" y="5321559"/>
                  </a:cubicBezTo>
                  <a:lnTo>
                    <a:pt x="257513" y="5296477"/>
                  </a:lnTo>
                  <a:lnTo>
                    <a:pt x="243853" y="5283937"/>
                  </a:lnTo>
                  <a:lnTo>
                    <a:pt x="230752" y="5270836"/>
                  </a:lnTo>
                  <a:lnTo>
                    <a:pt x="178574" y="5218322"/>
                  </a:lnTo>
                  <a:cubicBezTo>
                    <a:pt x="161331" y="5200631"/>
                    <a:pt x="143191" y="5183948"/>
                    <a:pt x="126508" y="5165584"/>
                  </a:cubicBezTo>
                  <a:lnTo>
                    <a:pt x="76345" y="5111167"/>
                  </a:lnTo>
                  <a:cubicBezTo>
                    <a:pt x="59774" y="5092916"/>
                    <a:pt x="42530" y="5075112"/>
                    <a:pt x="26407" y="5056413"/>
                  </a:cubicBezTo>
                  <a:lnTo>
                    <a:pt x="0" y="5024776"/>
                  </a:lnTo>
                  <a:lnTo>
                    <a:pt x="0" y="4492798"/>
                  </a:lnTo>
                  <a:lnTo>
                    <a:pt x="28534" y="4537879"/>
                  </a:lnTo>
                  <a:cubicBezTo>
                    <a:pt x="41299" y="4556130"/>
                    <a:pt x="54175" y="4574382"/>
                    <a:pt x="66604" y="4592745"/>
                  </a:cubicBezTo>
                  <a:lnTo>
                    <a:pt x="104114" y="4647834"/>
                  </a:lnTo>
                  <a:lnTo>
                    <a:pt x="143751" y="4701580"/>
                  </a:lnTo>
                  <a:cubicBezTo>
                    <a:pt x="156964" y="4719495"/>
                    <a:pt x="169728" y="4737746"/>
                    <a:pt x="182717" y="4755773"/>
                  </a:cubicBezTo>
                  <a:lnTo>
                    <a:pt x="223810" y="4808399"/>
                  </a:lnTo>
                  <a:lnTo>
                    <a:pt x="264679" y="4861249"/>
                  </a:lnTo>
                  <a:cubicBezTo>
                    <a:pt x="278563" y="4878717"/>
                    <a:pt x="293455" y="4895288"/>
                    <a:pt x="307788" y="4912420"/>
                  </a:cubicBezTo>
                  <a:lnTo>
                    <a:pt x="351232" y="4963254"/>
                  </a:lnTo>
                  <a:cubicBezTo>
                    <a:pt x="365788" y="4980162"/>
                    <a:pt x="381688" y="4995837"/>
                    <a:pt x="397028" y="5012185"/>
                  </a:cubicBezTo>
                  <a:lnTo>
                    <a:pt x="443496" y="5060444"/>
                  </a:lnTo>
                  <a:lnTo>
                    <a:pt x="455140" y="5072537"/>
                  </a:lnTo>
                  <a:lnTo>
                    <a:pt x="467345" y="5083958"/>
                  </a:lnTo>
                  <a:lnTo>
                    <a:pt x="491755" y="5106912"/>
                  </a:lnTo>
                  <a:lnTo>
                    <a:pt x="540686" y="5152819"/>
                  </a:lnTo>
                  <a:lnTo>
                    <a:pt x="552890" y="5164353"/>
                  </a:lnTo>
                  <a:lnTo>
                    <a:pt x="565655" y="5175214"/>
                  </a:lnTo>
                  <a:lnTo>
                    <a:pt x="591072" y="5197048"/>
                  </a:lnTo>
                  <a:cubicBezTo>
                    <a:pt x="624999" y="5226160"/>
                    <a:pt x="658366" y="5256056"/>
                    <a:pt x="694197" y="5283041"/>
                  </a:cubicBezTo>
                  <a:cubicBezTo>
                    <a:pt x="834272" y="5394675"/>
                    <a:pt x="985207" y="5493881"/>
                    <a:pt x="1146221" y="5573716"/>
                  </a:cubicBezTo>
                  <a:cubicBezTo>
                    <a:pt x="1307122" y="5653774"/>
                    <a:pt x="1476869" y="5715918"/>
                    <a:pt x="1650982" y="5758130"/>
                  </a:cubicBezTo>
                  <a:lnTo>
                    <a:pt x="1716485" y="5772798"/>
                  </a:lnTo>
                  <a:cubicBezTo>
                    <a:pt x="1738431" y="5777390"/>
                    <a:pt x="1759929" y="5783100"/>
                    <a:pt x="1782211" y="5786235"/>
                  </a:cubicBezTo>
                  <a:lnTo>
                    <a:pt x="1848386" y="5796984"/>
                  </a:lnTo>
                  <a:lnTo>
                    <a:pt x="1881417" y="5802359"/>
                  </a:lnTo>
                  <a:cubicBezTo>
                    <a:pt x="1892390" y="5804151"/>
                    <a:pt x="1903363" y="5806054"/>
                    <a:pt x="1914560" y="5807061"/>
                  </a:cubicBezTo>
                  <a:cubicBezTo>
                    <a:pt x="1959012" y="5811765"/>
                    <a:pt x="2003241" y="5817251"/>
                    <a:pt x="2047469" y="5821282"/>
                  </a:cubicBezTo>
                  <a:lnTo>
                    <a:pt x="2180601" y="5828896"/>
                  </a:lnTo>
                  <a:lnTo>
                    <a:pt x="2313622" y="5830463"/>
                  </a:lnTo>
                  <a:cubicBezTo>
                    <a:pt x="2335680" y="5830799"/>
                    <a:pt x="2357962" y="5829008"/>
                    <a:pt x="2380021" y="5828448"/>
                  </a:cubicBezTo>
                  <a:lnTo>
                    <a:pt x="2446195" y="5826433"/>
                  </a:lnTo>
                  <a:cubicBezTo>
                    <a:pt x="2468029" y="5826208"/>
                    <a:pt x="2490647" y="5824193"/>
                    <a:pt x="2513041" y="5822737"/>
                  </a:cubicBezTo>
                  <a:lnTo>
                    <a:pt x="2580111" y="5818258"/>
                  </a:lnTo>
                  <a:lnTo>
                    <a:pt x="2613590" y="5816355"/>
                  </a:lnTo>
                  <a:lnTo>
                    <a:pt x="2646845" y="5813108"/>
                  </a:lnTo>
                  <a:cubicBezTo>
                    <a:pt x="2669016" y="5810869"/>
                    <a:pt x="2691074" y="5808741"/>
                    <a:pt x="2713244" y="5806838"/>
                  </a:cubicBezTo>
                  <a:cubicBezTo>
                    <a:pt x="2889933" y="5789371"/>
                    <a:pt x="3062815" y="5762050"/>
                    <a:pt x="3230882" y="5721292"/>
                  </a:cubicBezTo>
                  <a:cubicBezTo>
                    <a:pt x="3398837" y="5680423"/>
                    <a:pt x="3562426" y="5626902"/>
                    <a:pt x="3720416" y="5556472"/>
                  </a:cubicBezTo>
                  <a:cubicBezTo>
                    <a:pt x="3759381" y="5537997"/>
                    <a:pt x="3798347" y="5518962"/>
                    <a:pt x="3837425" y="5499927"/>
                  </a:cubicBezTo>
                  <a:cubicBezTo>
                    <a:pt x="3875271" y="5478765"/>
                    <a:pt x="3913900" y="5458610"/>
                    <a:pt x="3951634" y="5436552"/>
                  </a:cubicBezTo>
                  <a:lnTo>
                    <a:pt x="4007284" y="5401841"/>
                  </a:lnTo>
                  <a:lnTo>
                    <a:pt x="4035164" y="5384374"/>
                  </a:lnTo>
                  <a:lnTo>
                    <a:pt x="4049049" y="5375640"/>
                  </a:lnTo>
                  <a:lnTo>
                    <a:pt x="4062485" y="5366123"/>
                  </a:lnTo>
                  <a:lnTo>
                    <a:pt x="4116567" y="5328277"/>
                  </a:lnTo>
                  <a:cubicBezTo>
                    <a:pt x="4134594" y="5315624"/>
                    <a:pt x="4152957" y="5303420"/>
                    <a:pt x="4169976" y="5289199"/>
                  </a:cubicBezTo>
                  <a:lnTo>
                    <a:pt x="4222042" y="5247994"/>
                  </a:lnTo>
                  <a:cubicBezTo>
                    <a:pt x="4239398" y="5234222"/>
                    <a:pt x="4256865" y="5220562"/>
                    <a:pt x="4273213" y="5205558"/>
                  </a:cubicBezTo>
                  <a:lnTo>
                    <a:pt x="4323151" y="5161329"/>
                  </a:lnTo>
                  <a:cubicBezTo>
                    <a:pt x="4339611" y="5146437"/>
                    <a:pt x="4356631" y="5131881"/>
                    <a:pt x="4371971" y="5116093"/>
                  </a:cubicBezTo>
                  <a:cubicBezTo>
                    <a:pt x="4435457" y="5054398"/>
                    <a:pt x="4496258" y="4991135"/>
                    <a:pt x="4546868" y="4924400"/>
                  </a:cubicBezTo>
                  <a:cubicBezTo>
                    <a:pt x="4600054" y="4858450"/>
                    <a:pt x="4640699" y="4788916"/>
                    <a:pt x="4675634" y="4715352"/>
                  </a:cubicBezTo>
                  <a:lnTo>
                    <a:pt x="4700155" y="4659255"/>
                  </a:lnTo>
                  <a:lnTo>
                    <a:pt x="4721206" y="4600135"/>
                  </a:lnTo>
                  <a:cubicBezTo>
                    <a:pt x="4728707" y="4580988"/>
                    <a:pt x="4733970" y="4559266"/>
                    <a:pt x="4740465" y="4538887"/>
                  </a:cubicBezTo>
                  <a:cubicBezTo>
                    <a:pt x="4746623" y="4518061"/>
                    <a:pt x="4753005" y="4497906"/>
                    <a:pt x="4758492" y="4475848"/>
                  </a:cubicBezTo>
                  <a:cubicBezTo>
                    <a:pt x="4803168" y="4303637"/>
                    <a:pt x="4840902" y="4115080"/>
                    <a:pt x="4891288" y="3930329"/>
                  </a:cubicBezTo>
                  <a:cubicBezTo>
                    <a:pt x="4940891" y="3744906"/>
                    <a:pt x="5000235" y="3562059"/>
                    <a:pt x="5066298" y="3382235"/>
                  </a:cubicBezTo>
                  <a:cubicBezTo>
                    <a:pt x="5124186" y="3226932"/>
                    <a:pt x="5154530" y="3064015"/>
                    <a:pt x="5156994" y="2898635"/>
                  </a:cubicBezTo>
                  <a:cubicBezTo>
                    <a:pt x="5159681" y="2733255"/>
                    <a:pt x="5132920" y="2565636"/>
                    <a:pt x="5083317" y="2402047"/>
                  </a:cubicBezTo>
                  <a:cubicBezTo>
                    <a:pt x="5033938" y="2238123"/>
                    <a:pt x="4960150" y="2079013"/>
                    <a:pt x="4871022" y="1926958"/>
                  </a:cubicBezTo>
                  <a:cubicBezTo>
                    <a:pt x="4826570" y="1850818"/>
                    <a:pt x="4777415" y="1776918"/>
                    <a:pt x="4727028" y="1703577"/>
                  </a:cubicBezTo>
                  <a:cubicBezTo>
                    <a:pt x="4676418" y="1630349"/>
                    <a:pt x="4622784" y="1558464"/>
                    <a:pt x="4563776" y="1490834"/>
                  </a:cubicBezTo>
                  <a:cubicBezTo>
                    <a:pt x="4503647" y="1423764"/>
                    <a:pt x="4439041" y="1359157"/>
                    <a:pt x="4370291" y="1300596"/>
                  </a:cubicBezTo>
                  <a:cubicBezTo>
                    <a:pt x="4336812" y="1270141"/>
                    <a:pt x="4301541" y="1242148"/>
                    <a:pt x="4266046" y="1214491"/>
                  </a:cubicBezTo>
                  <a:cubicBezTo>
                    <a:pt x="4248355" y="1200607"/>
                    <a:pt x="4230776" y="1186611"/>
                    <a:pt x="4212973" y="1173062"/>
                  </a:cubicBezTo>
                  <a:cubicBezTo>
                    <a:pt x="4194722" y="1160074"/>
                    <a:pt x="4176359" y="1147197"/>
                    <a:pt x="4157995" y="1134545"/>
                  </a:cubicBezTo>
                  <a:cubicBezTo>
                    <a:pt x="4011426" y="1031980"/>
                    <a:pt x="3855004" y="948562"/>
                    <a:pt x="3697126" y="881044"/>
                  </a:cubicBezTo>
                  <a:lnTo>
                    <a:pt x="3637670" y="856747"/>
                  </a:lnTo>
                  <a:lnTo>
                    <a:pt x="3608222" y="844318"/>
                  </a:lnTo>
                  <a:cubicBezTo>
                    <a:pt x="3598480" y="840063"/>
                    <a:pt x="3588179" y="837040"/>
                    <a:pt x="3578214" y="833457"/>
                  </a:cubicBezTo>
                  <a:lnTo>
                    <a:pt x="3518309" y="812294"/>
                  </a:lnTo>
                  <a:cubicBezTo>
                    <a:pt x="3513383" y="810503"/>
                    <a:pt x="3508344" y="808823"/>
                    <a:pt x="3503417" y="806920"/>
                  </a:cubicBezTo>
                  <a:cubicBezTo>
                    <a:pt x="3498603" y="804792"/>
                    <a:pt x="3494236" y="801993"/>
                    <a:pt x="3489533" y="799642"/>
                  </a:cubicBezTo>
                  <a:cubicBezTo>
                    <a:pt x="3480240" y="794827"/>
                    <a:pt x="3470498" y="791020"/>
                    <a:pt x="3460869" y="787101"/>
                  </a:cubicBezTo>
                  <a:lnTo>
                    <a:pt x="3402980" y="763475"/>
                  </a:lnTo>
                  <a:lnTo>
                    <a:pt x="3374092" y="751606"/>
                  </a:lnTo>
                  <a:cubicBezTo>
                    <a:pt x="3364462" y="747688"/>
                    <a:pt x="3354945" y="743433"/>
                    <a:pt x="3344980" y="740409"/>
                  </a:cubicBezTo>
                  <a:lnTo>
                    <a:pt x="3226627" y="700772"/>
                  </a:lnTo>
                  <a:cubicBezTo>
                    <a:pt x="3067405" y="652849"/>
                    <a:pt x="2902697" y="625192"/>
                    <a:pt x="2735750" y="614667"/>
                  </a:cubicBezTo>
                  <a:cubicBezTo>
                    <a:pt x="2714811" y="613435"/>
                    <a:pt x="2694209" y="610860"/>
                    <a:pt x="2673158" y="610412"/>
                  </a:cubicBezTo>
                  <a:lnTo>
                    <a:pt x="2610119" y="609628"/>
                  </a:lnTo>
                  <a:lnTo>
                    <a:pt x="2547080" y="608620"/>
                  </a:lnTo>
                  <a:cubicBezTo>
                    <a:pt x="2536443" y="608173"/>
                    <a:pt x="2526365" y="608397"/>
                    <a:pt x="2516400" y="608844"/>
                  </a:cubicBezTo>
                  <a:lnTo>
                    <a:pt x="2486280" y="609740"/>
                  </a:lnTo>
                  <a:cubicBezTo>
                    <a:pt x="2466125" y="609852"/>
                    <a:pt x="2446307" y="611868"/>
                    <a:pt x="2426376" y="613099"/>
                  </a:cubicBezTo>
                  <a:cubicBezTo>
                    <a:pt x="2406333" y="613995"/>
                    <a:pt x="2386627" y="616458"/>
                    <a:pt x="2366920" y="618474"/>
                  </a:cubicBezTo>
                  <a:cubicBezTo>
                    <a:pt x="2357066" y="619482"/>
                    <a:pt x="2347101" y="620153"/>
                    <a:pt x="2337248" y="621497"/>
                  </a:cubicBezTo>
                  <a:lnTo>
                    <a:pt x="2307800" y="625528"/>
                  </a:lnTo>
                  <a:lnTo>
                    <a:pt x="2278351" y="629559"/>
                  </a:lnTo>
                  <a:lnTo>
                    <a:pt x="2249127" y="634710"/>
                  </a:lnTo>
                  <a:cubicBezTo>
                    <a:pt x="2093377" y="661918"/>
                    <a:pt x="1942329" y="710849"/>
                    <a:pt x="1796096" y="781726"/>
                  </a:cubicBezTo>
                  <a:cubicBezTo>
                    <a:pt x="1649751" y="852268"/>
                    <a:pt x="1508892" y="944307"/>
                    <a:pt x="1370833" y="1048663"/>
                  </a:cubicBezTo>
                  <a:cubicBezTo>
                    <a:pt x="1232774" y="1153244"/>
                    <a:pt x="1097290" y="1269917"/>
                    <a:pt x="959790" y="1390844"/>
                  </a:cubicBezTo>
                  <a:lnTo>
                    <a:pt x="749062" y="1577611"/>
                  </a:lnTo>
                  <a:cubicBezTo>
                    <a:pt x="674602" y="1642329"/>
                    <a:pt x="599806" y="1704137"/>
                    <a:pt x="524786" y="1763145"/>
                  </a:cubicBezTo>
                  <a:cubicBezTo>
                    <a:pt x="374858" y="1881498"/>
                    <a:pt x="223810" y="1987422"/>
                    <a:pt x="84071" y="2098496"/>
                  </a:cubicBezTo>
                  <a:lnTo>
                    <a:pt x="0" y="2168094"/>
                  </a:lnTo>
                  <a:lnTo>
                    <a:pt x="0" y="1576676"/>
                  </a:lnTo>
                  <a:lnTo>
                    <a:pt x="174655" y="1387597"/>
                  </a:lnTo>
                  <a:cubicBezTo>
                    <a:pt x="238926" y="1320079"/>
                    <a:pt x="302749" y="1254577"/>
                    <a:pt x="363661" y="1188626"/>
                  </a:cubicBezTo>
                  <a:lnTo>
                    <a:pt x="458052" y="1086397"/>
                  </a:lnTo>
                  <a:cubicBezTo>
                    <a:pt x="490635" y="1051351"/>
                    <a:pt x="523666" y="1016416"/>
                    <a:pt x="557257" y="981593"/>
                  </a:cubicBezTo>
                  <a:cubicBezTo>
                    <a:pt x="691510" y="842414"/>
                    <a:pt x="835055" y="705699"/>
                    <a:pt x="994165" y="578389"/>
                  </a:cubicBezTo>
                  <a:cubicBezTo>
                    <a:pt x="1152939" y="451190"/>
                    <a:pt x="1328060" y="333398"/>
                    <a:pt x="1520873" y="237215"/>
                  </a:cubicBezTo>
                  <a:cubicBezTo>
                    <a:pt x="1713238" y="141033"/>
                    <a:pt x="1924302" y="68028"/>
                    <a:pt x="2141748" y="31190"/>
                  </a:cubicBezTo>
                  <a:lnTo>
                    <a:pt x="2182505" y="24360"/>
                  </a:lnTo>
                  <a:cubicBezTo>
                    <a:pt x="2196165" y="22344"/>
                    <a:pt x="2209826" y="20665"/>
                    <a:pt x="2223374" y="18873"/>
                  </a:cubicBezTo>
                  <a:lnTo>
                    <a:pt x="2264355" y="13611"/>
                  </a:lnTo>
                  <a:cubicBezTo>
                    <a:pt x="2278015" y="11931"/>
                    <a:pt x="2291676" y="10924"/>
                    <a:pt x="2305336" y="9580"/>
                  </a:cubicBezTo>
                  <a:cubicBezTo>
                    <a:pt x="2332657" y="7229"/>
                    <a:pt x="2360090" y="4653"/>
                    <a:pt x="2387410" y="3645"/>
                  </a:cubicBezTo>
                  <a:cubicBezTo>
                    <a:pt x="2414731" y="2414"/>
                    <a:pt x="2442164" y="510"/>
                    <a:pt x="2469373" y="62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DFB95E12-4EF0-42F7-BCF9-AD31B4C8EB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176241"/>
              <a:ext cx="5646908" cy="6130481"/>
            </a:xfrm>
            <a:custGeom>
              <a:avLst/>
              <a:gdLst>
                <a:gd name="connsiteX0" fmla="*/ 2616837 w 5646908"/>
                <a:gd name="connsiteY0" fmla="*/ 0 h 6130481"/>
                <a:gd name="connsiteX1" fmla="*/ 4918721 w 5646908"/>
                <a:gd name="connsiteY1" fmla="*/ 1134258 h 6130481"/>
                <a:gd name="connsiteX2" fmla="*/ 5539036 w 5646908"/>
                <a:gd name="connsiteY2" fmla="*/ 3362353 h 6130481"/>
                <a:gd name="connsiteX3" fmla="*/ 4712024 w 5646908"/>
                <a:gd name="connsiteY3" fmla="*/ 5293280 h 6130481"/>
                <a:gd name="connsiteX4" fmla="*/ 2547864 w 5646908"/>
                <a:gd name="connsiteY4" fmla="*/ 6130481 h 6130481"/>
                <a:gd name="connsiteX5" fmla="*/ 263223 w 5646908"/>
                <a:gd name="connsiteY5" fmla="*/ 5212325 h 6130481"/>
                <a:gd name="connsiteX6" fmla="*/ 49974 w 5646908"/>
                <a:gd name="connsiteY6" fmla="*/ 4985345 h 6130481"/>
                <a:gd name="connsiteX7" fmla="*/ 0 w 5646908"/>
                <a:gd name="connsiteY7" fmla="*/ 4920618 h 6130481"/>
                <a:gd name="connsiteX8" fmla="*/ 0 w 5646908"/>
                <a:gd name="connsiteY8" fmla="*/ 3760303 h 6130481"/>
                <a:gd name="connsiteX9" fmla="*/ 80488 w 5646908"/>
                <a:gd name="connsiteY9" fmla="*/ 3974159 h 6130481"/>
                <a:gd name="connsiteX10" fmla="*/ 664748 w 5646908"/>
                <a:gd name="connsiteY10" fmla="*/ 4813600 h 6130481"/>
                <a:gd name="connsiteX11" fmla="*/ 2548087 w 5646908"/>
                <a:gd name="connsiteY11" fmla="*/ 5570406 h 6130481"/>
                <a:gd name="connsiteX12" fmla="*/ 3536561 w 5646908"/>
                <a:gd name="connsiteY12" fmla="*/ 5407153 h 6130481"/>
                <a:gd name="connsiteX13" fmla="*/ 4308035 w 5646908"/>
                <a:gd name="connsiteY13" fmla="*/ 4897241 h 6130481"/>
                <a:gd name="connsiteX14" fmla="*/ 4569038 w 5646908"/>
                <a:gd name="connsiteY14" fmla="*/ 4564802 h 6130481"/>
                <a:gd name="connsiteX15" fmla="*/ 4699147 w 5646908"/>
                <a:gd name="connsiteY15" fmla="*/ 4149952 h 6130481"/>
                <a:gd name="connsiteX16" fmla="*/ 5003034 w 5646908"/>
                <a:gd name="connsiteY16" fmla="*/ 3168421 h 6130481"/>
                <a:gd name="connsiteX17" fmla="*/ 4994189 w 5646908"/>
                <a:gd name="connsiteY17" fmla="*/ 2321590 h 6130481"/>
                <a:gd name="connsiteX18" fmla="*/ 4487860 w 5646908"/>
                <a:gd name="connsiteY18" fmla="*/ 1501856 h 6130481"/>
                <a:gd name="connsiteX19" fmla="*/ 3640469 w 5646908"/>
                <a:gd name="connsiteY19" fmla="*/ 808425 h 6130481"/>
                <a:gd name="connsiteX20" fmla="*/ 2616837 w 5646908"/>
                <a:gd name="connsiteY20" fmla="*/ 559851 h 6130481"/>
                <a:gd name="connsiteX21" fmla="*/ 1762952 w 5646908"/>
                <a:gd name="connsiteY21" fmla="*/ 812008 h 6130481"/>
                <a:gd name="connsiteX22" fmla="*/ 939635 w 5646908"/>
                <a:gd name="connsiteY22" fmla="*/ 1502976 h 6130481"/>
                <a:gd name="connsiteX23" fmla="*/ 585250 w 5646908"/>
                <a:gd name="connsiteY23" fmla="*/ 1831049 h 6130481"/>
                <a:gd name="connsiteX24" fmla="*/ 40403 w 5646908"/>
                <a:gd name="connsiteY24" fmla="*/ 2389556 h 6130481"/>
                <a:gd name="connsiteX25" fmla="*/ 0 w 5646908"/>
                <a:gd name="connsiteY25" fmla="*/ 2456747 h 6130481"/>
                <a:gd name="connsiteX26" fmla="*/ 0 w 5646908"/>
                <a:gd name="connsiteY26" fmla="*/ 1601114 h 6130481"/>
                <a:gd name="connsiteX27" fmla="*/ 93200 w 5646908"/>
                <a:gd name="connsiteY27" fmla="*/ 1513741 h 6130481"/>
                <a:gd name="connsiteX28" fmla="*/ 535423 w 5646908"/>
                <a:gd name="connsiteY28" fmla="*/ 1107273 h 6130481"/>
                <a:gd name="connsiteX29" fmla="*/ 2616837 w 5646908"/>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646908" h="6130481">
                  <a:moveTo>
                    <a:pt x="2616837" y="0"/>
                  </a:moveTo>
                  <a:cubicBezTo>
                    <a:pt x="3596241" y="0"/>
                    <a:pt x="4322479" y="463445"/>
                    <a:pt x="4918721" y="1134258"/>
                  </a:cubicBezTo>
                  <a:cubicBezTo>
                    <a:pt x="5416317" y="1694109"/>
                    <a:pt x="5857703" y="2516643"/>
                    <a:pt x="5539036" y="3362353"/>
                  </a:cubicBezTo>
                  <a:cubicBezTo>
                    <a:pt x="5111758" y="4496612"/>
                    <a:pt x="5300763" y="4716633"/>
                    <a:pt x="4712024" y="5293280"/>
                  </a:cubicBezTo>
                  <a:cubicBezTo>
                    <a:pt x="4123284" y="5869926"/>
                    <a:pt x="3446201" y="6130481"/>
                    <a:pt x="2547864" y="6130481"/>
                  </a:cubicBezTo>
                  <a:cubicBezTo>
                    <a:pt x="1657476" y="6130481"/>
                    <a:pt x="850619" y="5780127"/>
                    <a:pt x="263223" y="5212325"/>
                  </a:cubicBezTo>
                  <a:cubicBezTo>
                    <a:pt x="188497" y="5140091"/>
                    <a:pt x="117321" y="5064339"/>
                    <a:pt x="49974" y="4985345"/>
                  </a:cubicBezTo>
                  <a:lnTo>
                    <a:pt x="0" y="4920618"/>
                  </a:lnTo>
                  <a:lnTo>
                    <a:pt x="0" y="3760303"/>
                  </a:lnTo>
                  <a:lnTo>
                    <a:pt x="80488" y="3974159"/>
                  </a:lnTo>
                  <a:cubicBezTo>
                    <a:pt x="217875" y="4289243"/>
                    <a:pt x="414383" y="4571632"/>
                    <a:pt x="664748" y="4813600"/>
                  </a:cubicBezTo>
                  <a:cubicBezTo>
                    <a:pt x="1169734" y="5301566"/>
                    <a:pt x="1838644" y="5570406"/>
                    <a:pt x="2548087" y="5570406"/>
                  </a:cubicBezTo>
                  <a:cubicBezTo>
                    <a:pt x="2928786" y="5570406"/>
                    <a:pt x="3252156" y="5516996"/>
                    <a:pt x="3536561" y="5407153"/>
                  </a:cubicBezTo>
                  <a:cubicBezTo>
                    <a:pt x="3815366" y="5299438"/>
                    <a:pt x="4067747" y="5132603"/>
                    <a:pt x="4308035" y="4897241"/>
                  </a:cubicBezTo>
                  <a:cubicBezTo>
                    <a:pt x="4475095" y="4733653"/>
                    <a:pt x="4533767" y="4637358"/>
                    <a:pt x="4569038" y="4564802"/>
                  </a:cubicBezTo>
                  <a:cubicBezTo>
                    <a:pt x="4619313" y="4461453"/>
                    <a:pt x="4652792" y="4330784"/>
                    <a:pt x="4699147" y="4149952"/>
                  </a:cubicBezTo>
                  <a:cubicBezTo>
                    <a:pt x="4758491" y="3918846"/>
                    <a:pt x="4839558" y="3602194"/>
                    <a:pt x="5003034" y="3168421"/>
                  </a:cubicBezTo>
                  <a:cubicBezTo>
                    <a:pt x="5103024" y="2902940"/>
                    <a:pt x="5100112" y="2626037"/>
                    <a:pt x="4994189" y="2321590"/>
                  </a:cubicBezTo>
                  <a:cubicBezTo>
                    <a:pt x="4900470" y="2052526"/>
                    <a:pt x="4725460" y="1769129"/>
                    <a:pt x="4487860" y="1501856"/>
                  </a:cubicBezTo>
                  <a:cubicBezTo>
                    <a:pt x="4210285" y="1189683"/>
                    <a:pt x="3933047" y="962832"/>
                    <a:pt x="3640469" y="808425"/>
                  </a:cubicBezTo>
                  <a:cubicBezTo>
                    <a:pt x="3323369" y="641141"/>
                    <a:pt x="2988578" y="559851"/>
                    <a:pt x="2616837" y="559851"/>
                  </a:cubicBezTo>
                  <a:cubicBezTo>
                    <a:pt x="2315413" y="559851"/>
                    <a:pt x="2044110" y="640134"/>
                    <a:pt x="1762952" y="812008"/>
                  </a:cubicBezTo>
                  <a:cubicBezTo>
                    <a:pt x="1472838" y="989593"/>
                    <a:pt x="1197167" y="1250707"/>
                    <a:pt x="939635" y="1502976"/>
                  </a:cubicBezTo>
                  <a:cubicBezTo>
                    <a:pt x="819379" y="1620769"/>
                    <a:pt x="700355" y="1727700"/>
                    <a:pt x="585250" y="1831049"/>
                  </a:cubicBezTo>
                  <a:cubicBezTo>
                    <a:pt x="362317" y="2031140"/>
                    <a:pt x="169840" y="2204022"/>
                    <a:pt x="40403" y="2389556"/>
                  </a:cubicBezTo>
                  <a:lnTo>
                    <a:pt x="0" y="2456747"/>
                  </a:lnTo>
                  <a:lnTo>
                    <a:pt x="0" y="1601114"/>
                  </a:lnTo>
                  <a:lnTo>
                    <a:pt x="93200" y="1513741"/>
                  </a:lnTo>
                  <a:cubicBezTo>
                    <a:pt x="237107" y="1383294"/>
                    <a:pt x="388238" y="1251435"/>
                    <a:pt x="535423" y="1107273"/>
                  </a:cubicBezTo>
                  <a:cubicBezTo>
                    <a:pt x="1124050" y="530627"/>
                    <a:pt x="1718500" y="0"/>
                    <a:pt x="2616837"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Shape 18">
              <a:extLst>
                <a:ext uri="{FF2B5EF4-FFF2-40B4-BE49-F238E27FC236}">
                  <a16:creationId xmlns:a16="http://schemas.microsoft.com/office/drawing/2014/main" id="{2338F8B2-67A9-4086-9341-7705CAB6F1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176241"/>
              <a:ext cx="5517522" cy="6130481"/>
            </a:xfrm>
            <a:custGeom>
              <a:avLst/>
              <a:gdLst>
                <a:gd name="connsiteX0" fmla="*/ 2549095 w 5517522"/>
                <a:gd name="connsiteY0" fmla="*/ 0 h 6130481"/>
                <a:gd name="connsiteX1" fmla="*/ 4804175 w 5517522"/>
                <a:gd name="connsiteY1" fmla="*/ 1134258 h 6130481"/>
                <a:gd name="connsiteX2" fmla="*/ 5411838 w 5517522"/>
                <a:gd name="connsiteY2" fmla="*/ 3362353 h 6130481"/>
                <a:gd name="connsiteX3" fmla="*/ 4601621 w 5517522"/>
                <a:gd name="connsiteY3" fmla="*/ 5293280 h 6130481"/>
                <a:gd name="connsiteX4" fmla="*/ 2481577 w 5517522"/>
                <a:gd name="connsiteY4" fmla="*/ 6130481 h 6130481"/>
                <a:gd name="connsiteX5" fmla="*/ 243517 w 5517522"/>
                <a:gd name="connsiteY5" fmla="*/ 5212325 h 6130481"/>
                <a:gd name="connsiteX6" fmla="*/ 34587 w 5517522"/>
                <a:gd name="connsiteY6" fmla="*/ 4985345 h 6130481"/>
                <a:gd name="connsiteX7" fmla="*/ 0 w 5517522"/>
                <a:gd name="connsiteY7" fmla="*/ 4939620 h 6130481"/>
                <a:gd name="connsiteX8" fmla="*/ 0 w 5517522"/>
                <a:gd name="connsiteY8" fmla="*/ 3335329 h 6130481"/>
                <a:gd name="connsiteX9" fmla="*/ 17141 w 5517522"/>
                <a:gd name="connsiteY9" fmla="*/ 3448738 h 6130481"/>
                <a:gd name="connsiteX10" fmla="*/ 167489 w 5517522"/>
                <a:gd name="connsiteY10" fmla="*/ 3930490 h 6130481"/>
                <a:gd name="connsiteX11" fmla="*/ 715471 w 5517522"/>
                <a:gd name="connsiteY11" fmla="*/ 4734212 h 6130481"/>
                <a:gd name="connsiteX12" fmla="*/ 2481689 w 5517522"/>
                <a:gd name="connsiteY12" fmla="*/ 5458772 h 6130481"/>
                <a:gd name="connsiteX13" fmla="*/ 4126644 w 5517522"/>
                <a:gd name="connsiteY13" fmla="*/ 4818302 h 6130481"/>
                <a:gd name="connsiteX14" fmla="*/ 4360437 w 5517522"/>
                <a:gd name="connsiteY14" fmla="*/ 4516766 h 6130481"/>
                <a:gd name="connsiteX15" fmla="*/ 4480357 w 5517522"/>
                <a:gd name="connsiteY15" fmla="*/ 4122855 h 6130481"/>
                <a:gd name="connsiteX16" fmla="*/ 4781557 w 5517522"/>
                <a:gd name="connsiteY16" fmla="*/ 3129791 h 6130481"/>
                <a:gd name="connsiteX17" fmla="*/ 4771928 w 5517522"/>
                <a:gd name="connsiteY17" fmla="*/ 2357869 h 6130481"/>
                <a:gd name="connsiteX18" fmla="*/ 4297510 w 5517522"/>
                <a:gd name="connsiteY18" fmla="*/ 1575533 h 6130481"/>
                <a:gd name="connsiteX19" fmla="*/ 3498715 w 5517522"/>
                <a:gd name="connsiteY19" fmla="*/ 907071 h 6130481"/>
                <a:gd name="connsiteX20" fmla="*/ 2549095 w 5517522"/>
                <a:gd name="connsiteY20" fmla="*/ 671821 h 6130481"/>
                <a:gd name="connsiteX21" fmla="*/ 985319 w 5517522"/>
                <a:gd name="connsiteY21" fmla="*/ 1582475 h 6130481"/>
                <a:gd name="connsiteX22" fmla="*/ 634628 w 5517522"/>
                <a:gd name="connsiteY22" fmla="*/ 1913907 h 6130481"/>
                <a:gd name="connsiteX23" fmla="*/ 117662 w 5517522"/>
                <a:gd name="connsiteY23" fmla="*/ 2453044 h 6130481"/>
                <a:gd name="connsiteX24" fmla="*/ 2515 w 5517522"/>
                <a:gd name="connsiteY24" fmla="*/ 2685494 h 6130481"/>
                <a:gd name="connsiteX25" fmla="*/ 0 w 5517522"/>
                <a:gd name="connsiteY25" fmla="*/ 2696965 h 6130481"/>
                <a:gd name="connsiteX26" fmla="*/ 0 w 5517522"/>
                <a:gd name="connsiteY26" fmla="*/ 1587383 h 6130481"/>
                <a:gd name="connsiteX27" fmla="*/ 76951 w 5517522"/>
                <a:gd name="connsiteY27" fmla="*/ 1513741 h 6130481"/>
                <a:gd name="connsiteX28" fmla="*/ 510118 w 5517522"/>
                <a:gd name="connsiteY28" fmla="*/ 1107273 h 6130481"/>
                <a:gd name="connsiteX29" fmla="*/ 2549095 w 5517522"/>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17522" h="6130481">
                  <a:moveTo>
                    <a:pt x="2549095" y="0"/>
                  </a:moveTo>
                  <a:cubicBezTo>
                    <a:pt x="3508568" y="0"/>
                    <a:pt x="4219915" y="463445"/>
                    <a:pt x="4804175" y="1134258"/>
                  </a:cubicBezTo>
                  <a:cubicBezTo>
                    <a:pt x="5291694" y="1694109"/>
                    <a:pt x="5724011" y="2516643"/>
                    <a:pt x="5411838" y="3362353"/>
                  </a:cubicBezTo>
                  <a:cubicBezTo>
                    <a:pt x="4993181" y="4496612"/>
                    <a:pt x="5178268" y="4716633"/>
                    <a:pt x="4601621" y="5293280"/>
                  </a:cubicBezTo>
                  <a:cubicBezTo>
                    <a:pt x="4024863" y="5869926"/>
                    <a:pt x="3361551" y="6130481"/>
                    <a:pt x="2481577" y="6130481"/>
                  </a:cubicBezTo>
                  <a:cubicBezTo>
                    <a:pt x="1609329" y="6130481"/>
                    <a:pt x="818932" y="5780127"/>
                    <a:pt x="243517" y="5212325"/>
                  </a:cubicBezTo>
                  <a:cubicBezTo>
                    <a:pt x="170302" y="5140091"/>
                    <a:pt x="100568" y="5064339"/>
                    <a:pt x="34587" y="4985345"/>
                  </a:cubicBezTo>
                  <a:lnTo>
                    <a:pt x="0" y="4939620"/>
                  </a:lnTo>
                  <a:lnTo>
                    <a:pt x="0" y="3335329"/>
                  </a:lnTo>
                  <a:lnTo>
                    <a:pt x="17141" y="3448738"/>
                  </a:lnTo>
                  <a:cubicBezTo>
                    <a:pt x="50676" y="3613558"/>
                    <a:pt x="100867" y="3774516"/>
                    <a:pt x="167489" y="3930490"/>
                  </a:cubicBezTo>
                  <a:cubicBezTo>
                    <a:pt x="296255" y="4232138"/>
                    <a:pt x="480670" y="4502546"/>
                    <a:pt x="715471" y="4734212"/>
                  </a:cubicBezTo>
                  <a:cubicBezTo>
                    <a:pt x="1188993" y="5201464"/>
                    <a:pt x="1816250" y="5458772"/>
                    <a:pt x="2481689" y="5458772"/>
                  </a:cubicBezTo>
                  <a:cubicBezTo>
                    <a:pt x="3185758" y="5458772"/>
                    <a:pt x="3677755" y="5267191"/>
                    <a:pt x="4126644" y="4818302"/>
                  </a:cubicBezTo>
                  <a:cubicBezTo>
                    <a:pt x="4278363" y="4666583"/>
                    <a:pt x="4329982" y="4580701"/>
                    <a:pt x="4360437" y="4516766"/>
                  </a:cubicBezTo>
                  <a:cubicBezTo>
                    <a:pt x="4404890" y="4423495"/>
                    <a:pt x="4436577" y="4297417"/>
                    <a:pt x="4480357" y="4122855"/>
                  </a:cubicBezTo>
                  <a:cubicBezTo>
                    <a:pt x="4539030" y="3889285"/>
                    <a:pt x="4619425" y="3569275"/>
                    <a:pt x="4781557" y="3129791"/>
                  </a:cubicBezTo>
                  <a:cubicBezTo>
                    <a:pt x="4870238" y="2889503"/>
                    <a:pt x="4867103" y="2637010"/>
                    <a:pt x="4771928" y="2357869"/>
                  </a:cubicBezTo>
                  <a:cubicBezTo>
                    <a:pt x="4684815" y="2102465"/>
                    <a:pt x="4520779" y="1831945"/>
                    <a:pt x="4297510" y="1575533"/>
                  </a:cubicBezTo>
                  <a:cubicBezTo>
                    <a:pt x="4034492" y="1273549"/>
                    <a:pt x="3773266" y="1054983"/>
                    <a:pt x="3498715" y="907071"/>
                  </a:cubicBezTo>
                  <a:cubicBezTo>
                    <a:pt x="3204905" y="748745"/>
                    <a:pt x="2894187" y="671821"/>
                    <a:pt x="2549095" y="671821"/>
                  </a:cubicBezTo>
                  <a:cubicBezTo>
                    <a:pt x="1942553" y="671821"/>
                    <a:pt x="1518298" y="1049273"/>
                    <a:pt x="985319" y="1582475"/>
                  </a:cubicBezTo>
                  <a:cubicBezTo>
                    <a:pt x="865735" y="1702059"/>
                    <a:pt x="748278" y="1809774"/>
                    <a:pt x="634628" y="1913907"/>
                  </a:cubicBezTo>
                  <a:cubicBezTo>
                    <a:pt x="421325" y="2109407"/>
                    <a:pt x="237134" y="2278146"/>
                    <a:pt x="117662" y="2453044"/>
                  </a:cubicBezTo>
                  <a:cubicBezTo>
                    <a:pt x="64756" y="2530415"/>
                    <a:pt x="27022" y="2605799"/>
                    <a:pt x="2515" y="2685494"/>
                  </a:cubicBezTo>
                  <a:lnTo>
                    <a:pt x="0" y="2696965"/>
                  </a:lnTo>
                  <a:lnTo>
                    <a:pt x="0" y="1587383"/>
                  </a:lnTo>
                  <a:lnTo>
                    <a:pt x="76951" y="1513741"/>
                  </a:lnTo>
                  <a:cubicBezTo>
                    <a:pt x="217918" y="1383294"/>
                    <a:pt x="365956" y="1251435"/>
                    <a:pt x="510118" y="1107273"/>
                  </a:cubicBezTo>
                  <a:cubicBezTo>
                    <a:pt x="1086764" y="530627"/>
                    <a:pt x="1669121" y="0"/>
                    <a:pt x="25490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Shape 19">
              <a:extLst>
                <a:ext uri="{FF2B5EF4-FFF2-40B4-BE49-F238E27FC236}">
                  <a16:creationId xmlns:a16="http://schemas.microsoft.com/office/drawing/2014/main" id="{E653AAAF-CCEF-494B-9366-16BB3815A6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176241"/>
              <a:ext cx="5517475" cy="6130481"/>
            </a:xfrm>
            <a:custGeom>
              <a:avLst/>
              <a:gdLst>
                <a:gd name="connsiteX0" fmla="*/ 2549095 w 5517475"/>
                <a:gd name="connsiteY0" fmla="*/ 0 h 6130481"/>
                <a:gd name="connsiteX1" fmla="*/ 4804175 w 5517475"/>
                <a:gd name="connsiteY1" fmla="*/ 1134258 h 6130481"/>
                <a:gd name="connsiteX2" fmla="*/ 5411838 w 5517475"/>
                <a:gd name="connsiteY2" fmla="*/ 3362353 h 6130481"/>
                <a:gd name="connsiteX3" fmla="*/ 4601621 w 5517475"/>
                <a:gd name="connsiteY3" fmla="*/ 5293280 h 6130481"/>
                <a:gd name="connsiteX4" fmla="*/ 2481577 w 5517475"/>
                <a:gd name="connsiteY4" fmla="*/ 6130481 h 6130481"/>
                <a:gd name="connsiteX5" fmla="*/ 243517 w 5517475"/>
                <a:gd name="connsiteY5" fmla="*/ 5212325 h 6130481"/>
                <a:gd name="connsiteX6" fmla="*/ 34587 w 5517475"/>
                <a:gd name="connsiteY6" fmla="*/ 4985345 h 6130481"/>
                <a:gd name="connsiteX7" fmla="*/ 0 w 5517475"/>
                <a:gd name="connsiteY7" fmla="*/ 4939620 h 6130481"/>
                <a:gd name="connsiteX8" fmla="*/ 0 w 5517475"/>
                <a:gd name="connsiteY8" fmla="*/ 3799573 h 6130481"/>
                <a:gd name="connsiteX9" fmla="*/ 64364 w 5517475"/>
                <a:gd name="connsiteY9" fmla="*/ 3974159 h 6130481"/>
                <a:gd name="connsiteX10" fmla="*/ 636644 w 5517475"/>
                <a:gd name="connsiteY10" fmla="*/ 4813600 h 6130481"/>
                <a:gd name="connsiteX11" fmla="*/ 2481577 w 5517475"/>
                <a:gd name="connsiteY11" fmla="*/ 5570406 h 6130481"/>
                <a:gd name="connsiteX12" fmla="*/ 3449896 w 5517475"/>
                <a:gd name="connsiteY12" fmla="*/ 5407153 h 6130481"/>
                <a:gd name="connsiteX13" fmla="*/ 4205695 w 5517475"/>
                <a:gd name="connsiteY13" fmla="*/ 4897241 h 6130481"/>
                <a:gd name="connsiteX14" fmla="*/ 4461434 w 5517475"/>
                <a:gd name="connsiteY14" fmla="*/ 4564802 h 6130481"/>
                <a:gd name="connsiteX15" fmla="*/ 4588969 w 5517475"/>
                <a:gd name="connsiteY15" fmla="*/ 4149952 h 6130481"/>
                <a:gd name="connsiteX16" fmla="*/ 4886585 w 5517475"/>
                <a:gd name="connsiteY16" fmla="*/ 3168421 h 6130481"/>
                <a:gd name="connsiteX17" fmla="*/ 4877964 w 5517475"/>
                <a:gd name="connsiteY17" fmla="*/ 2321590 h 6130481"/>
                <a:gd name="connsiteX18" fmla="*/ 4382048 w 5517475"/>
                <a:gd name="connsiteY18" fmla="*/ 1501856 h 6130481"/>
                <a:gd name="connsiteX19" fmla="*/ 3551900 w 5517475"/>
                <a:gd name="connsiteY19" fmla="*/ 808425 h 6130481"/>
                <a:gd name="connsiteX20" fmla="*/ 2549095 w 5517475"/>
                <a:gd name="connsiteY20" fmla="*/ 559851 h 6130481"/>
                <a:gd name="connsiteX21" fmla="*/ 1712566 w 5517475"/>
                <a:gd name="connsiteY21" fmla="*/ 812008 h 6130481"/>
                <a:gd name="connsiteX22" fmla="*/ 906044 w 5517475"/>
                <a:gd name="connsiteY22" fmla="*/ 1502976 h 6130481"/>
                <a:gd name="connsiteX23" fmla="*/ 558825 w 5517475"/>
                <a:gd name="connsiteY23" fmla="*/ 1831049 h 6130481"/>
                <a:gd name="connsiteX24" fmla="*/ 25063 w 5517475"/>
                <a:gd name="connsiteY24" fmla="*/ 2389556 h 6130481"/>
                <a:gd name="connsiteX25" fmla="*/ 0 w 5517475"/>
                <a:gd name="connsiteY25" fmla="*/ 2432109 h 6130481"/>
                <a:gd name="connsiteX26" fmla="*/ 0 w 5517475"/>
                <a:gd name="connsiteY26" fmla="*/ 1587383 h 6130481"/>
                <a:gd name="connsiteX27" fmla="*/ 76951 w 5517475"/>
                <a:gd name="connsiteY27" fmla="*/ 1513741 h 6130481"/>
                <a:gd name="connsiteX28" fmla="*/ 510118 w 5517475"/>
                <a:gd name="connsiteY28" fmla="*/ 1107273 h 6130481"/>
                <a:gd name="connsiteX29" fmla="*/ 2549095 w 5517475"/>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17475" h="6130481">
                  <a:moveTo>
                    <a:pt x="2549095" y="0"/>
                  </a:moveTo>
                  <a:cubicBezTo>
                    <a:pt x="3508568" y="0"/>
                    <a:pt x="4219915" y="463445"/>
                    <a:pt x="4804175" y="1134258"/>
                  </a:cubicBezTo>
                  <a:cubicBezTo>
                    <a:pt x="5291694" y="1694109"/>
                    <a:pt x="5723899" y="2516643"/>
                    <a:pt x="5411838" y="3362353"/>
                  </a:cubicBezTo>
                  <a:cubicBezTo>
                    <a:pt x="4993181" y="4496612"/>
                    <a:pt x="5178268" y="4716633"/>
                    <a:pt x="4601621" y="5293280"/>
                  </a:cubicBezTo>
                  <a:cubicBezTo>
                    <a:pt x="4024863" y="5869926"/>
                    <a:pt x="3361551" y="6130481"/>
                    <a:pt x="2481577" y="6130481"/>
                  </a:cubicBezTo>
                  <a:cubicBezTo>
                    <a:pt x="1609329" y="6130481"/>
                    <a:pt x="818932" y="5780127"/>
                    <a:pt x="243517" y="5212325"/>
                  </a:cubicBezTo>
                  <a:cubicBezTo>
                    <a:pt x="170302" y="5140091"/>
                    <a:pt x="100568" y="5064339"/>
                    <a:pt x="34587" y="4985345"/>
                  </a:cubicBezTo>
                  <a:lnTo>
                    <a:pt x="0" y="4939620"/>
                  </a:lnTo>
                  <a:lnTo>
                    <a:pt x="0" y="3799573"/>
                  </a:lnTo>
                  <a:lnTo>
                    <a:pt x="64364" y="3974159"/>
                  </a:lnTo>
                  <a:cubicBezTo>
                    <a:pt x="198841" y="4289243"/>
                    <a:pt x="391429" y="4571632"/>
                    <a:pt x="636644" y="4813600"/>
                  </a:cubicBezTo>
                  <a:cubicBezTo>
                    <a:pt x="1131328" y="5301566"/>
                    <a:pt x="1786578" y="5570406"/>
                    <a:pt x="2481577" y="5570406"/>
                  </a:cubicBezTo>
                  <a:cubicBezTo>
                    <a:pt x="2854550" y="5570406"/>
                    <a:pt x="3171314" y="5516996"/>
                    <a:pt x="3449896" y="5407153"/>
                  </a:cubicBezTo>
                  <a:cubicBezTo>
                    <a:pt x="3723103" y="5299438"/>
                    <a:pt x="3970333" y="5132603"/>
                    <a:pt x="4205695" y="4897241"/>
                  </a:cubicBezTo>
                  <a:cubicBezTo>
                    <a:pt x="4369395" y="4733653"/>
                    <a:pt x="4426836" y="4637358"/>
                    <a:pt x="4461434" y="4564802"/>
                  </a:cubicBezTo>
                  <a:cubicBezTo>
                    <a:pt x="4510701" y="4461453"/>
                    <a:pt x="4543509" y="4330784"/>
                    <a:pt x="4588969" y="4149952"/>
                  </a:cubicBezTo>
                  <a:cubicBezTo>
                    <a:pt x="4646969" y="3918846"/>
                    <a:pt x="4726468" y="3602194"/>
                    <a:pt x="4886585" y="3168421"/>
                  </a:cubicBezTo>
                  <a:cubicBezTo>
                    <a:pt x="4984560" y="2902940"/>
                    <a:pt x="4981760" y="2626037"/>
                    <a:pt x="4877964" y="2321590"/>
                  </a:cubicBezTo>
                  <a:cubicBezTo>
                    <a:pt x="4786260" y="2052526"/>
                    <a:pt x="4614834" y="1769129"/>
                    <a:pt x="4382048" y="1501856"/>
                  </a:cubicBezTo>
                  <a:cubicBezTo>
                    <a:pt x="4110072" y="1189683"/>
                    <a:pt x="3838544" y="962832"/>
                    <a:pt x="3551900" y="808425"/>
                  </a:cubicBezTo>
                  <a:cubicBezTo>
                    <a:pt x="3241183" y="641141"/>
                    <a:pt x="2913222" y="559851"/>
                    <a:pt x="2549095" y="559851"/>
                  </a:cubicBezTo>
                  <a:cubicBezTo>
                    <a:pt x="2253830" y="559851"/>
                    <a:pt x="1988013" y="640134"/>
                    <a:pt x="1712566" y="812008"/>
                  </a:cubicBezTo>
                  <a:cubicBezTo>
                    <a:pt x="1428385" y="989593"/>
                    <a:pt x="1158313" y="1250707"/>
                    <a:pt x="906044" y="1502976"/>
                  </a:cubicBezTo>
                  <a:cubicBezTo>
                    <a:pt x="788140" y="1620769"/>
                    <a:pt x="671579" y="1727700"/>
                    <a:pt x="558825" y="1831049"/>
                  </a:cubicBezTo>
                  <a:cubicBezTo>
                    <a:pt x="340371" y="2031140"/>
                    <a:pt x="151813" y="2204022"/>
                    <a:pt x="25063" y="2389556"/>
                  </a:cubicBezTo>
                  <a:lnTo>
                    <a:pt x="0" y="2432109"/>
                  </a:lnTo>
                  <a:lnTo>
                    <a:pt x="0" y="1587383"/>
                  </a:lnTo>
                  <a:lnTo>
                    <a:pt x="76951" y="1513741"/>
                  </a:lnTo>
                  <a:cubicBezTo>
                    <a:pt x="217918" y="1383294"/>
                    <a:pt x="365956" y="1251435"/>
                    <a:pt x="510118" y="1107273"/>
                  </a:cubicBezTo>
                  <a:cubicBezTo>
                    <a:pt x="1086764" y="530627"/>
                    <a:pt x="1669121" y="0"/>
                    <a:pt x="25490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Shape 20">
              <a:extLst>
                <a:ext uri="{FF2B5EF4-FFF2-40B4-BE49-F238E27FC236}">
                  <a16:creationId xmlns:a16="http://schemas.microsoft.com/office/drawing/2014/main" id="{34B356D9-49C3-412F-8E03-AC9AE83716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0"/>
              <a:ext cx="5646974" cy="6483075"/>
            </a:xfrm>
            <a:custGeom>
              <a:avLst/>
              <a:gdLst>
                <a:gd name="connsiteX0" fmla="*/ 2405773 w 5646974"/>
                <a:gd name="connsiteY0" fmla="*/ 0 h 6483075"/>
                <a:gd name="connsiteX1" fmla="*/ 5646974 w 5646974"/>
                <a:gd name="connsiteY1" fmla="*/ 3241538 h 6483075"/>
                <a:gd name="connsiteX2" fmla="*/ 2405773 w 5646974"/>
                <a:gd name="connsiteY2" fmla="*/ 6483075 h 6483075"/>
                <a:gd name="connsiteX3" fmla="*/ 113897 w 5646974"/>
                <a:gd name="connsiteY3" fmla="*/ 5533666 h 6483075"/>
                <a:gd name="connsiteX4" fmla="*/ 0 w 5646974"/>
                <a:gd name="connsiteY4" fmla="*/ 5408336 h 6483075"/>
                <a:gd name="connsiteX5" fmla="*/ 0 w 5646974"/>
                <a:gd name="connsiteY5" fmla="*/ 4983659 h 6483075"/>
                <a:gd name="connsiteX6" fmla="*/ 155731 w 5646974"/>
                <a:gd name="connsiteY6" fmla="*/ 5176047 h 6483075"/>
                <a:gd name="connsiteX7" fmla="*/ 1093706 w 5646974"/>
                <a:gd name="connsiteY7" fmla="*/ 5866903 h 6483075"/>
                <a:gd name="connsiteX8" fmla="*/ 1639673 w 5646974"/>
                <a:gd name="connsiteY8" fmla="*/ 6059940 h 6483075"/>
                <a:gd name="connsiteX9" fmla="*/ 1709990 w 5646974"/>
                <a:gd name="connsiteY9" fmla="*/ 6076287 h 6483075"/>
                <a:gd name="connsiteX10" fmla="*/ 1780307 w 5646974"/>
                <a:gd name="connsiteY10" fmla="*/ 6091963 h 6483075"/>
                <a:gd name="connsiteX11" fmla="*/ 1851072 w 5646974"/>
                <a:gd name="connsiteY11" fmla="*/ 6105176 h 6483075"/>
                <a:gd name="connsiteX12" fmla="*/ 1886455 w 5646974"/>
                <a:gd name="connsiteY12" fmla="*/ 6111782 h 6483075"/>
                <a:gd name="connsiteX13" fmla="*/ 1921949 w 5646974"/>
                <a:gd name="connsiteY13" fmla="*/ 6117716 h 6483075"/>
                <a:gd name="connsiteX14" fmla="*/ 2064152 w 5646974"/>
                <a:gd name="connsiteY14" fmla="*/ 6137647 h 6483075"/>
                <a:gd name="connsiteX15" fmla="*/ 2206914 w 5646974"/>
                <a:gd name="connsiteY15" fmla="*/ 6151195 h 6483075"/>
                <a:gd name="connsiteX16" fmla="*/ 2350011 w 5646974"/>
                <a:gd name="connsiteY16" fmla="*/ 6158250 h 6483075"/>
                <a:gd name="connsiteX17" fmla="*/ 2493109 w 5646974"/>
                <a:gd name="connsiteY17" fmla="*/ 6159705 h 6483075"/>
                <a:gd name="connsiteX18" fmla="*/ 2781321 w 5646974"/>
                <a:gd name="connsiteY18" fmla="*/ 6147277 h 6483075"/>
                <a:gd name="connsiteX19" fmla="*/ 3345091 w 5646974"/>
                <a:gd name="connsiteY19" fmla="*/ 6060276 h 6483075"/>
                <a:gd name="connsiteX20" fmla="*/ 3878853 w 5646974"/>
                <a:gd name="connsiteY20" fmla="*/ 5871718 h 6483075"/>
                <a:gd name="connsiteX21" fmla="*/ 4367267 w 5646974"/>
                <a:gd name="connsiteY21" fmla="*/ 5573093 h 6483075"/>
                <a:gd name="connsiteX22" fmla="*/ 4424484 w 5646974"/>
                <a:gd name="connsiteY22" fmla="*/ 5528529 h 6483075"/>
                <a:gd name="connsiteX23" fmla="*/ 4481252 w 5646974"/>
                <a:gd name="connsiteY23" fmla="*/ 5483069 h 6483075"/>
                <a:gd name="connsiteX24" fmla="*/ 4536790 w 5646974"/>
                <a:gd name="connsiteY24" fmla="*/ 5435818 h 6483075"/>
                <a:gd name="connsiteX25" fmla="*/ 4591543 w 5646974"/>
                <a:gd name="connsiteY25" fmla="*/ 5387671 h 6483075"/>
                <a:gd name="connsiteX26" fmla="*/ 4794209 w 5646974"/>
                <a:gd name="connsiteY26" fmla="*/ 5181198 h 6483075"/>
                <a:gd name="connsiteX27" fmla="*/ 4956678 w 5646974"/>
                <a:gd name="connsiteY27" fmla="*/ 4945836 h 6483075"/>
                <a:gd name="connsiteX28" fmla="*/ 4989262 w 5646974"/>
                <a:gd name="connsiteY28" fmla="*/ 4881453 h 6483075"/>
                <a:gd name="connsiteX29" fmla="*/ 5017814 w 5646974"/>
                <a:gd name="connsiteY29" fmla="*/ 4814607 h 6483075"/>
                <a:gd name="connsiteX30" fmla="*/ 5044127 w 5646974"/>
                <a:gd name="connsiteY30" fmla="*/ 4746193 h 6483075"/>
                <a:gd name="connsiteX31" fmla="*/ 5068425 w 5646974"/>
                <a:gd name="connsiteY31" fmla="*/ 4676436 h 6483075"/>
                <a:gd name="connsiteX32" fmla="*/ 5154641 w 5646974"/>
                <a:gd name="connsiteY32" fmla="*/ 4390352 h 6483075"/>
                <a:gd name="connsiteX33" fmla="*/ 5196854 w 5646974"/>
                <a:gd name="connsiteY33" fmla="*/ 4246134 h 6483075"/>
                <a:gd name="connsiteX34" fmla="*/ 5240299 w 5646974"/>
                <a:gd name="connsiteY34" fmla="*/ 4102140 h 6483075"/>
                <a:gd name="connsiteX35" fmla="*/ 5432440 w 5646974"/>
                <a:gd name="connsiteY35" fmla="*/ 3532884 h 6483075"/>
                <a:gd name="connsiteX36" fmla="*/ 5528846 w 5646974"/>
                <a:gd name="connsiteY36" fmla="*/ 2951647 h 6483075"/>
                <a:gd name="connsiteX37" fmla="*/ 5495927 w 5646974"/>
                <a:gd name="connsiteY37" fmla="*/ 2658733 h 6483075"/>
                <a:gd name="connsiteX38" fmla="*/ 5480027 w 5646974"/>
                <a:gd name="connsiteY38" fmla="*/ 2586848 h 6483075"/>
                <a:gd name="connsiteX39" fmla="*/ 5461328 w 5646974"/>
                <a:gd name="connsiteY39" fmla="*/ 2515635 h 6483075"/>
                <a:gd name="connsiteX40" fmla="*/ 5439605 w 5646974"/>
                <a:gd name="connsiteY40" fmla="*/ 2445317 h 6483075"/>
                <a:gd name="connsiteX41" fmla="*/ 5415532 w 5646974"/>
                <a:gd name="connsiteY41" fmla="*/ 2375896 h 6483075"/>
                <a:gd name="connsiteX42" fmla="*/ 5144564 w 5646974"/>
                <a:gd name="connsiteY42" fmla="*/ 1857138 h 6483075"/>
                <a:gd name="connsiteX43" fmla="*/ 4774838 w 5646974"/>
                <a:gd name="connsiteY43" fmla="*/ 1405450 h 6483075"/>
                <a:gd name="connsiteX44" fmla="*/ 4345769 w 5646974"/>
                <a:gd name="connsiteY44" fmla="*/ 1012323 h 6483075"/>
                <a:gd name="connsiteX45" fmla="*/ 4115334 w 5646974"/>
                <a:gd name="connsiteY45" fmla="*/ 841344 h 6483075"/>
                <a:gd name="connsiteX46" fmla="*/ 3874038 w 5646974"/>
                <a:gd name="connsiteY46" fmla="*/ 691528 h 6483075"/>
                <a:gd name="connsiteX47" fmla="*/ 3359535 w 5646974"/>
                <a:gd name="connsiteY47" fmla="*/ 468819 h 6483075"/>
                <a:gd name="connsiteX48" fmla="*/ 2811105 w 5646974"/>
                <a:gd name="connsiteY48" fmla="*/ 366031 h 6483075"/>
                <a:gd name="connsiteX49" fmla="*/ 2741124 w 5646974"/>
                <a:gd name="connsiteY49" fmla="*/ 361440 h 6483075"/>
                <a:gd name="connsiteX50" fmla="*/ 2671030 w 5646974"/>
                <a:gd name="connsiteY50" fmla="*/ 358417 h 6483075"/>
                <a:gd name="connsiteX51" fmla="*/ 2600713 w 5646974"/>
                <a:gd name="connsiteY51" fmla="*/ 357521 h 6483075"/>
                <a:gd name="connsiteX52" fmla="*/ 2531739 w 5646974"/>
                <a:gd name="connsiteY52" fmla="*/ 358529 h 6483075"/>
                <a:gd name="connsiteX53" fmla="*/ 2259988 w 5646974"/>
                <a:gd name="connsiteY53" fmla="*/ 385289 h 6483075"/>
                <a:gd name="connsiteX54" fmla="*/ 1740670 w 5646974"/>
                <a:gd name="connsiteY54" fmla="*/ 553917 h 6483075"/>
                <a:gd name="connsiteX55" fmla="*/ 1264124 w 5646974"/>
                <a:gd name="connsiteY55" fmla="*/ 853549 h 6483075"/>
                <a:gd name="connsiteX56" fmla="*/ 823074 w 5646974"/>
                <a:gd name="connsiteY56" fmla="*/ 1234136 h 6483075"/>
                <a:gd name="connsiteX57" fmla="*/ 715694 w 5646974"/>
                <a:gd name="connsiteY57" fmla="*/ 1336252 h 6483075"/>
                <a:gd name="connsiteX58" fmla="*/ 606859 w 5646974"/>
                <a:gd name="connsiteY58" fmla="*/ 1440945 h 6483075"/>
                <a:gd name="connsiteX59" fmla="*/ 382023 w 5646974"/>
                <a:gd name="connsiteY59" fmla="*/ 1646074 h 6483075"/>
                <a:gd name="connsiteX60" fmla="*/ 158531 w 5646974"/>
                <a:gd name="connsiteY60" fmla="*/ 1843813 h 6483075"/>
                <a:gd name="connsiteX61" fmla="*/ 0 w 5646974"/>
                <a:gd name="connsiteY61" fmla="*/ 1991775 h 6483075"/>
                <a:gd name="connsiteX62" fmla="*/ 0 w 5646974"/>
                <a:gd name="connsiteY62" fmla="*/ 1074740 h 6483075"/>
                <a:gd name="connsiteX63" fmla="*/ 113897 w 5646974"/>
                <a:gd name="connsiteY63" fmla="*/ 949410 h 6483075"/>
                <a:gd name="connsiteX64" fmla="*/ 2405773 w 5646974"/>
                <a:gd name="connsiteY64" fmla="*/ 0 h 6483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5646974" h="6483075">
                  <a:moveTo>
                    <a:pt x="2405773" y="0"/>
                  </a:moveTo>
                  <a:cubicBezTo>
                    <a:pt x="4195841" y="0"/>
                    <a:pt x="5646974" y="1451246"/>
                    <a:pt x="5646974" y="3241538"/>
                  </a:cubicBezTo>
                  <a:cubicBezTo>
                    <a:pt x="5646974" y="5031830"/>
                    <a:pt x="4195841" y="6483075"/>
                    <a:pt x="2405773" y="6483075"/>
                  </a:cubicBezTo>
                  <a:cubicBezTo>
                    <a:pt x="1510739" y="6483075"/>
                    <a:pt x="700439" y="6120264"/>
                    <a:pt x="113897" y="5533666"/>
                  </a:cubicBezTo>
                  <a:lnTo>
                    <a:pt x="0" y="5408336"/>
                  </a:lnTo>
                  <a:lnTo>
                    <a:pt x="0" y="4983659"/>
                  </a:lnTo>
                  <a:lnTo>
                    <a:pt x="155731" y="5176047"/>
                  </a:lnTo>
                  <a:cubicBezTo>
                    <a:pt x="417742" y="5469073"/>
                    <a:pt x="741224" y="5704211"/>
                    <a:pt x="1093706" y="5866903"/>
                  </a:cubicBezTo>
                  <a:cubicBezTo>
                    <a:pt x="1269947" y="5948418"/>
                    <a:pt x="1453018" y="6013137"/>
                    <a:pt x="1639673" y="6059940"/>
                  </a:cubicBezTo>
                  <a:lnTo>
                    <a:pt x="1709990" y="6076287"/>
                  </a:lnTo>
                  <a:cubicBezTo>
                    <a:pt x="1733504" y="6081550"/>
                    <a:pt x="1756570" y="6088156"/>
                    <a:pt x="1780307" y="6091963"/>
                  </a:cubicBezTo>
                  <a:lnTo>
                    <a:pt x="1851072" y="6105176"/>
                  </a:lnTo>
                  <a:lnTo>
                    <a:pt x="1886455" y="6111782"/>
                  </a:lnTo>
                  <a:cubicBezTo>
                    <a:pt x="1898212" y="6114021"/>
                    <a:pt x="1909969" y="6116373"/>
                    <a:pt x="1921949" y="6117716"/>
                  </a:cubicBezTo>
                  <a:cubicBezTo>
                    <a:pt x="1969425" y="6124323"/>
                    <a:pt x="2016676" y="6131489"/>
                    <a:pt x="2064152" y="6137647"/>
                  </a:cubicBezTo>
                  <a:cubicBezTo>
                    <a:pt x="2111851" y="6141790"/>
                    <a:pt x="2159438" y="6146381"/>
                    <a:pt x="2206914" y="6151195"/>
                  </a:cubicBezTo>
                  <a:lnTo>
                    <a:pt x="2350011" y="6158250"/>
                  </a:lnTo>
                  <a:cubicBezTo>
                    <a:pt x="2397711" y="6159593"/>
                    <a:pt x="2445410" y="6159146"/>
                    <a:pt x="2493109" y="6159705"/>
                  </a:cubicBezTo>
                  <a:cubicBezTo>
                    <a:pt x="2589068" y="6158137"/>
                    <a:pt x="2685922" y="6154666"/>
                    <a:pt x="2781321" y="6147277"/>
                  </a:cubicBezTo>
                  <a:cubicBezTo>
                    <a:pt x="2972566" y="6132944"/>
                    <a:pt x="3161348" y="6105288"/>
                    <a:pt x="3345091" y="6060276"/>
                  </a:cubicBezTo>
                  <a:cubicBezTo>
                    <a:pt x="3528834" y="6015375"/>
                    <a:pt x="3707539" y="5952785"/>
                    <a:pt x="3878853" y="5871718"/>
                  </a:cubicBezTo>
                  <a:cubicBezTo>
                    <a:pt x="4050167" y="5790428"/>
                    <a:pt x="4213084" y="5689318"/>
                    <a:pt x="4367267" y="5573093"/>
                  </a:cubicBezTo>
                  <a:lnTo>
                    <a:pt x="4424484" y="5528529"/>
                  </a:lnTo>
                  <a:cubicBezTo>
                    <a:pt x="4443631" y="5513637"/>
                    <a:pt x="4463113" y="5499193"/>
                    <a:pt x="4481252" y="5483069"/>
                  </a:cubicBezTo>
                  <a:lnTo>
                    <a:pt x="4536790" y="5435818"/>
                  </a:lnTo>
                  <a:cubicBezTo>
                    <a:pt x="4555265" y="5419918"/>
                    <a:pt x="4574188" y="5404466"/>
                    <a:pt x="4591543" y="5387671"/>
                  </a:cubicBezTo>
                  <a:cubicBezTo>
                    <a:pt x="4662980" y="5321944"/>
                    <a:pt x="4733074" y="5254650"/>
                    <a:pt x="4794209" y="5181198"/>
                  </a:cubicBezTo>
                  <a:cubicBezTo>
                    <a:pt x="4857808" y="5109089"/>
                    <a:pt x="4910434" y="5029926"/>
                    <a:pt x="4956678" y="4945836"/>
                  </a:cubicBezTo>
                  <a:cubicBezTo>
                    <a:pt x="4967651" y="4924450"/>
                    <a:pt x="4978624" y="4903064"/>
                    <a:pt x="4989262" y="4881453"/>
                  </a:cubicBezTo>
                  <a:lnTo>
                    <a:pt x="5017814" y="4814607"/>
                  </a:lnTo>
                  <a:cubicBezTo>
                    <a:pt x="5027891" y="4792549"/>
                    <a:pt x="5035393" y="4769035"/>
                    <a:pt x="5044127" y="4746193"/>
                  </a:cubicBezTo>
                  <a:cubicBezTo>
                    <a:pt x="5052636" y="4723128"/>
                    <a:pt x="5061146" y="4700174"/>
                    <a:pt x="5068425" y="4676436"/>
                  </a:cubicBezTo>
                  <a:cubicBezTo>
                    <a:pt x="5099552" y="4582717"/>
                    <a:pt x="5126985" y="4486422"/>
                    <a:pt x="5154641" y="4390352"/>
                  </a:cubicBezTo>
                  <a:lnTo>
                    <a:pt x="5196854" y="4246134"/>
                  </a:lnTo>
                  <a:lnTo>
                    <a:pt x="5240299" y="4102140"/>
                  </a:lnTo>
                  <a:cubicBezTo>
                    <a:pt x="5299195" y="3910560"/>
                    <a:pt x="5364697" y="3721330"/>
                    <a:pt x="5432440" y="3532884"/>
                  </a:cubicBezTo>
                  <a:cubicBezTo>
                    <a:pt x="5500294" y="3346902"/>
                    <a:pt x="5533549" y="3148714"/>
                    <a:pt x="5528846" y="2951647"/>
                  </a:cubicBezTo>
                  <a:cubicBezTo>
                    <a:pt x="5526831" y="2853113"/>
                    <a:pt x="5515409" y="2755027"/>
                    <a:pt x="5495927" y="2658733"/>
                  </a:cubicBezTo>
                  <a:cubicBezTo>
                    <a:pt x="5491112" y="2634659"/>
                    <a:pt x="5486297" y="2610585"/>
                    <a:pt x="5480027" y="2586848"/>
                  </a:cubicBezTo>
                  <a:cubicBezTo>
                    <a:pt x="5474205" y="2562998"/>
                    <a:pt x="5468718" y="2539036"/>
                    <a:pt x="5461328" y="2515635"/>
                  </a:cubicBezTo>
                  <a:cubicBezTo>
                    <a:pt x="5454386" y="2492009"/>
                    <a:pt x="5447668" y="2468495"/>
                    <a:pt x="5439605" y="2445317"/>
                  </a:cubicBezTo>
                  <a:cubicBezTo>
                    <a:pt x="5431879" y="2422028"/>
                    <a:pt x="5424378" y="2398738"/>
                    <a:pt x="5415532" y="2375896"/>
                  </a:cubicBezTo>
                  <a:cubicBezTo>
                    <a:pt x="5347790" y="2191817"/>
                    <a:pt x="5254071" y="2018599"/>
                    <a:pt x="5144564" y="1857138"/>
                  </a:cubicBezTo>
                  <a:cubicBezTo>
                    <a:pt x="5034946" y="1695565"/>
                    <a:pt x="4909762" y="1545301"/>
                    <a:pt x="4774838" y="1405450"/>
                  </a:cubicBezTo>
                  <a:cubicBezTo>
                    <a:pt x="4638907" y="1265040"/>
                    <a:pt x="4496145" y="1132131"/>
                    <a:pt x="4345769" y="1012323"/>
                  </a:cubicBezTo>
                  <a:cubicBezTo>
                    <a:pt x="4270749" y="952195"/>
                    <a:pt x="4194273" y="894642"/>
                    <a:pt x="4115334" y="841344"/>
                  </a:cubicBezTo>
                  <a:cubicBezTo>
                    <a:pt x="4037067" y="787263"/>
                    <a:pt x="3956336" y="737548"/>
                    <a:pt x="3874038" y="691528"/>
                  </a:cubicBezTo>
                  <a:cubicBezTo>
                    <a:pt x="3709554" y="599712"/>
                    <a:pt x="3537792" y="523349"/>
                    <a:pt x="3359535" y="468819"/>
                  </a:cubicBezTo>
                  <a:cubicBezTo>
                    <a:pt x="3181278" y="414514"/>
                    <a:pt x="2997311" y="380699"/>
                    <a:pt x="2811105" y="366031"/>
                  </a:cubicBezTo>
                  <a:cubicBezTo>
                    <a:pt x="2787703" y="364575"/>
                    <a:pt x="2764525" y="362448"/>
                    <a:pt x="2741124" y="361440"/>
                  </a:cubicBezTo>
                  <a:lnTo>
                    <a:pt x="2671030" y="358417"/>
                  </a:lnTo>
                  <a:lnTo>
                    <a:pt x="2600713" y="357521"/>
                  </a:lnTo>
                  <a:cubicBezTo>
                    <a:pt x="2577087" y="356961"/>
                    <a:pt x="2554805" y="358305"/>
                    <a:pt x="2531739" y="358529"/>
                  </a:cubicBezTo>
                  <a:cubicBezTo>
                    <a:pt x="2440259" y="360992"/>
                    <a:pt x="2349564" y="370285"/>
                    <a:pt x="2259988" y="385289"/>
                  </a:cubicBezTo>
                  <a:cubicBezTo>
                    <a:pt x="2080723" y="415521"/>
                    <a:pt x="1906945" y="473634"/>
                    <a:pt x="1740670" y="553917"/>
                  </a:cubicBezTo>
                  <a:cubicBezTo>
                    <a:pt x="1574506" y="634647"/>
                    <a:pt x="1415844" y="737100"/>
                    <a:pt x="1264124" y="853549"/>
                  </a:cubicBezTo>
                  <a:cubicBezTo>
                    <a:pt x="1112181" y="969886"/>
                    <a:pt x="966508" y="1099212"/>
                    <a:pt x="823074" y="1234136"/>
                  </a:cubicBezTo>
                  <a:cubicBezTo>
                    <a:pt x="787131" y="1267951"/>
                    <a:pt x="751413" y="1301990"/>
                    <a:pt x="715694" y="1336252"/>
                  </a:cubicBezTo>
                  <a:lnTo>
                    <a:pt x="606859" y="1440945"/>
                  </a:lnTo>
                  <a:cubicBezTo>
                    <a:pt x="532623" y="1511374"/>
                    <a:pt x="457267" y="1579452"/>
                    <a:pt x="382023" y="1646074"/>
                  </a:cubicBezTo>
                  <a:lnTo>
                    <a:pt x="158531" y="1843813"/>
                  </a:lnTo>
                  <a:lnTo>
                    <a:pt x="0" y="1991775"/>
                  </a:lnTo>
                  <a:lnTo>
                    <a:pt x="0" y="1074740"/>
                  </a:lnTo>
                  <a:lnTo>
                    <a:pt x="113897" y="949410"/>
                  </a:lnTo>
                  <a:cubicBezTo>
                    <a:pt x="700439" y="362812"/>
                    <a:pt x="1510739" y="0"/>
                    <a:pt x="2405773"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ítulo 1">
            <a:extLst>
              <a:ext uri="{FF2B5EF4-FFF2-40B4-BE49-F238E27FC236}">
                <a16:creationId xmlns:a16="http://schemas.microsoft.com/office/drawing/2014/main" id="{CD742091-97F7-6CEA-01E7-B9E92285105A}"/>
              </a:ext>
            </a:extLst>
          </p:cNvPr>
          <p:cNvSpPr>
            <a:spLocks noGrp="1"/>
          </p:cNvSpPr>
          <p:nvPr>
            <p:ph type="title"/>
          </p:nvPr>
        </p:nvSpPr>
        <p:spPr>
          <a:xfrm>
            <a:off x="804672" y="2023236"/>
            <a:ext cx="3659777" cy="2820908"/>
          </a:xfrm>
        </p:spPr>
        <p:txBody>
          <a:bodyPr>
            <a:normAutofit/>
          </a:bodyPr>
          <a:lstStyle/>
          <a:p>
            <a:r>
              <a:rPr lang="es-MX" sz="4000">
                <a:solidFill>
                  <a:schemeClr val="tx2"/>
                </a:solidFill>
              </a:rPr>
              <a:t>Nuevos datos </a:t>
            </a:r>
            <a:endParaRPr lang="es-PA" sz="4000">
              <a:solidFill>
                <a:schemeClr val="tx2"/>
              </a:solidFill>
            </a:endParaRPr>
          </a:p>
        </p:txBody>
      </p:sp>
      <p:grpSp>
        <p:nvGrpSpPr>
          <p:cNvPr id="4" name="Grupo 3">
            <a:extLst>
              <a:ext uri="{FF2B5EF4-FFF2-40B4-BE49-F238E27FC236}">
                <a16:creationId xmlns:a16="http://schemas.microsoft.com/office/drawing/2014/main" id="{3DA97050-2E9A-5A72-C3C9-6C29333E3050}"/>
              </a:ext>
            </a:extLst>
          </p:cNvPr>
          <p:cNvGrpSpPr/>
          <p:nvPr/>
        </p:nvGrpSpPr>
        <p:grpSpPr>
          <a:xfrm>
            <a:off x="5535307" y="165022"/>
            <a:ext cx="6179127" cy="6441761"/>
            <a:chOff x="0" y="0"/>
            <a:chExt cx="4675678" cy="5656060"/>
          </a:xfrm>
        </p:grpSpPr>
        <p:pic>
          <p:nvPicPr>
            <p:cNvPr id="5" name="Imagen 4" descr="Tabla&#10;&#10;Descripción generada automáticamente">
              <a:extLst>
                <a:ext uri="{FF2B5EF4-FFF2-40B4-BE49-F238E27FC236}">
                  <a16:creationId xmlns:a16="http://schemas.microsoft.com/office/drawing/2014/main" id="{700080F7-5A29-DE1A-939B-59D25A9C82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518" y="3948545"/>
              <a:ext cx="4582160" cy="1707515"/>
            </a:xfrm>
            <a:prstGeom prst="rect">
              <a:avLst/>
            </a:prstGeom>
          </p:spPr>
        </p:pic>
        <p:pic>
          <p:nvPicPr>
            <p:cNvPr id="6" name="Imagen 5" descr="Interfaz de usuario gráfica, Texto&#10;&#10;Descripción generada automáticamente">
              <a:extLst>
                <a:ext uri="{FF2B5EF4-FFF2-40B4-BE49-F238E27FC236}">
                  <a16:creationId xmlns:a16="http://schemas.microsoft.com/office/drawing/2014/main" id="{46588D7C-17C7-14A2-000F-86F4BFB576A1}"/>
                </a:ext>
              </a:extLst>
            </p:cNvPr>
            <p:cNvPicPr>
              <a:picLocks noChangeAspect="1"/>
            </p:cNvPicPr>
            <p:nvPr/>
          </p:nvPicPr>
          <p:blipFill rotWithShape="1">
            <a:blip r:embed="rId3">
              <a:extLst>
                <a:ext uri="{28A0092B-C50C-407E-A947-70E740481C1C}">
                  <a14:useLocalDpi xmlns:a14="http://schemas.microsoft.com/office/drawing/2010/main" val="0"/>
                </a:ext>
              </a:extLst>
            </a:blip>
            <a:srcRect b="19258"/>
            <a:stretch/>
          </p:blipFill>
          <p:spPr bwMode="auto">
            <a:xfrm>
              <a:off x="0" y="2535382"/>
              <a:ext cx="3916680" cy="1402715"/>
            </a:xfrm>
            <a:prstGeom prst="rect">
              <a:avLst/>
            </a:prstGeom>
            <a:ln>
              <a:noFill/>
            </a:ln>
            <a:extLst>
              <a:ext uri="{53640926-AAD7-44D8-BBD7-CCE9431645EC}">
                <a14:shadowObscured xmlns:a14="http://schemas.microsoft.com/office/drawing/2010/main"/>
              </a:ext>
            </a:extLst>
          </p:spPr>
        </p:pic>
        <p:pic>
          <p:nvPicPr>
            <p:cNvPr id="7" name="Imagen 6" descr="Interfaz de usuario gráfica, Texto, Aplicación&#10;&#10;Descripción generada automáticamente">
              <a:extLst>
                <a:ext uri="{FF2B5EF4-FFF2-40B4-BE49-F238E27FC236}">
                  <a16:creationId xmlns:a16="http://schemas.microsoft.com/office/drawing/2014/main" id="{472AE5A3-383D-BC7F-1CB0-5FA236458F0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4363720" cy="2590165"/>
            </a:xfrm>
            <a:prstGeom prst="rect">
              <a:avLst/>
            </a:prstGeom>
          </p:spPr>
        </p:pic>
      </p:grpSp>
    </p:spTree>
    <p:extLst>
      <p:ext uri="{BB962C8B-B14F-4D97-AF65-F5344CB8AC3E}">
        <p14:creationId xmlns:p14="http://schemas.microsoft.com/office/powerpoint/2010/main" val="17810539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1E020063-2385-44AC-BD67-258E1F0B9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7E014A0B-5338-4077-AFE9-A90D04D449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EC029AE4-C3B3-50C0-CEFB-5801B6E95DC1}"/>
              </a:ext>
            </a:extLst>
          </p:cNvPr>
          <p:cNvSpPr>
            <a:spLocks noGrp="1"/>
          </p:cNvSpPr>
          <p:nvPr>
            <p:ph type="title"/>
          </p:nvPr>
        </p:nvSpPr>
        <p:spPr>
          <a:xfrm>
            <a:off x="-305" y="-3"/>
            <a:ext cx="3803203" cy="1017253"/>
          </a:xfrm>
        </p:spPr>
        <p:txBody>
          <a:bodyPr anchor="b">
            <a:normAutofit/>
          </a:bodyPr>
          <a:lstStyle/>
          <a:p>
            <a:pPr algn="ctr"/>
            <a:r>
              <a:rPr lang="es-MX" sz="3600" dirty="0">
                <a:solidFill>
                  <a:schemeClr val="tx2"/>
                </a:solidFill>
              </a:rPr>
              <a:t>Conclusiones</a:t>
            </a:r>
            <a:endParaRPr lang="es-PA" sz="3600" dirty="0">
              <a:solidFill>
                <a:schemeClr val="tx2"/>
              </a:solidFill>
            </a:endParaRPr>
          </a:p>
        </p:txBody>
      </p:sp>
      <p:grpSp>
        <p:nvGrpSpPr>
          <p:cNvPr id="32" name="Group 31">
            <a:extLst>
              <a:ext uri="{FF2B5EF4-FFF2-40B4-BE49-F238E27FC236}">
                <a16:creationId xmlns:a16="http://schemas.microsoft.com/office/drawing/2014/main" id="{78127680-150F-4A90-9950-F663925781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 y="-1"/>
            <a:ext cx="3362070" cy="2522849"/>
            <a:chOff x="-305" y="-1"/>
            <a:chExt cx="3832880" cy="2876136"/>
          </a:xfrm>
        </p:grpSpPr>
        <p:sp>
          <p:nvSpPr>
            <p:cNvPr id="33" name="Freeform: Shape 32">
              <a:extLst>
                <a:ext uri="{FF2B5EF4-FFF2-40B4-BE49-F238E27FC236}">
                  <a16:creationId xmlns:a16="http://schemas.microsoft.com/office/drawing/2014/main" id="{5088F97A-8362-4967-B664-D748B846EC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Shape 33">
              <a:extLst>
                <a:ext uri="{FF2B5EF4-FFF2-40B4-BE49-F238E27FC236}">
                  <a16:creationId xmlns:a16="http://schemas.microsoft.com/office/drawing/2014/main" id="{30F9DEDE-4318-412A-81C5-C8C90F6897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Freeform: Shape 34">
              <a:extLst>
                <a:ext uri="{FF2B5EF4-FFF2-40B4-BE49-F238E27FC236}">
                  <a16:creationId xmlns:a16="http://schemas.microsoft.com/office/drawing/2014/main" id="{09E97DE9-7844-4707-8928-1CD88ADB72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Freeform: Shape 35">
              <a:extLst>
                <a:ext uri="{FF2B5EF4-FFF2-40B4-BE49-F238E27FC236}">
                  <a16:creationId xmlns:a16="http://schemas.microsoft.com/office/drawing/2014/main" id="{EC58954E-44A5-4A0D-97A9-8A2BB43D68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8" name="Group 37">
            <a:extLst>
              <a:ext uri="{FF2B5EF4-FFF2-40B4-BE49-F238E27FC236}">
                <a16:creationId xmlns:a16="http://schemas.microsoft.com/office/drawing/2014/main" id="{466920E5-8640-4C24-A775-8647637094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flipH="1">
            <a:off x="10185732" y="4852038"/>
            <a:ext cx="2151670" cy="1860256"/>
            <a:chOff x="-305" y="-4155"/>
            <a:chExt cx="2514948" cy="2174333"/>
          </a:xfrm>
        </p:grpSpPr>
        <p:sp>
          <p:nvSpPr>
            <p:cNvPr id="39" name="Freeform: Shape 38">
              <a:extLst>
                <a:ext uri="{FF2B5EF4-FFF2-40B4-BE49-F238E27FC236}">
                  <a16:creationId xmlns:a16="http://schemas.microsoft.com/office/drawing/2014/main" id="{2CBA3142-5A82-43CE-87A2-EB14B17A51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reeform: Shape 39">
              <a:extLst>
                <a:ext uri="{FF2B5EF4-FFF2-40B4-BE49-F238E27FC236}">
                  <a16:creationId xmlns:a16="http://schemas.microsoft.com/office/drawing/2014/main" id="{AEF5A1C7-9938-4A33-A5A4-2B05353B31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Shape 40">
              <a:extLst>
                <a:ext uri="{FF2B5EF4-FFF2-40B4-BE49-F238E27FC236}">
                  <a16:creationId xmlns:a16="http://schemas.microsoft.com/office/drawing/2014/main" id="{262A936D-E9F6-4A68-82C2-1D1CC77722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42" name="Freeform: Shape 41">
              <a:extLst>
                <a:ext uri="{FF2B5EF4-FFF2-40B4-BE49-F238E27FC236}">
                  <a16:creationId xmlns:a16="http://schemas.microsoft.com/office/drawing/2014/main" id="{C68A9229-BBBE-4934-9700-BA72A1BB03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4" name="Marcador de contenido 3" descr="Texto&#10;&#10;Descripción generada automáticamente">
            <a:extLst>
              <a:ext uri="{FF2B5EF4-FFF2-40B4-BE49-F238E27FC236}">
                <a16:creationId xmlns:a16="http://schemas.microsoft.com/office/drawing/2014/main" id="{EF102D83-5627-6641-B4B6-1E31243ADEE9}"/>
              </a:ext>
            </a:extLst>
          </p:cNvPr>
          <p:cNvPicPr>
            <a:picLocks noChangeAspect="1"/>
          </p:cNvPicPr>
          <p:nvPr/>
        </p:nvPicPr>
        <p:blipFill>
          <a:blip r:embed="rId2"/>
          <a:srcRect r="57422"/>
          <a:stretch/>
        </p:blipFill>
        <p:spPr>
          <a:xfrm>
            <a:off x="6114894" y="470043"/>
            <a:ext cx="5641307" cy="4968541"/>
          </a:xfrm>
          <a:prstGeom prst="rect">
            <a:avLst/>
          </a:prstGeom>
        </p:spPr>
      </p:pic>
      <p:graphicFrame>
        <p:nvGraphicFramePr>
          <p:cNvPr id="5" name="Diagrama 4">
            <a:extLst>
              <a:ext uri="{FF2B5EF4-FFF2-40B4-BE49-F238E27FC236}">
                <a16:creationId xmlns:a16="http://schemas.microsoft.com/office/drawing/2014/main" id="{8FFFD5AC-F9DC-DC8D-AD10-07EDDD943811}"/>
              </a:ext>
            </a:extLst>
          </p:cNvPr>
          <p:cNvGraphicFramePr/>
          <p:nvPr>
            <p:extLst>
              <p:ext uri="{D42A27DB-BD31-4B8C-83A1-F6EECF244321}">
                <p14:modId xmlns:p14="http://schemas.microsoft.com/office/powerpoint/2010/main" val="75702715"/>
              </p:ext>
            </p:extLst>
          </p:nvPr>
        </p:nvGraphicFramePr>
        <p:xfrm>
          <a:off x="494152" y="2651446"/>
          <a:ext cx="5126896" cy="32276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539183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038248A-211C-4EEC-8401-C761B929FB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30A849F-66D9-40C8-BEC8-35AFF8F45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ítulo 1">
            <a:extLst>
              <a:ext uri="{FF2B5EF4-FFF2-40B4-BE49-F238E27FC236}">
                <a16:creationId xmlns:a16="http://schemas.microsoft.com/office/drawing/2014/main" id="{91A1D1CC-0E15-C5F4-1A4F-51B49628BD06}"/>
              </a:ext>
            </a:extLst>
          </p:cNvPr>
          <p:cNvSpPr>
            <a:spLocks noGrp="1"/>
          </p:cNvSpPr>
          <p:nvPr>
            <p:ph type="title"/>
          </p:nvPr>
        </p:nvSpPr>
        <p:spPr>
          <a:xfrm>
            <a:off x="1179226" y="1280679"/>
            <a:ext cx="9833548" cy="1325563"/>
          </a:xfrm>
        </p:spPr>
        <p:txBody>
          <a:bodyPr anchor="b">
            <a:normAutofit/>
          </a:bodyPr>
          <a:lstStyle/>
          <a:p>
            <a:pPr algn="ctr"/>
            <a:r>
              <a:rPr lang="es-PA" sz="2800">
                <a:solidFill>
                  <a:schemeClr val="tx2"/>
                </a:solidFill>
              </a:rPr>
              <a:t>Análisis Comparativo de Modelos Clasificadores para Determinar la Legitimidad de archivos PE (Portable Executable) para Windows. </a:t>
            </a:r>
          </a:p>
        </p:txBody>
      </p:sp>
      <p:grpSp>
        <p:nvGrpSpPr>
          <p:cNvPr id="12" name="Group 11">
            <a:extLst>
              <a:ext uri="{FF2B5EF4-FFF2-40B4-BE49-F238E27FC236}">
                <a16:creationId xmlns:a16="http://schemas.microsoft.com/office/drawing/2014/main" id="{04542298-A2B1-480F-A11C-A40EDD19B8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289890" y="0"/>
            <a:ext cx="3902110" cy="2382977"/>
            <a:chOff x="6867015" y="-1"/>
            <a:chExt cx="5324985" cy="3251912"/>
          </a:xfrm>
          <a:solidFill>
            <a:schemeClr val="accent5">
              <a:alpha val="10000"/>
            </a:schemeClr>
          </a:solidFill>
        </p:grpSpPr>
        <p:sp>
          <p:nvSpPr>
            <p:cNvPr id="13" name="Freeform: Shape 12">
              <a:extLst>
                <a:ext uri="{FF2B5EF4-FFF2-40B4-BE49-F238E27FC236}">
                  <a16:creationId xmlns:a16="http://schemas.microsoft.com/office/drawing/2014/main" id="{74AEB45E-B965-46A0-8557-C646B5011B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921A22C7-11AD-44B0-9BF7-6E3A458215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87049D82-B7F3-4192-8337-4BDB16955E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24A7FAD9-577C-4D2E-A3B5-C6D0A39D47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Marcador de contenido 2">
            <a:extLst>
              <a:ext uri="{FF2B5EF4-FFF2-40B4-BE49-F238E27FC236}">
                <a16:creationId xmlns:a16="http://schemas.microsoft.com/office/drawing/2014/main" id="{D78CE1F7-7F69-3CBC-4076-2A391A161BAD}"/>
              </a:ext>
            </a:extLst>
          </p:cNvPr>
          <p:cNvSpPr>
            <a:spLocks noGrp="1"/>
          </p:cNvSpPr>
          <p:nvPr>
            <p:ph idx="1"/>
          </p:nvPr>
        </p:nvSpPr>
        <p:spPr>
          <a:xfrm>
            <a:off x="1179226" y="2890979"/>
            <a:ext cx="9833548" cy="2693976"/>
          </a:xfrm>
        </p:spPr>
        <p:txBody>
          <a:bodyPr>
            <a:normAutofit/>
          </a:bodyPr>
          <a:lstStyle/>
          <a:p>
            <a:r>
              <a:rPr lang="es-ES" sz="1800">
                <a:solidFill>
                  <a:schemeClr val="tx2"/>
                </a:solidFill>
                <a:effectLst/>
                <a:latin typeface="Arial" panose="020B0604020202020204" pitchFamily="34" charset="0"/>
                <a:ea typeface="Times New Roman" panose="02020603050405020304" pitchFamily="18" charset="0"/>
                <a:cs typeface="Times New Roman" panose="02020603050405020304" pitchFamily="18" charset="0"/>
              </a:rPr>
              <a:t>Los archivos PE (Portable Executable) son un formato de archivo utilizado en sistemas operativos Windows para los archivos ejecutables, bibliotecas de enlace dinámico (DLL), controladores, entre otros. En esta ocasión trabajaremos con archivos ejecutables de la plataforma Windows estos archivos pueden tener la tensión .exe, .dll o sys. </a:t>
            </a:r>
            <a:endParaRPr lang="es-PA" sz="1800">
              <a:solidFill>
                <a:schemeClr val="tx2"/>
              </a:solidFill>
              <a:effectLst/>
              <a:latin typeface="Arial" panose="020B0604020202020204" pitchFamily="34" charset="0"/>
              <a:ea typeface="Times New Roman" panose="02020603050405020304" pitchFamily="18" charset="0"/>
              <a:cs typeface="Times New Roman" panose="02020603050405020304" pitchFamily="18" charset="0"/>
            </a:endParaRPr>
          </a:p>
          <a:p>
            <a:endParaRPr lang="es-PA" sz="1800">
              <a:solidFill>
                <a:schemeClr val="tx2"/>
              </a:solidFill>
            </a:endParaRPr>
          </a:p>
          <a:p>
            <a:r>
              <a:rPr lang="es-ES" sz="1800">
                <a:solidFill>
                  <a:schemeClr val="tx2"/>
                </a:solidFill>
                <a:effectLst/>
                <a:latin typeface="Arial" panose="020B0604020202020204" pitchFamily="34" charset="0"/>
                <a:ea typeface="Times New Roman" panose="02020603050405020304" pitchFamily="18" charset="0"/>
                <a:cs typeface="Times New Roman" panose="02020603050405020304" pitchFamily="18" charset="0"/>
              </a:rPr>
              <a:t>Objetivo: Evaluar y comparar el rendimiento Modelos Clasificadores para Determinar la Legitimidad o posibles malware de archivos PE para Windows.</a:t>
            </a:r>
            <a:endParaRPr lang="es-PA" sz="1800">
              <a:solidFill>
                <a:schemeClr val="tx2"/>
              </a:solidFill>
              <a:effectLst/>
              <a:latin typeface="Arial" panose="020B0604020202020204" pitchFamily="34" charset="0"/>
              <a:ea typeface="Times New Roman" panose="02020603050405020304" pitchFamily="18" charset="0"/>
              <a:cs typeface="Times New Roman" panose="02020603050405020304" pitchFamily="18" charset="0"/>
            </a:endParaRPr>
          </a:p>
          <a:p>
            <a:endParaRPr lang="es-PA" sz="1800">
              <a:solidFill>
                <a:schemeClr val="tx2"/>
              </a:solidFill>
            </a:endParaRPr>
          </a:p>
        </p:txBody>
      </p:sp>
      <p:grpSp>
        <p:nvGrpSpPr>
          <p:cNvPr id="18" name="Group 17">
            <a:extLst>
              <a:ext uri="{FF2B5EF4-FFF2-40B4-BE49-F238E27FC236}">
                <a16:creationId xmlns:a16="http://schemas.microsoft.com/office/drawing/2014/main" id="{2A5C9C35-2375-49EB-B99C-17C87D42FE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0" y="4682671"/>
            <a:ext cx="2898948" cy="2175328"/>
            <a:chOff x="-305" y="-1"/>
            <a:chExt cx="3832880" cy="2876136"/>
          </a:xfrm>
        </p:grpSpPr>
        <p:sp>
          <p:nvSpPr>
            <p:cNvPr id="19" name="Freeform: Shape 18">
              <a:extLst>
                <a:ext uri="{FF2B5EF4-FFF2-40B4-BE49-F238E27FC236}">
                  <a16:creationId xmlns:a16="http://schemas.microsoft.com/office/drawing/2014/main" id="{7BE7B8C5-3FC9-47E9-B555-AFCB849A4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615B6EFE-6DC2-4A72-AC12-BCCC3638A6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AE8C1B65-6799-4DD1-B262-01901DA126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03829674-8FAF-4E90-9FB7-C6CE17839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1914228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E020063-2385-44AC-BD67-258E1F0B9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E014A0B-5338-4077-AFE9-A90D04D449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B58ECA1E-3328-189B-DBC9-029D4374C17E}"/>
              </a:ext>
            </a:extLst>
          </p:cNvPr>
          <p:cNvSpPr>
            <a:spLocks noGrp="1"/>
          </p:cNvSpPr>
          <p:nvPr>
            <p:ph type="title"/>
          </p:nvPr>
        </p:nvSpPr>
        <p:spPr>
          <a:xfrm>
            <a:off x="1181100" y="1196968"/>
            <a:ext cx="9829800" cy="1325880"/>
          </a:xfrm>
        </p:spPr>
        <p:txBody>
          <a:bodyPr anchor="b">
            <a:normAutofit/>
          </a:bodyPr>
          <a:lstStyle/>
          <a:p>
            <a:pPr algn="ctr"/>
            <a:r>
              <a:rPr lang="en-US" sz="3600" b="1" u="sng" kern="0">
                <a:solidFill>
                  <a:schemeClr val="tx2"/>
                </a:solidFill>
                <a:latin typeface="Aptos Display" panose="020B0004020202020204" pitchFamily="34" charset="0"/>
                <a:ea typeface="Times New Roman" panose="02020603050405020304" pitchFamily="18" charset="0"/>
                <a:cs typeface="Times New Roman" panose="02020603050405020304" pitchFamily="18" charset="0"/>
              </a:rPr>
              <a:t>Referencias</a:t>
            </a:r>
            <a:r>
              <a:rPr lang="en-US" sz="3600" b="1" kern="0">
                <a:solidFill>
                  <a:schemeClr val="tx2"/>
                </a:solidFill>
                <a:latin typeface="Aptos Display" panose="020B0004020202020204" pitchFamily="34" charset="0"/>
                <a:ea typeface="Times New Roman" panose="02020603050405020304" pitchFamily="18" charset="0"/>
                <a:cs typeface="Times New Roman" panose="02020603050405020304" pitchFamily="18" charset="0"/>
              </a:rPr>
              <a:t> </a:t>
            </a:r>
            <a:br>
              <a:rPr lang="es-PA" sz="3600" b="1" kern="0">
                <a:solidFill>
                  <a:schemeClr val="tx2"/>
                </a:solidFill>
                <a:latin typeface="Aptos Display" panose="020B0004020202020204" pitchFamily="34" charset="0"/>
                <a:ea typeface="Times New Roman" panose="02020603050405020304" pitchFamily="18" charset="0"/>
                <a:cs typeface="Times New Roman" panose="02020603050405020304" pitchFamily="18" charset="0"/>
              </a:rPr>
            </a:br>
            <a:endParaRPr lang="es-PA" sz="3600">
              <a:solidFill>
                <a:schemeClr val="tx2"/>
              </a:solidFill>
            </a:endParaRPr>
          </a:p>
        </p:txBody>
      </p:sp>
      <p:grpSp>
        <p:nvGrpSpPr>
          <p:cNvPr id="14" name="Group 13">
            <a:extLst>
              <a:ext uri="{FF2B5EF4-FFF2-40B4-BE49-F238E27FC236}">
                <a16:creationId xmlns:a16="http://schemas.microsoft.com/office/drawing/2014/main" id="{78127680-150F-4A90-9950-F663925781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 y="-1"/>
            <a:ext cx="3362070" cy="2522849"/>
            <a:chOff x="-305" y="-1"/>
            <a:chExt cx="3832880" cy="2876136"/>
          </a:xfrm>
        </p:grpSpPr>
        <p:sp>
          <p:nvSpPr>
            <p:cNvPr id="15" name="Freeform: Shape 14">
              <a:extLst>
                <a:ext uri="{FF2B5EF4-FFF2-40B4-BE49-F238E27FC236}">
                  <a16:creationId xmlns:a16="http://schemas.microsoft.com/office/drawing/2014/main" id="{5088F97A-8362-4967-B664-D748B846EC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30F9DEDE-4318-412A-81C5-C8C90F6897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09E97DE9-7844-4707-8928-1CD88ADB72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EC58954E-44A5-4A0D-97A9-8A2BB43D68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Marcador de contenido 2">
            <a:extLst>
              <a:ext uri="{FF2B5EF4-FFF2-40B4-BE49-F238E27FC236}">
                <a16:creationId xmlns:a16="http://schemas.microsoft.com/office/drawing/2014/main" id="{E98082A2-E4FF-193B-D4C9-B57A60E559AD}"/>
              </a:ext>
            </a:extLst>
          </p:cNvPr>
          <p:cNvSpPr>
            <a:spLocks noGrp="1"/>
          </p:cNvSpPr>
          <p:nvPr>
            <p:ph idx="1"/>
          </p:nvPr>
        </p:nvSpPr>
        <p:spPr>
          <a:xfrm>
            <a:off x="804672" y="2827419"/>
            <a:ext cx="5126896" cy="3227626"/>
          </a:xfrm>
        </p:spPr>
        <p:txBody>
          <a:bodyPr anchor="ctr">
            <a:normAutofit lnSpcReduction="10000"/>
          </a:bodyPr>
          <a:lstStyle/>
          <a:p>
            <a:pPr indent="0">
              <a:buNone/>
            </a:pPr>
            <a:endParaRPr lang="es-PA" sz="1800" dirty="0">
              <a:solidFill>
                <a:schemeClr val="tx2"/>
              </a:solidFill>
              <a:effectLst/>
              <a:latin typeface="Arial" panose="020B0604020202020204" pitchFamily="34" charset="0"/>
              <a:ea typeface="Times New Roman" panose="02020603050405020304" pitchFamily="18" charset="0"/>
              <a:cs typeface="Times New Roman" panose="02020603050405020304" pitchFamily="18" charset="0"/>
            </a:endParaRPr>
          </a:p>
          <a:p>
            <a:r>
              <a:rPr lang="en-US" sz="1800" u="sng" dirty="0">
                <a:solidFill>
                  <a:schemeClr val="tx2"/>
                </a:solidFill>
                <a:effectLst/>
                <a:latin typeface="Arial" panose="020B0604020202020204" pitchFamily="34" charset="0"/>
                <a:ea typeface="Times New Roman" panose="02020603050405020304" pitchFamily="18" charset="0"/>
                <a:cs typeface="Times New Roman" panose="02020603050405020304" pitchFamily="18" charset="0"/>
                <a:hlinkClick r:id="rId2"/>
              </a:rPr>
              <a:t>GitHub - </a:t>
            </a:r>
            <a:r>
              <a:rPr lang="en-US" sz="1800" u="sng" dirty="0" err="1">
                <a:solidFill>
                  <a:schemeClr val="tx2"/>
                </a:solidFill>
                <a:effectLst/>
                <a:latin typeface="Arial" panose="020B0604020202020204" pitchFamily="34" charset="0"/>
                <a:ea typeface="Times New Roman" panose="02020603050405020304" pitchFamily="18" charset="0"/>
                <a:cs typeface="Times New Roman" panose="02020603050405020304" pitchFamily="18" charset="0"/>
                <a:hlinkClick r:id="rId2"/>
              </a:rPr>
              <a:t>PacktPublishing</a:t>
            </a:r>
            <a:r>
              <a:rPr lang="en-US" sz="1800" u="sng" dirty="0">
                <a:solidFill>
                  <a:schemeClr val="tx2"/>
                </a:solidFill>
                <a:effectLst/>
                <a:latin typeface="Arial" panose="020B0604020202020204" pitchFamily="34" charset="0"/>
                <a:ea typeface="Times New Roman" panose="02020603050405020304" pitchFamily="18" charset="0"/>
                <a:cs typeface="Times New Roman" panose="02020603050405020304" pitchFamily="18" charset="0"/>
                <a:hlinkClick r:id="rId2"/>
              </a:rPr>
              <a:t>/Hands-On-Artificial-Intelligence-for-Cybersecurity: Hands-On Artificial Intelligence for Cybersecurity, </a:t>
            </a:r>
            <a:r>
              <a:rPr lang="en-US" sz="1800" u="sng" dirty="0" err="1">
                <a:solidFill>
                  <a:schemeClr val="tx2"/>
                </a:solidFill>
                <a:effectLst/>
                <a:latin typeface="Arial" panose="020B0604020202020204" pitchFamily="34" charset="0"/>
                <a:ea typeface="Times New Roman" panose="02020603050405020304" pitchFamily="18" charset="0"/>
                <a:cs typeface="Times New Roman" panose="02020603050405020304" pitchFamily="18" charset="0"/>
                <a:hlinkClick r:id="rId2"/>
              </a:rPr>
              <a:t>publised</a:t>
            </a:r>
            <a:r>
              <a:rPr lang="en-US" sz="1800" u="sng" dirty="0">
                <a:solidFill>
                  <a:schemeClr val="tx2"/>
                </a:solidFill>
                <a:effectLst/>
                <a:latin typeface="Arial" panose="020B0604020202020204" pitchFamily="34" charset="0"/>
                <a:ea typeface="Times New Roman" panose="02020603050405020304" pitchFamily="18" charset="0"/>
                <a:cs typeface="Times New Roman" panose="02020603050405020304" pitchFamily="18" charset="0"/>
                <a:hlinkClick r:id="rId2"/>
              </a:rPr>
              <a:t> by </a:t>
            </a:r>
            <a:r>
              <a:rPr lang="en-US" sz="1800" u="sng" dirty="0" err="1">
                <a:solidFill>
                  <a:schemeClr val="tx2"/>
                </a:solidFill>
                <a:effectLst/>
                <a:latin typeface="Arial" panose="020B0604020202020204" pitchFamily="34" charset="0"/>
                <a:ea typeface="Times New Roman" panose="02020603050405020304" pitchFamily="18" charset="0"/>
                <a:cs typeface="Times New Roman" panose="02020603050405020304" pitchFamily="18" charset="0"/>
                <a:hlinkClick r:id="rId2"/>
              </a:rPr>
              <a:t>Packt</a:t>
            </a:r>
            <a:endParaRPr lang="es-PA" sz="1800" dirty="0">
              <a:solidFill>
                <a:schemeClr val="tx2"/>
              </a:solidFill>
              <a:effectLst/>
              <a:latin typeface="Arial" panose="020B0604020202020204" pitchFamily="34" charset="0"/>
              <a:ea typeface="Times New Roman" panose="02020603050405020304" pitchFamily="18" charset="0"/>
              <a:cs typeface="Times New Roman" panose="02020603050405020304" pitchFamily="18" charset="0"/>
            </a:endParaRPr>
          </a:p>
          <a:p>
            <a:r>
              <a:rPr lang="es-PA" sz="1800" dirty="0">
                <a:solidFill>
                  <a:schemeClr val="tx2"/>
                </a:solidFill>
                <a:effectLst/>
                <a:latin typeface="Arial" panose="020B0604020202020204" pitchFamily="34" charset="0"/>
                <a:ea typeface="Times New Roman" panose="02020603050405020304" pitchFamily="18" charset="0"/>
                <a:cs typeface="Times New Roman" panose="02020603050405020304" pitchFamily="18" charset="0"/>
              </a:rPr>
              <a:t>Implementación en Python </a:t>
            </a:r>
          </a:p>
          <a:p>
            <a:r>
              <a:rPr lang="es-PA" sz="1800" u="sng" dirty="0">
                <a:solidFill>
                  <a:schemeClr val="tx2"/>
                </a:solidFill>
                <a:effectLst/>
                <a:latin typeface="Arial" panose="020B0604020202020204" pitchFamily="34" charset="0"/>
                <a:ea typeface="Times New Roman" panose="02020603050405020304" pitchFamily="18" charset="0"/>
                <a:cs typeface="Times New Roman" panose="02020603050405020304" pitchFamily="18" charset="0"/>
                <a:hlinkClick r:id="rId3"/>
              </a:rPr>
              <a:t>https://colab.research.google.com/drive/1O130kZcfIcw5sCLtGPKaBQhirsPv9O3B?usp=sharing</a:t>
            </a:r>
            <a:endParaRPr lang="es-PA" sz="1800" dirty="0">
              <a:solidFill>
                <a:schemeClr val="tx2"/>
              </a:solidFill>
              <a:effectLst/>
              <a:latin typeface="Arial" panose="020B0604020202020204" pitchFamily="34" charset="0"/>
              <a:ea typeface="Times New Roman" panose="02020603050405020304" pitchFamily="18" charset="0"/>
              <a:cs typeface="Times New Roman" panose="02020603050405020304" pitchFamily="18" charset="0"/>
            </a:endParaRPr>
          </a:p>
          <a:p>
            <a:r>
              <a:rPr lang="es-PA" sz="1800" dirty="0">
                <a:solidFill>
                  <a:schemeClr val="tx2"/>
                </a:solidFill>
                <a:hlinkClick r:id="rId4"/>
              </a:rPr>
              <a:t>https://github.com/JoseTobar09/Modelos-clasificatorios-para-archivos-malware.git</a:t>
            </a:r>
            <a:endParaRPr lang="es-PA" sz="1800" dirty="0">
              <a:solidFill>
                <a:schemeClr val="tx2"/>
              </a:solidFill>
            </a:endParaRPr>
          </a:p>
          <a:p>
            <a:endParaRPr lang="es-PA" sz="1800" dirty="0">
              <a:solidFill>
                <a:schemeClr val="tx2"/>
              </a:solidFill>
            </a:endParaRPr>
          </a:p>
        </p:txBody>
      </p:sp>
      <p:grpSp>
        <p:nvGrpSpPr>
          <p:cNvPr id="20" name="Group 19">
            <a:extLst>
              <a:ext uri="{FF2B5EF4-FFF2-40B4-BE49-F238E27FC236}">
                <a16:creationId xmlns:a16="http://schemas.microsoft.com/office/drawing/2014/main" id="{466920E5-8640-4C24-A775-8647637094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flipH="1">
            <a:off x="10185732" y="4852038"/>
            <a:ext cx="2151670" cy="1860256"/>
            <a:chOff x="-305" y="-4155"/>
            <a:chExt cx="2514948" cy="2174333"/>
          </a:xfrm>
        </p:grpSpPr>
        <p:sp>
          <p:nvSpPr>
            <p:cNvPr id="21" name="Freeform: Shape 20">
              <a:extLst>
                <a:ext uri="{FF2B5EF4-FFF2-40B4-BE49-F238E27FC236}">
                  <a16:creationId xmlns:a16="http://schemas.microsoft.com/office/drawing/2014/main" id="{2CBA3142-5A82-43CE-87A2-EB14B17A51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AEF5A1C7-9938-4A33-A5A4-2B05353B31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262A936D-E9F6-4A68-82C2-1D1CC77722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4" name="Freeform: Shape 23">
              <a:extLst>
                <a:ext uri="{FF2B5EF4-FFF2-40B4-BE49-F238E27FC236}">
                  <a16:creationId xmlns:a16="http://schemas.microsoft.com/office/drawing/2014/main" id="{C68A9229-BBBE-4934-9700-BA72A1BB03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7" name="Graphic 6" descr="Programador">
            <a:extLst>
              <a:ext uri="{FF2B5EF4-FFF2-40B4-BE49-F238E27FC236}">
                <a16:creationId xmlns:a16="http://schemas.microsoft.com/office/drawing/2014/main" id="{26558948-493B-3715-01A4-B1262BABE002}"/>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298058" y="2837712"/>
            <a:ext cx="3217333" cy="3217333"/>
          </a:xfrm>
          <a:prstGeom prst="rect">
            <a:avLst/>
          </a:prstGeom>
        </p:spPr>
      </p:pic>
    </p:spTree>
    <p:extLst>
      <p:ext uri="{BB962C8B-B14F-4D97-AF65-F5344CB8AC3E}">
        <p14:creationId xmlns:p14="http://schemas.microsoft.com/office/powerpoint/2010/main" val="38694852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74751229-0244-4FBB-BED1-407467F4C9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B3FCC8D8-2CB5-F417-ADDF-9915CD91163F}"/>
              </a:ext>
            </a:extLst>
          </p:cNvPr>
          <p:cNvSpPr>
            <a:spLocks noGrp="1"/>
          </p:cNvSpPr>
          <p:nvPr>
            <p:ph type="title"/>
          </p:nvPr>
        </p:nvSpPr>
        <p:spPr>
          <a:xfrm>
            <a:off x="2197101" y="735283"/>
            <a:ext cx="4978399" cy="3165045"/>
          </a:xfrm>
        </p:spPr>
        <p:txBody>
          <a:bodyPr vert="horz" lIns="91440" tIns="45720" rIns="91440" bIns="45720" rtlCol="0" anchor="b">
            <a:normAutofit/>
          </a:bodyPr>
          <a:lstStyle/>
          <a:p>
            <a:r>
              <a:rPr lang="en-US" sz="5200" kern="1200">
                <a:solidFill>
                  <a:schemeClr val="tx1"/>
                </a:solidFill>
                <a:latin typeface="+mj-lt"/>
                <a:ea typeface="+mj-ea"/>
                <a:cs typeface="+mj-cs"/>
              </a:rPr>
              <a:t>Gracias por su atención </a:t>
            </a:r>
          </a:p>
        </p:txBody>
      </p:sp>
      <p:pic>
        <p:nvPicPr>
          <p:cNvPr id="6" name="Graphic 5" descr="Smiling Face with No Fill">
            <a:extLst>
              <a:ext uri="{FF2B5EF4-FFF2-40B4-BE49-F238E27FC236}">
                <a16:creationId xmlns:a16="http://schemas.microsoft.com/office/drawing/2014/main" id="{09895C93-B050-CC6B-6C5A-65A0DC804DF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17549" y="2776619"/>
            <a:ext cx="1289051" cy="1289051"/>
          </a:xfrm>
          <a:prstGeom prst="rect">
            <a:avLst/>
          </a:prstGeom>
        </p:spPr>
      </p:pic>
      <p:pic>
        <p:nvPicPr>
          <p:cNvPr id="8" name="Graphic 7" descr="Smiling Face with No Fill">
            <a:extLst>
              <a:ext uri="{FF2B5EF4-FFF2-40B4-BE49-F238E27FC236}">
                <a16:creationId xmlns:a16="http://schemas.microsoft.com/office/drawing/2014/main" id="{CA2FD685-5BBE-4A69-BB03-E431981C87E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5000"/>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07815" y="716407"/>
            <a:ext cx="5411343" cy="5411343"/>
          </a:xfrm>
          <a:prstGeom prst="rect">
            <a:avLst/>
          </a:prstGeom>
        </p:spPr>
      </p:pic>
    </p:spTree>
    <p:extLst>
      <p:ext uri="{BB962C8B-B14F-4D97-AF65-F5344CB8AC3E}">
        <p14:creationId xmlns:p14="http://schemas.microsoft.com/office/powerpoint/2010/main" val="15967951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43C823D3-D619-407C-89E0-C6F6B1E7A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047F8E3E-2FFA-4A0F-B3C7-E57ADDCFB4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ítulo 1">
            <a:extLst>
              <a:ext uri="{FF2B5EF4-FFF2-40B4-BE49-F238E27FC236}">
                <a16:creationId xmlns:a16="http://schemas.microsoft.com/office/drawing/2014/main" id="{496E01A5-B19E-992E-E211-10A825B629BD}"/>
              </a:ext>
            </a:extLst>
          </p:cNvPr>
          <p:cNvSpPr>
            <a:spLocks noGrp="1"/>
          </p:cNvSpPr>
          <p:nvPr>
            <p:ph type="title"/>
          </p:nvPr>
        </p:nvSpPr>
        <p:spPr>
          <a:xfrm>
            <a:off x="1179226" y="1594707"/>
            <a:ext cx="9833548" cy="1325563"/>
          </a:xfrm>
        </p:spPr>
        <p:txBody>
          <a:bodyPr anchor="b">
            <a:normAutofit/>
          </a:bodyPr>
          <a:lstStyle/>
          <a:p>
            <a:pPr algn="ctr"/>
            <a:r>
              <a:rPr lang="es-PA" sz="3600">
                <a:solidFill>
                  <a:schemeClr val="tx2"/>
                </a:solidFill>
              </a:rPr>
              <a:t>Descripción del Dataset</a:t>
            </a:r>
          </a:p>
        </p:txBody>
      </p:sp>
      <p:grpSp>
        <p:nvGrpSpPr>
          <p:cNvPr id="31" name="Group 30">
            <a:extLst>
              <a:ext uri="{FF2B5EF4-FFF2-40B4-BE49-F238E27FC236}">
                <a16:creationId xmlns:a16="http://schemas.microsoft.com/office/drawing/2014/main" id="{33D939F1-7ABE-4D0E-946A-43F37F556AF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3346102" cy="2510865"/>
            <a:chOff x="-305" y="-1"/>
            <a:chExt cx="3832880" cy="2876136"/>
          </a:xfrm>
        </p:grpSpPr>
        <p:sp>
          <p:nvSpPr>
            <p:cNvPr id="32" name="Freeform: Shape 31">
              <a:extLst>
                <a:ext uri="{FF2B5EF4-FFF2-40B4-BE49-F238E27FC236}">
                  <a16:creationId xmlns:a16="http://schemas.microsoft.com/office/drawing/2014/main" id="{63FE0426-0FE4-451E-A8BB-08DA6A6AC2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Shape 32">
              <a:extLst>
                <a:ext uri="{FF2B5EF4-FFF2-40B4-BE49-F238E27FC236}">
                  <a16:creationId xmlns:a16="http://schemas.microsoft.com/office/drawing/2014/main" id="{4A32F7E8-35B4-451F-AA07-AECF7CA1D5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Shape 33">
              <a:extLst>
                <a:ext uri="{FF2B5EF4-FFF2-40B4-BE49-F238E27FC236}">
                  <a16:creationId xmlns:a16="http://schemas.microsoft.com/office/drawing/2014/main" id="{E1097796-C3C8-4772-9EBD-9F5CA368F5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Shape 34">
              <a:extLst>
                <a:ext uri="{FF2B5EF4-FFF2-40B4-BE49-F238E27FC236}">
                  <a16:creationId xmlns:a16="http://schemas.microsoft.com/office/drawing/2014/main" id="{EC4BC137-BB50-4235-A83F-4B4EEE1590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43" name="Marcador de contenido 2">
            <a:extLst>
              <a:ext uri="{FF2B5EF4-FFF2-40B4-BE49-F238E27FC236}">
                <a16:creationId xmlns:a16="http://schemas.microsoft.com/office/drawing/2014/main" id="{DD9CB3BA-CD86-BFBB-B42A-5DCD1834FF5E}"/>
              </a:ext>
            </a:extLst>
          </p:cNvPr>
          <p:cNvGraphicFramePr>
            <a:graphicFrameLocks noGrp="1"/>
          </p:cNvGraphicFramePr>
          <p:nvPr>
            <p:ph idx="1"/>
          </p:nvPr>
        </p:nvGraphicFramePr>
        <p:xfrm>
          <a:off x="1179226" y="3329677"/>
          <a:ext cx="9833548" cy="245726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37" name="Group 36">
            <a:extLst>
              <a:ext uri="{FF2B5EF4-FFF2-40B4-BE49-F238E27FC236}">
                <a16:creationId xmlns:a16="http://schemas.microsoft.com/office/drawing/2014/main" id="{9DB3963A-4187-4A72-9DA4-CA6BADE229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9072780" y="3734338"/>
            <a:ext cx="3878664" cy="2368659"/>
            <a:chOff x="6867015" y="-1"/>
            <a:chExt cx="5324985" cy="3251912"/>
          </a:xfrm>
          <a:solidFill>
            <a:schemeClr val="accent5">
              <a:alpha val="10000"/>
            </a:schemeClr>
          </a:solidFill>
        </p:grpSpPr>
        <p:sp>
          <p:nvSpPr>
            <p:cNvPr id="38" name="Freeform: Shape 37">
              <a:extLst>
                <a:ext uri="{FF2B5EF4-FFF2-40B4-BE49-F238E27FC236}">
                  <a16:creationId xmlns:a16="http://schemas.microsoft.com/office/drawing/2014/main" id="{2428E75E-001A-4568-B035-574F1303EF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Freeform: Shape 38">
              <a:extLst>
                <a:ext uri="{FF2B5EF4-FFF2-40B4-BE49-F238E27FC236}">
                  <a16:creationId xmlns:a16="http://schemas.microsoft.com/office/drawing/2014/main" id="{64AC8CFC-1164-4525-82A0-25F75ADCF4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reeform: Shape 39">
              <a:extLst>
                <a:ext uri="{FF2B5EF4-FFF2-40B4-BE49-F238E27FC236}">
                  <a16:creationId xmlns:a16="http://schemas.microsoft.com/office/drawing/2014/main" id="{6F35C856-5B70-4CA2-BB8F-A37197D8F9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Shape 40">
              <a:extLst>
                <a:ext uri="{FF2B5EF4-FFF2-40B4-BE49-F238E27FC236}">
                  <a16:creationId xmlns:a16="http://schemas.microsoft.com/office/drawing/2014/main" id="{550FD8B0-DE97-47B1-84ED-67A3BD00FE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9029765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889C5E17-24D0-4696-A3C5-A2261FB455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6929B58F-2358-44CC-ACE5-EF1BD3C6C8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ítulo 1">
            <a:extLst>
              <a:ext uri="{FF2B5EF4-FFF2-40B4-BE49-F238E27FC236}">
                <a16:creationId xmlns:a16="http://schemas.microsoft.com/office/drawing/2014/main" id="{ACFE7B5D-31A0-6A52-7FD2-7AD1358FDB99}"/>
              </a:ext>
            </a:extLst>
          </p:cNvPr>
          <p:cNvSpPr>
            <a:spLocks noGrp="1"/>
          </p:cNvSpPr>
          <p:nvPr>
            <p:ph type="title"/>
          </p:nvPr>
        </p:nvSpPr>
        <p:spPr>
          <a:xfrm>
            <a:off x="804672" y="1243013"/>
            <a:ext cx="3855720" cy="4371974"/>
          </a:xfrm>
        </p:spPr>
        <p:txBody>
          <a:bodyPr>
            <a:normAutofit/>
          </a:bodyPr>
          <a:lstStyle/>
          <a:p>
            <a:r>
              <a:rPr lang="es-ES" sz="3600">
                <a:solidFill>
                  <a:schemeClr val="tx2"/>
                </a:solidFill>
                <a:latin typeface="Aptos Display" panose="020B0004020202020204" pitchFamily="34" charset="0"/>
                <a:ea typeface="Times New Roman" panose="02020603050405020304" pitchFamily="18" charset="0"/>
                <a:cs typeface="Times New Roman" panose="02020603050405020304" pitchFamily="18" charset="0"/>
              </a:rPr>
              <a:t>Clase objetivo :</a:t>
            </a:r>
            <a:r>
              <a:rPr lang="es-ES" sz="3600">
                <a:solidFill>
                  <a:schemeClr val="tx2"/>
                </a:solidFill>
                <a:latin typeface="Arial" panose="020B0604020202020204" pitchFamily="34" charset="0"/>
                <a:ea typeface="Times New Roman" panose="02020603050405020304" pitchFamily="18" charset="0"/>
                <a:cs typeface="Times New Roman" panose="02020603050405020304" pitchFamily="18" charset="0"/>
              </a:rPr>
              <a:t> </a:t>
            </a:r>
            <a:br>
              <a:rPr lang="es-PA" sz="3600">
                <a:solidFill>
                  <a:schemeClr val="tx2"/>
                </a:solidFill>
                <a:latin typeface="Arial" panose="020B0604020202020204" pitchFamily="34" charset="0"/>
                <a:ea typeface="Times New Roman" panose="02020603050405020304" pitchFamily="18" charset="0"/>
                <a:cs typeface="Times New Roman" panose="02020603050405020304" pitchFamily="18" charset="0"/>
              </a:rPr>
            </a:br>
            <a:endParaRPr lang="es-PA" sz="3600">
              <a:solidFill>
                <a:schemeClr val="tx2"/>
              </a:solidFill>
            </a:endParaRPr>
          </a:p>
        </p:txBody>
      </p:sp>
      <p:grpSp>
        <p:nvGrpSpPr>
          <p:cNvPr id="25" name="Group 24">
            <a:extLst>
              <a:ext uri="{FF2B5EF4-FFF2-40B4-BE49-F238E27FC236}">
                <a16:creationId xmlns:a16="http://schemas.microsoft.com/office/drawing/2014/main" id="{09DA5303-A1AF-4830-806C-51FCD96188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897348" y="5285"/>
            <a:ext cx="7294653" cy="6858000"/>
            <a:chOff x="4897348" y="-5799"/>
            <a:chExt cx="7294653" cy="6858000"/>
          </a:xfrm>
        </p:grpSpPr>
        <p:sp>
          <p:nvSpPr>
            <p:cNvPr id="26" name="Freeform: Shape 25">
              <a:extLst>
                <a:ext uri="{FF2B5EF4-FFF2-40B4-BE49-F238E27FC236}">
                  <a16:creationId xmlns:a16="http://schemas.microsoft.com/office/drawing/2014/main" id="{4FAAA8C8-4EB7-45F1-BF24-3EF0F4DC44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7348" y="-5798"/>
              <a:ext cx="7294652" cy="6857999"/>
            </a:xfrm>
            <a:custGeom>
              <a:avLst/>
              <a:gdLst>
                <a:gd name="connsiteX0" fmla="*/ 7294652 w 7294652"/>
                <a:gd name="connsiteY0" fmla="*/ 6063030 h 6857999"/>
                <a:gd name="connsiteX1" fmla="*/ 7294652 w 7294652"/>
                <a:gd name="connsiteY1" fmla="*/ 6857999 h 6857999"/>
                <a:gd name="connsiteX2" fmla="*/ 6248575 w 7294652"/>
                <a:gd name="connsiteY2" fmla="*/ 6857999 h 6857999"/>
                <a:gd name="connsiteX3" fmla="*/ 6477898 w 7294652"/>
                <a:gd name="connsiteY3" fmla="*/ 6700973 h 6857999"/>
                <a:gd name="connsiteX4" fmla="*/ 6647884 w 7294652"/>
                <a:gd name="connsiteY4" fmla="*/ 6572752 h 6857999"/>
                <a:gd name="connsiteX5" fmla="*/ 6817698 w 7294652"/>
                <a:gd name="connsiteY5" fmla="*/ 6440235 h 6857999"/>
                <a:gd name="connsiteX6" fmla="*/ 7161451 w 7294652"/>
                <a:gd name="connsiteY6" fmla="*/ 6165232 h 6857999"/>
                <a:gd name="connsiteX7" fmla="*/ 1673436 w 7294652"/>
                <a:gd name="connsiteY7" fmla="*/ 0 h 6857999"/>
                <a:gd name="connsiteX8" fmla="*/ 2394951 w 7294652"/>
                <a:gd name="connsiteY8" fmla="*/ 0 h 6857999"/>
                <a:gd name="connsiteX9" fmla="*/ 2244659 w 7294652"/>
                <a:gd name="connsiteY9" fmla="*/ 100763 h 6857999"/>
                <a:gd name="connsiteX10" fmla="*/ 1743903 w 7294652"/>
                <a:gd name="connsiteY10" fmla="*/ 498975 h 6857999"/>
                <a:gd name="connsiteX11" fmla="*/ 1163821 w 7294652"/>
                <a:gd name="connsiteY11" fmla="*/ 1121514 h 6857999"/>
                <a:gd name="connsiteX12" fmla="*/ 704911 w 7294652"/>
                <a:gd name="connsiteY12" fmla="*/ 1837036 h 6857999"/>
                <a:gd name="connsiteX13" fmla="*/ 393472 w 7294652"/>
                <a:gd name="connsiteY13" fmla="*/ 2627669 h 6857999"/>
                <a:gd name="connsiteX14" fmla="*/ 280032 w 7294652"/>
                <a:gd name="connsiteY14" fmla="*/ 3472097 h 6857999"/>
                <a:gd name="connsiteX15" fmla="*/ 327813 w 7294652"/>
                <a:gd name="connsiteY15" fmla="*/ 3884602 h 6857999"/>
                <a:gd name="connsiteX16" fmla="*/ 469096 w 7294652"/>
                <a:gd name="connsiteY16" fmla="*/ 4270809 h 6857999"/>
                <a:gd name="connsiteX17" fmla="*/ 567581 w 7294652"/>
                <a:gd name="connsiteY17" fmla="*/ 4452482 h 6857999"/>
                <a:gd name="connsiteX18" fmla="*/ 680677 w 7294652"/>
                <a:gd name="connsiteY18" fmla="*/ 4628484 h 6857999"/>
                <a:gd name="connsiteX19" fmla="*/ 941928 w 7294652"/>
                <a:gd name="connsiteY19" fmla="*/ 4968628 h 6857999"/>
                <a:gd name="connsiteX20" fmla="*/ 1224665 w 7294652"/>
                <a:gd name="connsiteY20" fmla="*/ 5311349 h 6857999"/>
                <a:gd name="connsiteX21" fmla="*/ 1365259 w 7294652"/>
                <a:gd name="connsiteY21" fmla="*/ 5490273 h 6857999"/>
                <a:gd name="connsiteX22" fmla="*/ 1432808 w 7294652"/>
                <a:gd name="connsiteY22" fmla="*/ 5577931 h 6857999"/>
                <a:gd name="connsiteX23" fmla="*/ 1498980 w 7294652"/>
                <a:gd name="connsiteY23" fmla="*/ 5662148 h 6857999"/>
                <a:gd name="connsiteX24" fmla="*/ 2067548 w 7294652"/>
                <a:gd name="connsiteY24" fmla="*/ 6283312 h 6857999"/>
                <a:gd name="connsiteX25" fmla="*/ 2369879 w 7294652"/>
                <a:gd name="connsiteY25" fmla="*/ 6562782 h 6857999"/>
                <a:gd name="connsiteX26" fmla="*/ 2686645 w 7294652"/>
                <a:gd name="connsiteY26" fmla="*/ 6820598 h 6857999"/>
                <a:gd name="connsiteX27" fmla="*/ 2738907 w 7294652"/>
                <a:gd name="connsiteY27" fmla="*/ 6857999 h 6857999"/>
                <a:gd name="connsiteX28" fmla="*/ 1731787 w 7294652"/>
                <a:gd name="connsiteY28" fmla="*/ 6857999 h 6857999"/>
                <a:gd name="connsiteX29" fmla="*/ 1607949 w 7294652"/>
                <a:gd name="connsiteY29" fmla="*/ 6732770 h 6857999"/>
                <a:gd name="connsiteX30" fmla="*/ 1309057 w 7294652"/>
                <a:gd name="connsiteY30" fmla="*/ 6370109 h 6857999"/>
                <a:gd name="connsiteX31" fmla="*/ 1048147 w 7294652"/>
                <a:gd name="connsiteY31" fmla="*/ 5986138 h 6857999"/>
                <a:gd name="connsiteX32" fmla="*/ 987131 w 7294652"/>
                <a:gd name="connsiteY32" fmla="*/ 5888512 h 6857999"/>
                <a:gd name="connsiteX33" fmla="*/ 928866 w 7294652"/>
                <a:gd name="connsiteY33" fmla="*/ 5793463 h 6857999"/>
                <a:gd name="connsiteX34" fmla="*/ 813708 w 7294652"/>
                <a:gd name="connsiteY34" fmla="*/ 5609556 h 6857999"/>
                <a:gd name="connsiteX35" fmla="*/ 574972 w 7294652"/>
                <a:gd name="connsiteY35" fmla="*/ 5231598 h 6857999"/>
                <a:gd name="connsiteX36" fmla="*/ 342424 w 7294652"/>
                <a:gd name="connsiteY36" fmla="*/ 4834048 h 6857999"/>
                <a:gd name="connsiteX37" fmla="*/ 237579 w 7294652"/>
                <a:gd name="connsiteY37" fmla="*/ 4623500 h 6857999"/>
                <a:gd name="connsiteX38" fmla="*/ 148373 w 7294652"/>
                <a:gd name="connsiteY38" fmla="*/ 4404356 h 6857999"/>
                <a:gd name="connsiteX39" fmla="*/ 79623 w 7294652"/>
                <a:gd name="connsiteY39" fmla="*/ 4175762 h 6857999"/>
                <a:gd name="connsiteX40" fmla="*/ 54185 w 7294652"/>
                <a:gd name="connsiteY40" fmla="*/ 4059229 h 6857999"/>
                <a:gd name="connsiteX41" fmla="*/ 43013 w 7294652"/>
                <a:gd name="connsiteY41" fmla="*/ 4000790 h 6857999"/>
                <a:gd name="connsiteX42" fmla="*/ 33734 w 7294652"/>
                <a:gd name="connsiteY42" fmla="*/ 3942180 h 6857999"/>
                <a:gd name="connsiteX43" fmla="*/ 45 w 7294652"/>
                <a:gd name="connsiteY43" fmla="*/ 3472097 h 6857999"/>
                <a:gd name="connsiteX44" fmla="*/ 95436 w 7294652"/>
                <a:gd name="connsiteY44" fmla="*/ 2557372 h 6857999"/>
                <a:gd name="connsiteX45" fmla="*/ 382126 w 7294652"/>
                <a:gd name="connsiteY45" fmla="*/ 1680799 h 6857999"/>
                <a:gd name="connsiteX46" fmla="*/ 1457043 w 7294652"/>
                <a:gd name="connsiteY46" fmla="*/ 19217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7294652" h="6857999">
                  <a:moveTo>
                    <a:pt x="7294652" y="6063030"/>
                  </a:moveTo>
                  <a:lnTo>
                    <a:pt x="7294652" y="6857999"/>
                  </a:lnTo>
                  <a:lnTo>
                    <a:pt x="6248575" y="6857999"/>
                  </a:lnTo>
                  <a:lnTo>
                    <a:pt x="6477898" y="6700973"/>
                  </a:lnTo>
                  <a:cubicBezTo>
                    <a:pt x="6534790" y="6659378"/>
                    <a:pt x="6591336" y="6616237"/>
                    <a:pt x="6647884" y="6572752"/>
                  </a:cubicBezTo>
                  <a:cubicBezTo>
                    <a:pt x="6704432" y="6529268"/>
                    <a:pt x="6761151" y="6485095"/>
                    <a:pt x="6817698" y="6440235"/>
                  </a:cubicBezTo>
                  <a:lnTo>
                    <a:pt x="7161451" y="6165232"/>
                  </a:lnTo>
                  <a:close/>
                  <a:moveTo>
                    <a:pt x="1673436" y="0"/>
                  </a:moveTo>
                  <a:lnTo>
                    <a:pt x="2394951" y="0"/>
                  </a:lnTo>
                  <a:lnTo>
                    <a:pt x="2244659" y="100763"/>
                  </a:lnTo>
                  <a:cubicBezTo>
                    <a:pt x="2071051" y="224086"/>
                    <a:pt x="1903860" y="356975"/>
                    <a:pt x="1743903" y="498975"/>
                  </a:cubicBezTo>
                  <a:cubicBezTo>
                    <a:pt x="1533218" y="689638"/>
                    <a:pt x="1339146" y="897902"/>
                    <a:pt x="1163821" y="1121514"/>
                  </a:cubicBezTo>
                  <a:cubicBezTo>
                    <a:pt x="988284" y="1344764"/>
                    <a:pt x="834608" y="1584376"/>
                    <a:pt x="704911" y="1837036"/>
                  </a:cubicBezTo>
                  <a:cubicBezTo>
                    <a:pt x="573950" y="2089059"/>
                    <a:pt x="469577" y="2354041"/>
                    <a:pt x="393472" y="2627669"/>
                  </a:cubicBezTo>
                  <a:cubicBezTo>
                    <a:pt x="318269" y="2902842"/>
                    <a:pt x="280119" y="3186833"/>
                    <a:pt x="280032" y="3472097"/>
                  </a:cubicBezTo>
                  <a:cubicBezTo>
                    <a:pt x="280349" y="3610956"/>
                    <a:pt x="296380" y="3749334"/>
                    <a:pt x="327813" y="3884602"/>
                  </a:cubicBezTo>
                  <a:cubicBezTo>
                    <a:pt x="360878" y="4018046"/>
                    <a:pt x="408244" y="4147540"/>
                    <a:pt x="469096" y="4270809"/>
                  </a:cubicBezTo>
                  <a:cubicBezTo>
                    <a:pt x="499175" y="4332511"/>
                    <a:pt x="532347" y="4393012"/>
                    <a:pt x="567581" y="4452482"/>
                  </a:cubicBezTo>
                  <a:cubicBezTo>
                    <a:pt x="602815" y="4511953"/>
                    <a:pt x="641144" y="4570562"/>
                    <a:pt x="680677" y="4628484"/>
                  </a:cubicBezTo>
                  <a:cubicBezTo>
                    <a:pt x="760771" y="4743985"/>
                    <a:pt x="849802" y="4856048"/>
                    <a:pt x="941928" y="4968628"/>
                  </a:cubicBezTo>
                  <a:cubicBezTo>
                    <a:pt x="1034055" y="5081206"/>
                    <a:pt x="1130994" y="5193958"/>
                    <a:pt x="1224665" y="5311349"/>
                  </a:cubicBezTo>
                  <a:cubicBezTo>
                    <a:pt x="1271987" y="5369787"/>
                    <a:pt x="1318853" y="5429429"/>
                    <a:pt x="1365259" y="5490273"/>
                  </a:cubicBezTo>
                  <a:lnTo>
                    <a:pt x="1432808" y="5577931"/>
                  </a:lnTo>
                  <a:cubicBezTo>
                    <a:pt x="1454979" y="5605947"/>
                    <a:pt x="1476121" y="5634821"/>
                    <a:pt x="1498980" y="5662148"/>
                  </a:cubicBezTo>
                  <a:cubicBezTo>
                    <a:pt x="1676323" y="5880038"/>
                    <a:pt x="1866158" y="6087441"/>
                    <a:pt x="2067548" y="6283312"/>
                  </a:cubicBezTo>
                  <a:cubicBezTo>
                    <a:pt x="2166203" y="6379907"/>
                    <a:pt x="2266974" y="6473064"/>
                    <a:pt x="2369879" y="6562782"/>
                  </a:cubicBezTo>
                  <a:cubicBezTo>
                    <a:pt x="2473005" y="6652331"/>
                    <a:pt x="2577677" y="6738957"/>
                    <a:pt x="2686645" y="6820598"/>
                  </a:cubicBezTo>
                  <a:lnTo>
                    <a:pt x="2738907" y="6857999"/>
                  </a:lnTo>
                  <a:lnTo>
                    <a:pt x="1731787" y="6857999"/>
                  </a:lnTo>
                  <a:lnTo>
                    <a:pt x="1607949" y="6732770"/>
                  </a:lnTo>
                  <a:cubicBezTo>
                    <a:pt x="1501232" y="6617903"/>
                    <a:pt x="1401421" y="6496799"/>
                    <a:pt x="1309057" y="6370109"/>
                  </a:cubicBezTo>
                  <a:cubicBezTo>
                    <a:pt x="1217103" y="6244469"/>
                    <a:pt x="1129618" y="6116590"/>
                    <a:pt x="1048147" y="5986138"/>
                  </a:cubicBezTo>
                  <a:cubicBezTo>
                    <a:pt x="1027179" y="5953825"/>
                    <a:pt x="1007414" y="5920996"/>
                    <a:pt x="987131" y="5888512"/>
                  </a:cubicBezTo>
                  <a:lnTo>
                    <a:pt x="928866" y="5793463"/>
                  </a:lnTo>
                  <a:cubicBezTo>
                    <a:pt x="891568" y="5732276"/>
                    <a:pt x="852725" y="5671260"/>
                    <a:pt x="813708" y="5609556"/>
                  </a:cubicBezTo>
                  <a:lnTo>
                    <a:pt x="574972" y="5231598"/>
                  </a:lnTo>
                  <a:cubicBezTo>
                    <a:pt x="495221" y="5103551"/>
                    <a:pt x="416158" y="4971549"/>
                    <a:pt x="342424" y="4834048"/>
                  </a:cubicBezTo>
                  <a:cubicBezTo>
                    <a:pt x="305641" y="4765298"/>
                    <a:pt x="270236" y="4695343"/>
                    <a:pt x="237579" y="4623500"/>
                  </a:cubicBezTo>
                  <a:cubicBezTo>
                    <a:pt x="204922" y="4551655"/>
                    <a:pt x="175187" y="4478607"/>
                    <a:pt x="148373" y="4404356"/>
                  </a:cubicBezTo>
                  <a:cubicBezTo>
                    <a:pt x="121561" y="4330107"/>
                    <a:pt x="99046" y="4252934"/>
                    <a:pt x="79623" y="4175762"/>
                  </a:cubicBezTo>
                  <a:cubicBezTo>
                    <a:pt x="70514" y="4136916"/>
                    <a:pt x="61577" y="4098245"/>
                    <a:pt x="54185" y="4059229"/>
                  </a:cubicBezTo>
                  <a:lnTo>
                    <a:pt x="43013" y="4000790"/>
                  </a:lnTo>
                  <a:lnTo>
                    <a:pt x="33734" y="3942180"/>
                  </a:lnTo>
                  <a:cubicBezTo>
                    <a:pt x="10461" y="3786581"/>
                    <a:pt x="-801" y="3629416"/>
                    <a:pt x="45" y="3472097"/>
                  </a:cubicBezTo>
                  <a:cubicBezTo>
                    <a:pt x="863" y="3164748"/>
                    <a:pt x="32824" y="2858275"/>
                    <a:pt x="95436" y="2557372"/>
                  </a:cubicBezTo>
                  <a:cubicBezTo>
                    <a:pt x="157549" y="2255281"/>
                    <a:pt x="253728" y="1961216"/>
                    <a:pt x="382126" y="1680799"/>
                  </a:cubicBezTo>
                  <a:cubicBezTo>
                    <a:pt x="639940" y="1120482"/>
                    <a:pt x="1015492" y="619117"/>
                    <a:pt x="1457043" y="192176"/>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6">
              <a:extLst>
                <a:ext uri="{FF2B5EF4-FFF2-40B4-BE49-F238E27FC236}">
                  <a16:creationId xmlns:a16="http://schemas.microsoft.com/office/drawing/2014/main" id="{A77FC097-E4F2-4A45-82E8-3808FA553C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0650" y="-5799"/>
              <a:ext cx="7291350" cy="6858000"/>
            </a:xfrm>
            <a:custGeom>
              <a:avLst/>
              <a:gdLst>
                <a:gd name="connsiteX0" fmla="*/ 7291350 w 7291350"/>
                <a:gd name="connsiteY0" fmla="*/ 5718699 h 6858000"/>
                <a:gd name="connsiteX1" fmla="*/ 7291350 w 7291350"/>
                <a:gd name="connsiteY1" fmla="*/ 6806115 h 6858000"/>
                <a:gd name="connsiteX2" fmla="*/ 7224124 w 7291350"/>
                <a:gd name="connsiteY2" fmla="*/ 6858000 h 6858000"/>
                <a:gd name="connsiteX3" fmla="*/ 5607142 w 7291350"/>
                <a:gd name="connsiteY3" fmla="*/ 6858000 h 6858000"/>
                <a:gd name="connsiteX4" fmla="*/ 5736072 w 7291350"/>
                <a:gd name="connsiteY4" fmla="*/ 6801170 h 6858000"/>
                <a:gd name="connsiteX5" fmla="*/ 6949826 w 7291350"/>
                <a:gd name="connsiteY5" fmla="*/ 5983707 h 6858000"/>
                <a:gd name="connsiteX6" fmla="*/ 7220703 w 7291350"/>
                <a:gd name="connsiteY6" fmla="*/ 5773675 h 6858000"/>
                <a:gd name="connsiteX7" fmla="*/ 7218419 w 7291350"/>
                <a:gd name="connsiteY7" fmla="*/ 0 h 6858000"/>
                <a:gd name="connsiteX8" fmla="*/ 7291350 w 7291350"/>
                <a:gd name="connsiteY8" fmla="*/ 0 h 6858000"/>
                <a:gd name="connsiteX9" fmla="*/ 7291350 w 7291350"/>
                <a:gd name="connsiteY9" fmla="*/ 50138 h 6858000"/>
                <a:gd name="connsiteX10" fmla="*/ 1797607 w 7291350"/>
                <a:gd name="connsiteY10" fmla="*/ 0 h 6858000"/>
                <a:gd name="connsiteX11" fmla="*/ 3385676 w 7291350"/>
                <a:gd name="connsiteY11" fmla="*/ 0 h 6858000"/>
                <a:gd name="connsiteX12" fmla="*/ 3360567 w 7291350"/>
                <a:gd name="connsiteY12" fmla="*/ 11552 h 6858000"/>
                <a:gd name="connsiteX13" fmla="*/ 2267395 w 7291350"/>
                <a:gd name="connsiteY13" fmla="*/ 725831 h 6858000"/>
                <a:gd name="connsiteX14" fmla="*/ 1234074 w 7291350"/>
                <a:gd name="connsiteY14" fmla="*/ 2007171 h 6858000"/>
                <a:gd name="connsiteX15" fmla="*/ 859383 w 7291350"/>
                <a:gd name="connsiteY15" fmla="*/ 3498372 h 6858000"/>
                <a:gd name="connsiteX16" fmla="*/ 1479513 w 7291350"/>
                <a:gd name="connsiteY16" fmla="*/ 4883182 h 6858000"/>
                <a:gd name="connsiteX17" fmla="*/ 1791985 w 7291350"/>
                <a:gd name="connsiteY17" fmla="*/ 5322671 h 6858000"/>
                <a:gd name="connsiteX18" fmla="*/ 3397295 w 7291350"/>
                <a:gd name="connsiteY18" fmla="*/ 6784567 h 6858000"/>
                <a:gd name="connsiteX19" fmla="*/ 3590446 w 7291350"/>
                <a:gd name="connsiteY19" fmla="*/ 6858000 h 6858000"/>
                <a:gd name="connsiteX20" fmla="*/ 1970757 w 7291350"/>
                <a:gd name="connsiteY20" fmla="*/ 6858000 h 6858000"/>
                <a:gd name="connsiteX21" fmla="*/ 1735872 w 7291350"/>
                <a:gd name="connsiteY21" fmla="*/ 6627685 h 6858000"/>
                <a:gd name="connsiteX22" fmla="*/ 1080932 w 7291350"/>
                <a:gd name="connsiteY22" fmla="*/ 5805127 h 6858000"/>
                <a:gd name="connsiteX23" fmla="*/ 0 w 7291350"/>
                <a:gd name="connsiteY23" fmla="*/ 3498372 h 6858000"/>
                <a:gd name="connsiteX24" fmla="*/ 1708174 w 7291350"/>
                <a:gd name="connsiteY24" fmla="*/ 7330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7291350" h="6858000">
                  <a:moveTo>
                    <a:pt x="7291350" y="5718699"/>
                  </a:moveTo>
                  <a:lnTo>
                    <a:pt x="7291350" y="6806115"/>
                  </a:lnTo>
                  <a:lnTo>
                    <a:pt x="7224124" y="6858000"/>
                  </a:lnTo>
                  <a:lnTo>
                    <a:pt x="5607142" y="6858000"/>
                  </a:lnTo>
                  <a:lnTo>
                    <a:pt x="5736072" y="6801170"/>
                  </a:lnTo>
                  <a:cubicBezTo>
                    <a:pt x="6122313" y="6616106"/>
                    <a:pt x="6503069" y="6332805"/>
                    <a:pt x="6949826" y="5983707"/>
                  </a:cubicBezTo>
                  <a:cubicBezTo>
                    <a:pt x="7041094" y="5912378"/>
                    <a:pt x="7132358" y="5842426"/>
                    <a:pt x="7220703" y="5773675"/>
                  </a:cubicBezTo>
                  <a:close/>
                  <a:moveTo>
                    <a:pt x="7218419" y="0"/>
                  </a:moveTo>
                  <a:lnTo>
                    <a:pt x="7291350" y="0"/>
                  </a:lnTo>
                  <a:lnTo>
                    <a:pt x="7291350" y="50138"/>
                  </a:lnTo>
                  <a:close/>
                  <a:moveTo>
                    <a:pt x="1797607" y="0"/>
                  </a:moveTo>
                  <a:lnTo>
                    <a:pt x="3385676" y="0"/>
                  </a:lnTo>
                  <a:lnTo>
                    <a:pt x="3360567" y="11552"/>
                  </a:lnTo>
                  <a:cubicBezTo>
                    <a:pt x="2968013" y="202286"/>
                    <a:pt x="2600620" y="442170"/>
                    <a:pt x="2267395" y="725831"/>
                  </a:cubicBezTo>
                  <a:cubicBezTo>
                    <a:pt x="1824986" y="1104820"/>
                    <a:pt x="1477279" y="1536057"/>
                    <a:pt x="1234074" y="2007171"/>
                  </a:cubicBezTo>
                  <a:cubicBezTo>
                    <a:pt x="985368" y="2488770"/>
                    <a:pt x="859383" y="2990476"/>
                    <a:pt x="859383" y="3498372"/>
                  </a:cubicBezTo>
                  <a:cubicBezTo>
                    <a:pt x="859383" y="4010222"/>
                    <a:pt x="1060651" y="4308942"/>
                    <a:pt x="1479513" y="4883182"/>
                  </a:cubicBezTo>
                  <a:cubicBezTo>
                    <a:pt x="1580577" y="5021714"/>
                    <a:pt x="1685078" y="5164888"/>
                    <a:pt x="1791985" y="5322671"/>
                  </a:cubicBezTo>
                  <a:cubicBezTo>
                    <a:pt x="2283419" y="6046950"/>
                    <a:pt x="2796809" y="6521439"/>
                    <a:pt x="3397295" y="6784567"/>
                  </a:cubicBezTo>
                  <a:lnTo>
                    <a:pt x="3590446" y="6858000"/>
                  </a:lnTo>
                  <a:lnTo>
                    <a:pt x="1970757" y="6858000"/>
                  </a:lnTo>
                  <a:lnTo>
                    <a:pt x="1735872" y="6627685"/>
                  </a:lnTo>
                  <a:cubicBezTo>
                    <a:pt x="1502484" y="6382823"/>
                    <a:pt x="1285774" y="6107254"/>
                    <a:pt x="1080932" y="5805127"/>
                  </a:cubicBezTo>
                  <a:cubicBezTo>
                    <a:pt x="556365" y="5032027"/>
                    <a:pt x="0" y="4501616"/>
                    <a:pt x="0" y="3498372"/>
                  </a:cubicBezTo>
                  <a:cubicBezTo>
                    <a:pt x="0" y="2160829"/>
                    <a:pt x="685186" y="949872"/>
                    <a:pt x="1708174" y="7330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D0DF88B0-FA8A-47F5-8EAC-1880B1A51B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2894" y="-5799"/>
              <a:ext cx="7269107" cy="6858000"/>
            </a:xfrm>
            <a:custGeom>
              <a:avLst/>
              <a:gdLst>
                <a:gd name="connsiteX0" fmla="*/ 7269107 w 7269107"/>
                <a:gd name="connsiteY0" fmla="*/ 5518449 h 6858000"/>
                <a:gd name="connsiteX1" fmla="*/ 7269107 w 7269107"/>
                <a:gd name="connsiteY1" fmla="*/ 6823281 h 6858000"/>
                <a:gd name="connsiteX2" fmla="*/ 7224122 w 7269107"/>
                <a:gd name="connsiteY2" fmla="*/ 6858000 h 6858000"/>
                <a:gd name="connsiteX3" fmla="*/ 4927054 w 7269107"/>
                <a:gd name="connsiteY3" fmla="*/ 6858000 h 6858000"/>
                <a:gd name="connsiteX4" fmla="*/ 4982167 w 7269107"/>
                <a:gd name="connsiteY4" fmla="*/ 6852876 h 6858000"/>
                <a:gd name="connsiteX5" fmla="*/ 5743768 w 7269107"/>
                <a:gd name="connsiteY5" fmla="*/ 6606245 h 6858000"/>
                <a:gd name="connsiteX6" fmla="*/ 6843778 w 7269107"/>
                <a:gd name="connsiteY6" fmla="*/ 5848440 h 6858000"/>
                <a:gd name="connsiteX7" fmla="*/ 7115515 w 7269107"/>
                <a:gd name="connsiteY7" fmla="*/ 5637891 h 6858000"/>
                <a:gd name="connsiteX8" fmla="*/ 6870111 w 7269107"/>
                <a:gd name="connsiteY8" fmla="*/ 0 h 6858000"/>
                <a:gd name="connsiteX9" fmla="*/ 7269107 w 7269107"/>
                <a:gd name="connsiteY9" fmla="*/ 0 h 6858000"/>
                <a:gd name="connsiteX10" fmla="*/ 7269107 w 7269107"/>
                <a:gd name="connsiteY10" fmla="*/ 243137 h 6858000"/>
                <a:gd name="connsiteX11" fmla="*/ 7089989 w 7269107"/>
                <a:gd name="connsiteY11" fmla="*/ 119955 h 6858000"/>
                <a:gd name="connsiteX12" fmla="*/ 6952948 w 7269107"/>
                <a:gd name="connsiteY12" fmla="*/ 41521 h 6858000"/>
                <a:gd name="connsiteX13" fmla="*/ 1797606 w 7269107"/>
                <a:gd name="connsiteY13" fmla="*/ 0 h 6858000"/>
                <a:gd name="connsiteX14" fmla="*/ 3815328 w 7269107"/>
                <a:gd name="connsiteY14" fmla="*/ 0 h 6858000"/>
                <a:gd name="connsiteX15" fmla="*/ 3627371 w 7269107"/>
                <a:gd name="connsiteY15" fmla="*/ 77142 h 6858000"/>
                <a:gd name="connsiteX16" fmla="*/ 2379115 w 7269107"/>
                <a:gd name="connsiteY16" fmla="*/ 856285 h 6858000"/>
                <a:gd name="connsiteX17" fmla="*/ 1386699 w 7269107"/>
                <a:gd name="connsiteY17" fmla="*/ 2086062 h 6858000"/>
                <a:gd name="connsiteX18" fmla="*/ 1031258 w 7269107"/>
                <a:gd name="connsiteY18" fmla="*/ 3498372 h 6858000"/>
                <a:gd name="connsiteX19" fmla="*/ 1618904 w 7269107"/>
                <a:gd name="connsiteY19" fmla="*/ 4781604 h 6858000"/>
                <a:gd name="connsiteX20" fmla="*/ 1934812 w 7269107"/>
                <a:gd name="connsiteY20" fmla="*/ 5225904 h 6858000"/>
                <a:gd name="connsiteX21" fmla="*/ 3140010 w 7269107"/>
                <a:gd name="connsiteY21" fmla="*/ 6456196 h 6858000"/>
                <a:gd name="connsiteX22" fmla="*/ 4281662 w 7269107"/>
                <a:gd name="connsiteY22" fmla="*/ 6843305 h 6858000"/>
                <a:gd name="connsiteX23" fmla="*/ 4449058 w 7269107"/>
                <a:gd name="connsiteY23" fmla="*/ 6858000 h 6858000"/>
                <a:gd name="connsiteX24" fmla="*/ 1970756 w 7269107"/>
                <a:gd name="connsiteY24" fmla="*/ 6858000 h 6858000"/>
                <a:gd name="connsiteX25" fmla="*/ 1735871 w 7269107"/>
                <a:gd name="connsiteY25" fmla="*/ 6627685 h 6858000"/>
                <a:gd name="connsiteX26" fmla="*/ 1080930 w 7269107"/>
                <a:gd name="connsiteY26" fmla="*/ 5805127 h 6858000"/>
                <a:gd name="connsiteX27" fmla="*/ 0 w 7269107"/>
                <a:gd name="connsiteY27" fmla="*/ 3498372 h 6858000"/>
                <a:gd name="connsiteX28" fmla="*/ 1708172 w 7269107"/>
                <a:gd name="connsiteY28" fmla="*/ 7330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7269107" h="6858000">
                  <a:moveTo>
                    <a:pt x="7269107" y="5518449"/>
                  </a:moveTo>
                  <a:lnTo>
                    <a:pt x="7269107" y="6823281"/>
                  </a:lnTo>
                  <a:lnTo>
                    <a:pt x="7224122" y="6858000"/>
                  </a:lnTo>
                  <a:lnTo>
                    <a:pt x="4927054" y="6858000"/>
                  </a:lnTo>
                  <a:lnTo>
                    <a:pt x="4982167" y="6852876"/>
                  </a:lnTo>
                  <a:cubicBezTo>
                    <a:pt x="5236517" y="6821036"/>
                    <a:pt x="5483373" y="6740566"/>
                    <a:pt x="5743768" y="6606245"/>
                  </a:cubicBezTo>
                  <a:cubicBezTo>
                    <a:pt x="6099551" y="6422337"/>
                    <a:pt x="6452586" y="6154209"/>
                    <a:pt x="6843778" y="5848440"/>
                  </a:cubicBezTo>
                  <a:cubicBezTo>
                    <a:pt x="6935559" y="5776768"/>
                    <a:pt x="7026997" y="5706642"/>
                    <a:pt x="7115515" y="5637891"/>
                  </a:cubicBezTo>
                  <a:close/>
                  <a:moveTo>
                    <a:pt x="6870111" y="0"/>
                  </a:moveTo>
                  <a:lnTo>
                    <a:pt x="7269107" y="0"/>
                  </a:lnTo>
                  <a:lnTo>
                    <a:pt x="7269107" y="243137"/>
                  </a:lnTo>
                  <a:lnTo>
                    <a:pt x="7089989" y="119955"/>
                  </a:lnTo>
                  <a:cubicBezTo>
                    <a:pt x="7045081" y="92581"/>
                    <a:pt x="6999384" y="66425"/>
                    <a:pt x="6952948" y="41521"/>
                  </a:cubicBezTo>
                  <a:close/>
                  <a:moveTo>
                    <a:pt x="1797606" y="0"/>
                  </a:moveTo>
                  <a:lnTo>
                    <a:pt x="3815328" y="0"/>
                  </a:lnTo>
                  <a:lnTo>
                    <a:pt x="3627371" y="77142"/>
                  </a:lnTo>
                  <a:cubicBezTo>
                    <a:pt x="3175548" y="273822"/>
                    <a:pt x="2754868" y="536281"/>
                    <a:pt x="2379115" y="856285"/>
                  </a:cubicBezTo>
                  <a:cubicBezTo>
                    <a:pt x="1959736" y="1215679"/>
                    <a:pt x="1616497" y="1640901"/>
                    <a:pt x="1386699" y="2086062"/>
                  </a:cubicBezTo>
                  <a:cubicBezTo>
                    <a:pt x="1151572" y="2543083"/>
                    <a:pt x="1031258" y="3018150"/>
                    <a:pt x="1031258" y="3498372"/>
                  </a:cubicBezTo>
                  <a:cubicBezTo>
                    <a:pt x="1031258" y="3957455"/>
                    <a:pt x="1211213" y="4223692"/>
                    <a:pt x="1618904" y="4781604"/>
                  </a:cubicBezTo>
                  <a:cubicBezTo>
                    <a:pt x="1720826" y="4921339"/>
                    <a:pt x="1826186" y="5065887"/>
                    <a:pt x="1934812" y="5225904"/>
                  </a:cubicBezTo>
                  <a:cubicBezTo>
                    <a:pt x="2318957" y="5792064"/>
                    <a:pt x="2713069" y="6194600"/>
                    <a:pt x="3140010" y="6456196"/>
                  </a:cubicBezTo>
                  <a:cubicBezTo>
                    <a:pt x="3479423" y="6664512"/>
                    <a:pt x="3855769" y="6792387"/>
                    <a:pt x="4281662" y="6843305"/>
                  </a:cubicBezTo>
                  <a:lnTo>
                    <a:pt x="4449058" y="6858000"/>
                  </a:lnTo>
                  <a:lnTo>
                    <a:pt x="1970756" y="6858000"/>
                  </a:lnTo>
                  <a:lnTo>
                    <a:pt x="1735871" y="6627685"/>
                  </a:lnTo>
                  <a:cubicBezTo>
                    <a:pt x="1502482" y="6382823"/>
                    <a:pt x="1285773" y="6107254"/>
                    <a:pt x="1080930" y="5805127"/>
                  </a:cubicBezTo>
                  <a:cubicBezTo>
                    <a:pt x="556364" y="5032027"/>
                    <a:pt x="0" y="4501616"/>
                    <a:pt x="0" y="3498372"/>
                  </a:cubicBezTo>
                  <a:cubicBezTo>
                    <a:pt x="0" y="2160829"/>
                    <a:pt x="685185" y="949872"/>
                    <a:pt x="1708172" y="73302"/>
                  </a:cubicBezTo>
                  <a:close/>
                </a:path>
              </a:pathLst>
            </a:custGeom>
            <a:gradFill>
              <a:gsLst>
                <a:gs pos="2000">
                  <a:schemeClr val="bg1">
                    <a:alpha val="10000"/>
                  </a:schemeClr>
                </a:gs>
                <a:gs pos="5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 name="Marcador de contenido 2">
            <a:extLst>
              <a:ext uri="{FF2B5EF4-FFF2-40B4-BE49-F238E27FC236}">
                <a16:creationId xmlns:a16="http://schemas.microsoft.com/office/drawing/2014/main" id="{18D4EFC0-D5D5-86DC-39F1-2AD2C8AEBC8B}"/>
              </a:ext>
            </a:extLst>
          </p:cNvPr>
          <p:cNvSpPr>
            <a:spLocks noGrp="1"/>
          </p:cNvSpPr>
          <p:nvPr>
            <p:ph idx="1"/>
          </p:nvPr>
        </p:nvSpPr>
        <p:spPr>
          <a:xfrm>
            <a:off x="6632812" y="1032987"/>
            <a:ext cx="4919108" cy="4792027"/>
          </a:xfrm>
        </p:spPr>
        <p:txBody>
          <a:bodyPr anchor="ctr">
            <a:normAutofit/>
          </a:bodyPr>
          <a:lstStyle/>
          <a:p>
            <a:r>
              <a:rPr lang="es-ES" sz="1300">
                <a:solidFill>
                  <a:schemeClr val="tx2"/>
                </a:solidFill>
                <a:effectLst/>
                <a:latin typeface="Arial" panose="020B0604020202020204" pitchFamily="34" charset="0"/>
                <a:ea typeface="Times New Roman" panose="02020603050405020304" pitchFamily="18" charset="0"/>
                <a:cs typeface="Times New Roman" panose="02020603050405020304" pitchFamily="18" charset="0"/>
              </a:rPr>
              <a:t>El objetivo es clasificar según las características de cada fila en si el programa es legítimo o malicioso según la columna legitimate, siendo legitimo (0) o no legítimos (1).</a:t>
            </a:r>
            <a:endParaRPr lang="es-PA" sz="1300">
              <a:solidFill>
                <a:schemeClr val="tx2"/>
              </a:solidFill>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buFont typeface="Symbol" panose="05050102010706020507" pitchFamily="18" charset="2"/>
              <a:buChar char=""/>
            </a:pPr>
            <a:r>
              <a:rPr lang="es-ES" sz="1300" b="1">
                <a:solidFill>
                  <a:schemeClr val="tx2"/>
                </a:solidFill>
                <a:effectLst/>
                <a:latin typeface="Arial" panose="020B0604020202020204" pitchFamily="34" charset="0"/>
                <a:ea typeface="Times New Roman" panose="02020603050405020304" pitchFamily="18" charset="0"/>
                <a:cs typeface="Times New Roman" panose="02020603050405020304" pitchFamily="18" charset="0"/>
              </a:rPr>
              <a:t>AddressOfEntryPoint:</a:t>
            </a:r>
            <a:r>
              <a:rPr lang="es-ES" sz="1300">
                <a:solidFill>
                  <a:schemeClr val="tx2"/>
                </a:solidFill>
                <a:effectLst/>
                <a:latin typeface="Arial" panose="020B0604020202020204" pitchFamily="34" charset="0"/>
                <a:ea typeface="Times New Roman" panose="02020603050405020304" pitchFamily="18" charset="0"/>
                <a:cs typeface="Times New Roman" panose="02020603050405020304" pitchFamily="18" charset="0"/>
              </a:rPr>
              <a:t> 10407: La dirección de entrada donde comenzará la ejecución del archivo.</a:t>
            </a:r>
            <a:endParaRPr lang="es-PA" sz="1300">
              <a:solidFill>
                <a:schemeClr val="tx2"/>
              </a:solidFill>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buFont typeface="Symbol" panose="05050102010706020507" pitchFamily="18" charset="2"/>
              <a:buChar char=""/>
            </a:pPr>
            <a:r>
              <a:rPr lang="es-ES" sz="1300" b="1">
                <a:solidFill>
                  <a:schemeClr val="tx2"/>
                </a:solidFill>
                <a:effectLst/>
                <a:latin typeface="Arial" panose="020B0604020202020204" pitchFamily="34" charset="0"/>
                <a:ea typeface="Times New Roman" panose="02020603050405020304" pitchFamily="18" charset="0"/>
                <a:cs typeface="Times New Roman" panose="02020603050405020304" pitchFamily="18" charset="0"/>
              </a:rPr>
              <a:t>MajorLinkerVersion:</a:t>
            </a:r>
            <a:r>
              <a:rPr lang="es-ES" sz="1300">
                <a:solidFill>
                  <a:schemeClr val="tx2"/>
                </a:solidFill>
                <a:effectLst/>
                <a:latin typeface="Arial" panose="020B0604020202020204" pitchFamily="34" charset="0"/>
                <a:ea typeface="Times New Roman" panose="02020603050405020304" pitchFamily="18" charset="0"/>
                <a:cs typeface="Times New Roman" panose="02020603050405020304" pitchFamily="18" charset="0"/>
              </a:rPr>
              <a:t> 9: Versión principal del enlazador utilizado.</a:t>
            </a:r>
            <a:endParaRPr lang="es-PA" sz="1300">
              <a:solidFill>
                <a:schemeClr val="tx2"/>
              </a:solidFill>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buFont typeface="Symbol" panose="05050102010706020507" pitchFamily="18" charset="2"/>
              <a:buChar char=""/>
            </a:pPr>
            <a:r>
              <a:rPr lang="es-ES" sz="1300" b="1">
                <a:solidFill>
                  <a:schemeClr val="tx2"/>
                </a:solidFill>
                <a:effectLst/>
                <a:latin typeface="Arial" panose="020B0604020202020204" pitchFamily="34" charset="0"/>
                <a:ea typeface="Times New Roman" panose="02020603050405020304" pitchFamily="18" charset="0"/>
                <a:cs typeface="Times New Roman" panose="02020603050405020304" pitchFamily="18" charset="0"/>
              </a:rPr>
              <a:t>MajorImageVersion:</a:t>
            </a:r>
            <a:r>
              <a:rPr lang="es-ES" sz="1300">
                <a:solidFill>
                  <a:schemeClr val="tx2"/>
                </a:solidFill>
                <a:effectLst/>
                <a:latin typeface="Arial" panose="020B0604020202020204" pitchFamily="34" charset="0"/>
                <a:ea typeface="Times New Roman" panose="02020603050405020304" pitchFamily="18" charset="0"/>
                <a:cs typeface="Times New Roman" panose="02020603050405020304" pitchFamily="18" charset="0"/>
              </a:rPr>
              <a:t> 6: Versión de la imagen del archivo.</a:t>
            </a:r>
            <a:endParaRPr lang="es-PA" sz="1300">
              <a:solidFill>
                <a:schemeClr val="tx2"/>
              </a:solidFill>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buFont typeface="Symbol" panose="05050102010706020507" pitchFamily="18" charset="2"/>
              <a:buChar char=""/>
            </a:pPr>
            <a:r>
              <a:rPr lang="es-ES" sz="1300" b="1">
                <a:solidFill>
                  <a:schemeClr val="tx2"/>
                </a:solidFill>
                <a:effectLst/>
                <a:latin typeface="Arial" panose="020B0604020202020204" pitchFamily="34" charset="0"/>
                <a:ea typeface="Times New Roman" panose="02020603050405020304" pitchFamily="18" charset="0"/>
                <a:cs typeface="Times New Roman" panose="02020603050405020304" pitchFamily="18" charset="0"/>
              </a:rPr>
              <a:t>MajorOperatingSystemVersion:</a:t>
            </a:r>
            <a:r>
              <a:rPr lang="es-ES" sz="1300">
                <a:solidFill>
                  <a:schemeClr val="tx2"/>
                </a:solidFill>
                <a:effectLst/>
                <a:latin typeface="Arial" panose="020B0604020202020204" pitchFamily="34" charset="0"/>
                <a:ea typeface="Times New Roman" panose="02020603050405020304" pitchFamily="18" charset="0"/>
                <a:cs typeface="Times New Roman" panose="02020603050405020304" pitchFamily="18" charset="0"/>
              </a:rPr>
              <a:t> 6: Versión principal del sistema operativo.</a:t>
            </a:r>
            <a:endParaRPr lang="es-PA" sz="1300">
              <a:solidFill>
                <a:schemeClr val="tx2"/>
              </a:solidFill>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buFont typeface="Symbol" panose="05050102010706020507" pitchFamily="18" charset="2"/>
              <a:buChar char=""/>
            </a:pPr>
            <a:r>
              <a:rPr lang="es-ES" sz="1300" b="1">
                <a:solidFill>
                  <a:schemeClr val="tx2"/>
                </a:solidFill>
                <a:effectLst/>
                <a:latin typeface="Arial" panose="020B0604020202020204" pitchFamily="34" charset="0"/>
                <a:ea typeface="Times New Roman" panose="02020603050405020304" pitchFamily="18" charset="0"/>
                <a:cs typeface="Times New Roman" panose="02020603050405020304" pitchFamily="18" charset="0"/>
              </a:rPr>
              <a:t>DllCharacteristics:</a:t>
            </a:r>
            <a:r>
              <a:rPr lang="es-ES" sz="1300">
                <a:solidFill>
                  <a:schemeClr val="tx2"/>
                </a:solidFill>
                <a:effectLst/>
                <a:latin typeface="Arial" panose="020B0604020202020204" pitchFamily="34" charset="0"/>
                <a:ea typeface="Times New Roman" panose="02020603050405020304" pitchFamily="18" charset="0"/>
                <a:cs typeface="Times New Roman" panose="02020603050405020304" pitchFamily="18" charset="0"/>
              </a:rPr>
              <a:t> 33088: Características del archivo PE, codificadas en un valor numérico.</a:t>
            </a:r>
            <a:endParaRPr lang="es-PA" sz="1300">
              <a:solidFill>
                <a:schemeClr val="tx2"/>
              </a:solidFill>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buFont typeface="Symbol" panose="05050102010706020507" pitchFamily="18" charset="2"/>
              <a:buChar char=""/>
            </a:pPr>
            <a:r>
              <a:rPr lang="es-ES" sz="1300" b="1">
                <a:solidFill>
                  <a:schemeClr val="tx2"/>
                </a:solidFill>
                <a:effectLst/>
                <a:latin typeface="Arial" panose="020B0604020202020204" pitchFamily="34" charset="0"/>
                <a:ea typeface="Times New Roman" panose="02020603050405020304" pitchFamily="18" charset="0"/>
                <a:cs typeface="Times New Roman" panose="02020603050405020304" pitchFamily="18" charset="0"/>
              </a:rPr>
              <a:t>SizeOfStackReserve:</a:t>
            </a:r>
            <a:r>
              <a:rPr lang="es-ES" sz="1300">
                <a:solidFill>
                  <a:schemeClr val="tx2"/>
                </a:solidFill>
                <a:effectLst/>
                <a:latin typeface="Arial" panose="020B0604020202020204" pitchFamily="34" charset="0"/>
                <a:ea typeface="Times New Roman" panose="02020603050405020304" pitchFamily="18" charset="0"/>
                <a:cs typeface="Times New Roman" panose="02020603050405020304" pitchFamily="18" charset="0"/>
              </a:rPr>
              <a:t> 262144: Tamaño reservado para la pila.</a:t>
            </a:r>
            <a:endParaRPr lang="es-PA" sz="1300">
              <a:solidFill>
                <a:schemeClr val="tx2"/>
              </a:solidFill>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buFont typeface="Symbol" panose="05050102010706020507" pitchFamily="18" charset="2"/>
              <a:buChar char=""/>
            </a:pPr>
            <a:r>
              <a:rPr lang="es-ES" sz="1300" b="1">
                <a:solidFill>
                  <a:schemeClr val="tx2"/>
                </a:solidFill>
                <a:effectLst/>
                <a:latin typeface="Arial" panose="020B0604020202020204" pitchFamily="34" charset="0"/>
                <a:ea typeface="Times New Roman" panose="02020603050405020304" pitchFamily="18" charset="0"/>
                <a:cs typeface="Times New Roman" panose="02020603050405020304" pitchFamily="18" charset="0"/>
              </a:rPr>
              <a:t>NumberOfSections:</a:t>
            </a:r>
            <a:r>
              <a:rPr lang="es-ES" sz="1300">
                <a:solidFill>
                  <a:schemeClr val="tx2"/>
                </a:solidFill>
                <a:effectLst/>
                <a:latin typeface="Arial" panose="020B0604020202020204" pitchFamily="34" charset="0"/>
                <a:ea typeface="Times New Roman" panose="02020603050405020304" pitchFamily="18" charset="0"/>
                <a:cs typeface="Times New Roman" panose="02020603050405020304" pitchFamily="18" charset="0"/>
              </a:rPr>
              <a:t> 4: El archivo PE tiene 4 secciones.</a:t>
            </a:r>
            <a:endParaRPr lang="es-PA" sz="1300">
              <a:solidFill>
                <a:schemeClr val="tx2"/>
              </a:solidFill>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buFont typeface="Symbol" panose="05050102010706020507" pitchFamily="18" charset="2"/>
              <a:buChar char=""/>
            </a:pPr>
            <a:r>
              <a:rPr lang="es-ES" sz="1300" b="1">
                <a:solidFill>
                  <a:schemeClr val="tx2"/>
                </a:solidFill>
                <a:effectLst/>
                <a:latin typeface="Arial" panose="020B0604020202020204" pitchFamily="34" charset="0"/>
                <a:ea typeface="Times New Roman" panose="02020603050405020304" pitchFamily="18" charset="0"/>
                <a:cs typeface="Times New Roman" panose="02020603050405020304" pitchFamily="18" charset="0"/>
              </a:rPr>
              <a:t>ResourceSize:</a:t>
            </a:r>
            <a:r>
              <a:rPr lang="es-ES" sz="1300">
                <a:solidFill>
                  <a:schemeClr val="tx2"/>
                </a:solidFill>
                <a:effectLst/>
                <a:latin typeface="Arial" panose="020B0604020202020204" pitchFamily="34" charset="0"/>
                <a:ea typeface="Times New Roman" panose="02020603050405020304" pitchFamily="18" charset="0"/>
                <a:cs typeface="Times New Roman" panose="02020603050405020304" pitchFamily="18" charset="0"/>
              </a:rPr>
              <a:t> 952: El tamaño de los recursos es 952 bytes.</a:t>
            </a:r>
            <a:endParaRPr lang="es-PA" sz="1300">
              <a:solidFill>
                <a:schemeClr val="tx2"/>
              </a:solidFill>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buFont typeface="Symbol" panose="05050102010706020507" pitchFamily="18" charset="2"/>
              <a:buChar char=""/>
            </a:pPr>
            <a:r>
              <a:rPr lang="es-ES" sz="1300" b="1">
                <a:solidFill>
                  <a:schemeClr val="tx2"/>
                </a:solidFill>
                <a:effectLst/>
                <a:latin typeface="Arial" panose="020B0604020202020204" pitchFamily="34" charset="0"/>
                <a:ea typeface="Times New Roman" panose="02020603050405020304" pitchFamily="18" charset="0"/>
                <a:cs typeface="Times New Roman" panose="02020603050405020304" pitchFamily="18" charset="0"/>
              </a:rPr>
              <a:t>Legitimate:</a:t>
            </a:r>
            <a:r>
              <a:rPr lang="es-ES" sz="1300">
                <a:solidFill>
                  <a:schemeClr val="tx2"/>
                </a:solidFill>
                <a:effectLst/>
                <a:latin typeface="Arial" panose="020B0604020202020204" pitchFamily="34" charset="0"/>
                <a:ea typeface="Times New Roman" panose="02020603050405020304" pitchFamily="18" charset="0"/>
                <a:cs typeface="Times New Roman" panose="02020603050405020304" pitchFamily="18" charset="0"/>
              </a:rPr>
              <a:t> 1: Indica que este archivo es legítimo, no malicioso.</a:t>
            </a:r>
            <a:endParaRPr lang="es-PA" sz="1300">
              <a:solidFill>
                <a:schemeClr val="tx2"/>
              </a:solidFill>
              <a:effectLst/>
              <a:latin typeface="Arial" panose="020B0604020202020204" pitchFamily="34" charset="0"/>
              <a:ea typeface="Times New Roman" panose="02020603050405020304" pitchFamily="18" charset="0"/>
              <a:cs typeface="Times New Roman" panose="02020603050405020304" pitchFamily="18" charset="0"/>
            </a:endParaRPr>
          </a:p>
          <a:p>
            <a:endParaRPr lang="es-PA" sz="1300">
              <a:solidFill>
                <a:schemeClr val="tx2"/>
              </a:solidFill>
            </a:endParaRPr>
          </a:p>
        </p:txBody>
      </p:sp>
    </p:spTree>
    <p:extLst>
      <p:ext uri="{BB962C8B-B14F-4D97-AF65-F5344CB8AC3E}">
        <p14:creationId xmlns:p14="http://schemas.microsoft.com/office/powerpoint/2010/main" val="30518897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E020063-2385-44AC-BD67-258E1F0B9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E014A0B-5338-4077-AFE9-A90D04D449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4634720E-D0BA-657A-B52C-17C5B0FCFF6C}"/>
              </a:ext>
            </a:extLst>
          </p:cNvPr>
          <p:cNvSpPr>
            <a:spLocks noGrp="1"/>
          </p:cNvSpPr>
          <p:nvPr>
            <p:ph type="title"/>
          </p:nvPr>
        </p:nvSpPr>
        <p:spPr>
          <a:xfrm>
            <a:off x="1179576" y="1261423"/>
            <a:ext cx="9829800" cy="1325880"/>
          </a:xfrm>
        </p:spPr>
        <p:txBody>
          <a:bodyPr anchor="b">
            <a:normAutofit/>
          </a:bodyPr>
          <a:lstStyle/>
          <a:p>
            <a:pPr algn="ctr"/>
            <a:r>
              <a:rPr lang="es-PA" sz="3600">
                <a:solidFill>
                  <a:schemeClr val="tx2"/>
                </a:solidFill>
              </a:rPr>
              <a:t>Preparación de los datos </a:t>
            </a:r>
          </a:p>
        </p:txBody>
      </p:sp>
      <p:grpSp>
        <p:nvGrpSpPr>
          <p:cNvPr id="15" name="Group 14">
            <a:extLst>
              <a:ext uri="{FF2B5EF4-FFF2-40B4-BE49-F238E27FC236}">
                <a16:creationId xmlns:a16="http://schemas.microsoft.com/office/drawing/2014/main" id="{78127680-150F-4A90-9950-F663925781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 y="-1"/>
            <a:ext cx="3362070" cy="2522849"/>
            <a:chOff x="-305" y="-1"/>
            <a:chExt cx="3832880" cy="2876136"/>
          </a:xfrm>
        </p:grpSpPr>
        <p:sp>
          <p:nvSpPr>
            <p:cNvPr id="16" name="Freeform: Shape 15">
              <a:extLst>
                <a:ext uri="{FF2B5EF4-FFF2-40B4-BE49-F238E27FC236}">
                  <a16:creationId xmlns:a16="http://schemas.microsoft.com/office/drawing/2014/main" id="{5088F97A-8362-4967-B664-D748B846EC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30F9DEDE-4318-412A-81C5-C8C90F6897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09E97DE9-7844-4707-8928-1CD88ADB72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Freeform: Shape 18">
              <a:extLst>
                <a:ext uri="{FF2B5EF4-FFF2-40B4-BE49-F238E27FC236}">
                  <a16:creationId xmlns:a16="http://schemas.microsoft.com/office/drawing/2014/main" id="{EC58954E-44A5-4A0D-97A9-8A2BB43D68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Marcador de contenido 2">
            <a:extLst>
              <a:ext uri="{FF2B5EF4-FFF2-40B4-BE49-F238E27FC236}">
                <a16:creationId xmlns:a16="http://schemas.microsoft.com/office/drawing/2014/main" id="{FD1C2685-561C-4DF3-551A-739DF3935C39}"/>
              </a:ext>
            </a:extLst>
          </p:cNvPr>
          <p:cNvSpPr>
            <a:spLocks noGrp="1"/>
          </p:cNvSpPr>
          <p:nvPr>
            <p:ph idx="1"/>
          </p:nvPr>
        </p:nvSpPr>
        <p:spPr>
          <a:xfrm>
            <a:off x="804672" y="2827419"/>
            <a:ext cx="5126896" cy="3227626"/>
          </a:xfrm>
        </p:spPr>
        <p:txBody>
          <a:bodyPr anchor="ctr">
            <a:normAutofit/>
          </a:bodyPr>
          <a:lstStyle/>
          <a:p>
            <a:r>
              <a:rPr lang="es-ES" sz="1800">
                <a:solidFill>
                  <a:schemeClr val="tx2"/>
                </a:solidFill>
                <a:effectLst/>
                <a:latin typeface="Arial" panose="020B0604020202020204" pitchFamily="34" charset="0"/>
                <a:ea typeface="Times New Roman" panose="02020603050405020304" pitchFamily="18" charset="0"/>
                <a:cs typeface="Times New Roman" panose="02020603050405020304" pitchFamily="18" charset="0"/>
              </a:rPr>
              <a:t>Se procedió con el cambio de tipo de dato de la columna Legitimate a tipo cadena en Python y borrar filas en blanco </a:t>
            </a:r>
            <a:endParaRPr lang="es-PA" sz="1800">
              <a:solidFill>
                <a:schemeClr val="tx2"/>
              </a:solidFill>
            </a:endParaRPr>
          </a:p>
        </p:txBody>
      </p:sp>
      <p:grpSp>
        <p:nvGrpSpPr>
          <p:cNvPr id="21" name="Group 20">
            <a:extLst>
              <a:ext uri="{FF2B5EF4-FFF2-40B4-BE49-F238E27FC236}">
                <a16:creationId xmlns:a16="http://schemas.microsoft.com/office/drawing/2014/main" id="{466920E5-8640-4C24-A775-8647637094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flipH="1">
            <a:off x="10185732" y="4852038"/>
            <a:ext cx="2151670" cy="1860256"/>
            <a:chOff x="-305" y="-4155"/>
            <a:chExt cx="2514948" cy="2174333"/>
          </a:xfrm>
        </p:grpSpPr>
        <p:sp>
          <p:nvSpPr>
            <p:cNvPr id="22" name="Freeform: Shape 21">
              <a:extLst>
                <a:ext uri="{FF2B5EF4-FFF2-40B4-BE49-F238E27FC236}">
                  <a16:creationId xmlns:a16="http://schemas.microsoft.com/office/drawing/2014/main" id="{2CBA3142-5A82-43CE-87A2-EB14B17A51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AEF5A1C7-9938-4A33-A5A4-2B05353B31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id="{262A936D-E9F6-4A68-82C2-1D1CC77722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5" name="Freeform: Shape 24">
              <a:extLst>
                <a:ext uri="{FF2B5EF4-FFF2-40B4-BE49-F238E27FC236}">
                  <a16:creationId xmlns:a16="http://schemas.microsoft.com/office/drawing/2014/main" id="{C68A9229-BBBE-4934-9700-BA72A1BB03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 name="Grupo 5">
            <a:extLst>
              <a:ext uri="{FF2B5EF4-FFF2-40B4-BE49-F238E27FC236}">
                <a16:creationId xmlns:a16="http://schemas.microsoft.com/office/drawing/2014/main" id="{7DB69B68-805D-1C69-E717-57BF67C4A702}"/>
              </a:ext>
            </a:extLst>
          </p:cNvPr>
          <p:cNvGrpSpPr/>
          <p:nvPr/>
        </p:nvGrpSpPr>
        <p:grpSpPr>
          <a:xfrm>
            <a:off x="6429378" y="2827419"/>
            <a:ext cx="5411640" cy="2954045"/>
            <a:chOff x="5035740" y="2576512"/>
            <a:chExt cx="5906135" cy="3182923"/>
          </a:xfrm>
        </p:grpSpPr>
        <p:pic>
          <p:nvPicPr>
            <p:cNvPr id="4" name="Imagen 3" descr="Texto&#10;&#10;Descripción generada automáticamente">
              <a:extLst>
                <a:ext uri="{FF2B5EF4-FFF2-40B4-BE49-F238E27FC236}">
                  <a16:creationId xmlns:a16="http://schemas.microsoft.com/office/drawing/2014/main" id="{436EE2F4-BB67-E054-6FB1-F38F0B925EB3}"/>
                </a:ext>
              </a:extLst>
            </p:cNvPr>
            <p:cNvPicPr>
              <a:picLocks noChangeAspect="1"/>
            </p:cNvPicPr>
            <p:nvPr/>
          </p:nvPicPr>
          <p:blipFill>
            <a:blip r:embed="rId2"/>
            <a:stretch>
              <a:fillRect/>
            </a:stretch>
          </p:blipFill>
          <p:spPr>
            <a:xfrm>
              <a:off x="5035740" y="2576512"/>
              <a:ext cx="5906135" cy="1887855"/>
            </a:xfrm>
            <a:prstGeom prst="rect">
              <a:avLst/>
            </a:prstGeom>
          </p:spPr>
        </p:pic>
        <p:pic>
          <p:nvPicPr>
            <p:cNvPr id="5" name="Imagen 4" descr="Interfaz de usuario gráfica&#10;&#10;Descripción generada automáticamente con confianza baja">
              <a:extLst>
                <a:ext uri="{FF2B5EF4-FFF2-40B4-BE49-F238E27FC236}">
                  <a16:creationId xmlns:a16="http://schemas.microsoft.com/office/drawing/2014/main" id="{BAA125F4-3F31-D457-B6BE-63F32D641BC8}"/>
                </a:ext>
              </a:extLst>
            </p:cNvPr>
            <p:cNvPicPr>
              <a:picLocks noChangeAspect="1"/>
            </p:cNvPicPr>
            <p:nvPr/>
          </p:nvPicPr>
          <p:blipFill>
            <a:blip r:embed="rId3"/>
            <a:stretch>
              <a:fillRect/>
            </a:stretch>
          </p:blipFill>
          <p:spPr>
            <a:xfrm>
              <a:off x="5035740" y="4464367"/>
              <a:ext cx="5906135" cy="1295068"/>
            </a:xfrm>
            <a:prstGeom prst="rect">
              <a:avLst/>
            </a:prstGeom>
          </p:spPr>
        </p:pic>
      </p:grpSp>
    </p:spTree>
    <p:extLst>
      <p:ext uri="{BB962C8B-B14F-4D97-AF65-F5344CB8AC3E}">
        <p14:creationId xmlns:p14="http://schemas.microsoft.com/office/powerpoint/2010/main" val="38078187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useBgFill="1">
        <p:nvSpPr>
          <p:cNvPr id="43" name="Rectangle 39">
            <a:extLst>
              <a:ext uri="{FF2B5EF4-FFF2-40B4-BE49-F238E27FC236}">
                <a16:creationId xmlns:a16="http://schemas.microsoft.com/office/drawing/2014/main" id="{839C83B4-CCB6-412E-B7FF-BA0CF31B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D1BA989C-D286-48D4-B3F1-84F3CBF095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ítulo 1">
            <a:extLst>
              <a:ext uri="{FF2B5EF4-FFF2-40B4-BE49-F238E27FC236}">
                <a16:creationId xmlns:a16="http://schemas.microsoft.com/office/drawing/2014/main" id="{E247D5E6-B420-B1C9-1424-05315051DB7A}"/>
              </a:ext>
            </a:extLst>
          </p:cNvPr>
          <p:cNvSpPr>
            <a:spLocks noGrp="1"/>
          </p:cNvSpPr>
          <p:nvPr>
            <p:ph type="title"/>
          </p:nvPr>
        </p:nvSpPr>
        <p:spPr>
          <a:xfrm>
            <a:off x="804672" y="1541007"/>
            <a:ext cx="3401568" cy="3775985"/>
          </a:xfrm>
        </p:spPr>
        <p:txBody>
          <a:bodyPr>
            <a:normAutofit/>
          </a:bodyPr>
          <a:lstStyle/>
          <a:p>
            <a:r>
              <a:rPr lang="es-MX" sz="3700">
                <a:solidFill>
                  <a:schemeClr val="tx2"/>
                </a:solidFill>
              </a:rPr>
              <a:t>Análisis y visualizar su comportamiento mediante los histogramas en Weka 3.8.6 </a:t>
            </a:r>
            <a:endParaRPr lang="es-PA" sz="3700">
              <a:solidFill>
                <a:schemeClr val="tx2"/>
              </a:solidFill>
            </a:endParaRPr>
          </a:p>
        </p:txBody>
      </p:sp>
      <p:grpSp>
        <p:nvGrpSpPr>
          <p:cNvPr id="44" name="Group 43">
            <a:extLst>
              <a:ext uri="{FF2B5EF4-FFF2-40B4-BE49-F238E27FC236}">
                <a16:creationId xmlns:a16="http://schemas.microsoft.com/office/drawing/2014/main" id="{98925B56-689F-4DFB-8FD0-9BB9D8DE848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3179493" cy="2385844"/>
            <a:chOff x="-305" y="-1"/>
            <a:chExt cx="3832880" cy="2876136"/>
          </a:xfrm>
        </p:grpSpPr>
        <p:sp>
          <p:nvSpPr>
            <p:cNvPr id="45" name="Freeform: Shape 44">
              <a:extLst>
                <a:ext uri="{FF2B5EF4-FFF2-40B4-BE49-F238E27FC236}">
                  <a16:creationId xmlns:a16="http://schemas.microsoft.com/office/drawing/2014/main" id="{B9233DCD-C902-4E2F-ABB5-F2498FBB5E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reeform: Shape 45">
              <a:extLst>
                <a:ext uri="{FF2B5EF4-FFF2-40B4-BE49-F238E27FC236}">
                  <a16:creationId xmlns:a16="http://schemas.microsoft.com/office/drawing/2014/main" id="{725B7C80-EAF5-443A-8461-946150B5C5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Shape 46">
              <a:extLst>
                <a:ext uri="{FF2B5EF4-FFF2-40B4-BE49-F238E27FC236}">
                  <a16:creationId xmlns:a16="http://schemas.microsoft.com/office/drawing/2014/main" id="{68CD3602-8169-45DE-B122-457CF0F102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Freeform: Shape 47">
              <a:extLst>
                <a:ext uri="{FF2B5EF4-FFF2-40B4-BE49-F238E27FC236}">
                  <a16:creationId xmlns:a16="http://schemas.microsoft.com/office/drawing/2014/main" id="{873D416A-6D94-4560-9975-67C1FD20EE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0" name="Group 49">
            <a:extLst>
              <a:ext uri="{FF2B5EF4-FFF2-40B4-BE49-F238E27FC236}">
                <a16:creationId xmlns:a16="http://schemas.microsoft.com/office/drawing/2014/main" id="{A7EE5FDC-1EEC-4871-BD9E-EF321D5F89B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453321" y="4487852"/>
            <a:ext cx="2747353" cy="2375262"/>
            <a:chOff x="-305" y="-4155"/>
            <a:chExt cx="2514948" cy="2174333"/>
          </a:xfrm>
        </p:grpSpPr>
        <p:sp>
          <p:nvSpPr>
            <p:cNvPr id="51" name="Freeform: Shape 50">
              <a:extLst>
                <a:ext uri="{FF2B5EF4-FFF2-40B4-BE49-F238E27FC236}">
                  <a16:creationId xmlns:a16="http://schemas.microsoft.com/office/drawing/2014/main" id="{6DE1D26D-7254-43D9-9405-A77E66782A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Shape 51">
              <a:extLst>
                <a:ext uri="{FF2B5EF4-FFF2-40B4-BE49-F238E27FC236}">
                  <a16:creationId xmlns:a16="http://schemas.microsoft.com/office/drawing/2014/main" id="{758F69F4-6E29-4950-A92E-ADD768EC8B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Freeform: Shape 52">
              <a:extLst>
                <a:ext uri="{FF2B5EF4-FFF2-40B4-BE49-F238E27FC236}">
                  <a16:creationId xmlns:a16="http://schemas.microsoft.com/office/drawing/2014/main" id="{BA0AEE0D-D2B5-4616-8383-D61A58F063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54" name="Freeform: Shape 53">
              <a:extLst>
                <a:ext uri="{FF2B5EF4-FFF2-40B4-BE49-F238E27FC236}">
                  <a16:creationId xmlns:a16="http://schemas.microsoft.com/office/drawing/2014/main" id="{2EA69949-F890-4A2C-84CB-7F0EAF6BD2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2" name="Grupo 11">
            <a:extLst>
              <a:ext uri="{FF2B5EF4-FFF2-40B4-BE49-F238E27FC236}">
                <a16:creationId xmlns:a16="http://schemas.microsoft.com/office/drawing/2014/main" id="{71BCD194-7F38-F30C-3FEC-939A1C1B9B8C}"/>
              </a:ext>
            </a:extLst>
          </p:cNvPr>
          <p:cNvGrpSpPr/>
          <p:nvPr/>
        </p:nvGrpSpPr>
        <p:grpSpPr>
          <a:xfrm>
            <a:off x="4276236" y="554559"/>
            <a:ext cx="7610964" cy="5319768"/>
            <a:chOff x="1101393" y="1690688"/>
            <a:chExt cx="8211171" cy="4351338"/>
          </a:xfrm>
        </p:grpSpPr>
        <p:grpSp>
          <p:nvGrpSpPr>
            <p:cNvPr id="13" name="Grupo 12">
              <a:extLst>
                <a:ext uri="{FF2B5EF4-FFF2-40B4-BE49-F238E27FC236}">
                  <a16:creationId xmlns:a16="http://schemas.microsoft.com/office/drawing/2014/main" id="{045A1B3F-3C0A-B1B3-9A5E-E7DFAED665CC}"/>
                </a:ext>
              </a:extLst>
            </p:cNvPr>
            <p:cNvGrpSpPr/>
            <p:nvPr/>
          </p:nvGrpSpPr>
          <p:grpSpPr>
            <a:xfrm>
              <a:off x="3866846" y="1690688"/>
              <a:ext cx="5445718" cy="4351338"/>
              <a:chOff x="3866846" y="1690688"/>
              <a:chExt cx="5445718" cy="4351338"/>
            </a:xfrm>
          </p:grpSpPr>
          <p:pic>
            <p:nvPicPr>
              <p:cNvPr id="15" name="Imagen 14" descr="Interfaz de usuario gráfica, Aplicación, Calendario&#10;&#10;Descripción generada automáticamente">
                <a:extLst>
                  <a:ext uri="{FF2B5EF4-FFF2-40B4-BE49-F238E27FC236}">
                    <a16:creationId xmlns:a16="http://schemas.microsoft.com/office/drawing/2014/main" id="{395332ED-B80F-6D89-DFF6-A7AAC700385D}"/>
                  </a:ext>
                </a:extLst>
              </p:cNvPr>
              <p:cNvPicPr>
                <a:picLocks noChangeAspect="1"/>
              </p:cNvPicPr>
              <p:nvPr/>
            </p:nvPicPr>
            <p:blipFill rotWithShape="1">
              <a:blip r:embed="rId2"/>
              <a:srcRect l="33337" t="1310" r="32973" b="764"/>
              <a:stretch/>
            </p:blipFill>
            <p:spPr bwMode="auto">
              <a:xfrm>
                <a:off x="3866846" y="1690688"/>
                <a:ext cx="2779358" cy="4351338"/>
              </a:xfrm>
              <a:prstGeom prst="rect">
                <a:avLst/>
              </a:prstGeom>
              <a:ln>
                <a:noFill/>
              </a:ln>
              <a:extLst>
                <a:ext uri="{53640926-AAD7-44D8-BBD7-CCE9431645EC}">
                  <a14:shadowObscured xmlns:a14="http://schemas.microsoft.com/office/drawing/2010/main"/>
                </a:ext>
              </a:extLst>
            </p:spPr>
          </p:pic>
          <p:pic>
            <p:nvPicPr>
              <p:cNvPr id="16" name="Imagen 15" descr="Interfaz de usuario gráfica, Aplicación, Calendario&#10;&#10;Descripción generada automáticamente">
                <a:extLst>
                  <a:ext uri="{FF2B5EF4-FFF2-40B4-BE49-F238E27FC236}">
                    <a16:creationId xmlns:a16="http://schemas.microsoft.com/office/drawing/2014/main" id="{395332ED-B80F-6D89-DFF6-A7AAC700385D}"/>
                  </a:ext>
                </a:extLst>
              </p:cNvPr>
              <p:cNvPicPr>
                <a:picLocks noChangeAspect="1"/>
              </p:cNvPicPr>
              <p:nvPr/>
            </p:nvPicPr>
            <p:blipFill rotWithShape="1">
              <a:blip r:embed="rId2"/>
              <a:srcRect l="66674" t="-982" b="-1"/>
              <a:stretch/>
            </p:blipFill>
            <p:spPr bwMode="auto">
              <a:xfrm>
                <a:off x="6646203" y="1690688"/>
                <a:ext cx="2666361" cy="4351338"/>
              </a:xfrm>
              <a:prstGeom prst="rect">
                <a:avLst/>
              </a:prstGeom>
              <a:ln>
                <a:noFill/>
              </a:ln>
              <a:extLst>
                <a:ext uri="{53640926-AAD7-44D8-BBD7-CCE9431645EC}">
                  <a14:shadowObscured xmlns:a14="http://schemas.microsoft.com/office/drawing/2010/main"/>
                </a:ext>
              </a:extLst>
            </p:spPr>
          </p:pic>
        </p:grpSp>
        <p:pic>
          <p:nvPicPr>
            <p:cNvPr id="14" name="Marcador de contenido 3" descr="Interfaz de usuario gráfica, Aplicación, Calendario&#10;&#10;Descripción generada automáticamente">
              <a:extLst>
                <a:ext uri="{FF2B5EF4-FFF2-40B4-BE49-F238E27FC236}">
                  <a16:creationId xmlns:a16="http://schemas.microsoft.com/office/drawing/2014/main" id="{395332ED-B80F-6D89-DFF6-A7AAC700385D}"/>
                </a:ext>
              </a:extLst>
            </p:cNvPr>
            <p:cNvPicPr>
              <a:picLocks noChangeAspect="1"/>
            </p:cNvPicPr>
            <p:nvPr/>
          </p:nvPicPr>
          <p:blipFill rotWithShape="1">
            <a:blip r:embed="rId2"/>
            <a:srcRect t="654" r="66483" b="1419"/>
            <a:stretch/>
          </p:blipFill>
          <p:spPr bwMode="auto">
            <a:xfrm>
              <a:off x="1101393" y="1690688"/>
              <a:ext cx="2765452" cy="4351338"/>
            </a:xfrm>
            <a:prstGeom prst="rect">
              <a:avLst/>
            </a:prstGeom>
            <a:ln>
              <a:noFill/>
            </a:ln>
            <a:extLst>
              <a:ext uri="{53640926-AAD7-44D8-BBD7-CCE9431645EC}">
                <a14:shadowObscured xmlns:a14="http://schemas.microsoft.com/office/drawing/2010/main"/>
              </a:ext>
            </a:extLst>
          </p:spPr>
        </p:pic>
      </p:grpSp>
    </p:spTree>
    <p:extLst>
      <p:ext uri="{BB962C8B-B14F-4D97-AF65-F5344CB8AC3E}">
        <p14:creationId xmlns:p14="http://schemas.microsoft.com/office/powerpoint/2010/main" val="11099749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020063-2385-44AC-BD67-258E1F0B9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E014A0B-5338-4077-AFE9-A90D04D449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26936D6B-1EB8-774A-CB8D-11D0B27372C9}"/>
              </a:ext>
            </a:extLst>
          </p:cNvPr>
          <p:cNvSpPr>
            <a:spLocks noGrp="1"/>
          </p:cNvSpPr>
          <p:nvPr>
            <p:ph type="title"/>
          </p:nvPr>
        </p:nvSpPr>
        <p:spPr>
          <a:xfrm>
            <a:off x="1016668" y="135786"/>
            <a:ext cx="9829800" cy="1325880"/>
          </a:xfrm>
        </p:spPr>
        <p:txBody>
          <a:bodyPr anchor="b">
            <a:normAutofit/>
          </a:bodyPr>
          <a:lstStyle/>
          <a:p>
            <a:pPr algn="ctr"/>
            <a:r>
              <a:rPr lang="es-PA" sz="3600" dirty="0">
                <a:solidFill>
                  <a:schemeClr val="tx2"/>
                </a:solidFill>
              </a:rPr>
              <a:t>Limpieza de datos </a:t>
            </a:r>
          </a:p>
        </p:txBody>
      </p:sp>
      <p:grpSp>
        <p:nvGrpSpPr>
          <p:cNvPr id="13" name="Group 12">
            <a:extLst>
              <a:ext uri="{FF2B5EF4-FFF2-40B4-BE49-F238E27FC236}">
                <a16:creationId xmlns:a16="http://schemas.microsoft.com/office/drawing/2014/main" id="{78127680-150F-4A90-9950-F663925781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 y="-1"/>
            <a:ext cx="3362070" cy="2522849"/>
            <a:chOff x="-305" y="-1"/>
            <a:chExt cx="3832880" cy="2876136"/>
          </a:xfrm>
        </p:grpSpPr>
        <p:sp>
          <p:nvSpPr>
            <p:cNvPr id="14" name="Freeform: Shape 13">
              <a:extLst>
                <a:ext uri="{FF2B5EF4-FFF2-40B4-BE49-F238E27FC236}">
                  <a16:creationId xmlns:a16="http://schemas.microsoft.com/office/drawing/2014/main" id="{5088F97A-8362-4967-B664-D748B846EC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30F9DEDE-4318-412A-81C5-C8C90F6897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a:extLst>
                <a:ext uri="{FF2B5EF4-FFF2-40B4-BE49-F238E27FC236}">
                  <a16:creationId xmlns:a16="http://schemas.microsoft.com/office/drawing/2014/main" id="{09E97DE9-7844-4707-8928-1CD88ADB72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EC58954E-44A5-4A0D-97A9-8A2BB43D68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Marcador de contenido 2">
            <a:extLst>
              <a:ext uri="{FF2B5EF4-FFF2-40B4-BE49-F238E27FC236}">
                <a16:creationId xmlns:a16="http://schemas.microsoft.com/office/drawing/2014/main" id="{822A8516-14D2-34E7-2C06-FAD36B90B760}"/>
              </a:ext>
            </a:extLst>
          </p:cNvPr>
          <p:cNvSpPr>
            <a:spLocks noGrp="1"/>
          </p:cNvSpPr>
          <p:nvPr>
            <p:ph idx="1"/>
          </p:nvPr>
        </p:nvSpPr>
        <p:spPr>
          <a:xfrm>
            <a:off x="804672" y="2827419"/>
            <a:ext cx="4323681" cy="3227626"/>
          </a:xfrm>
        </p:spPr>
        <p:txBody>
          <a:bodyPr anchor="ctr">
            <a:normAutofit/>
          </a:bodyPr>
          <a:lstStyle/>
          <a:p>
            <a:r>
              <a:rPr lang="es-ES" sz="1800" dirty="0">
                <a:solidFill>
                  <a:schemeClr val="tx2"/>
                </a:solidFill>
                <a:effectLst/>
                <a:latin typeface="Arial" panose="020B0604020202020204" pitchFamily="34" charset="0"/>
                <a:ea typeface="Times New Roman" panose="02020603050405020304" pitchFamily="18" charset="0"/>
                <a:cs typeface="Times New Roman" panose="02020603050405020304" pitchFamily="18" charset="0"/>
              </a:rPr>
              <a:t>Luego de visualizar se procedió eliminar los limites muy extremos de las columnas </a:t>
            </a:r>
          </a:p>
          <a:p>
            <a:pPr lvl="1"/>
            <a:r>
              <a:rPr lang="es-ES" sz="1400" dirty="0" err="1">
                <a:solidFill>
                  <a:schemeClr val="tx2"/>
                </a:solidFill>
                <a:effectLst/>
                <a:latin typeface="Arial" panose="020B0604020202020204" pitchFamily="34" charset="0"/>
                <a:ea typeface="Times New Roman" panose="02020603050405020304" pitchFamily="18" charset="0"/>
                <a:cs typeface="Times New Roman" panose="02020603050405020304" pitchFamily="18" charset="0"/>
              </a:rPr>
              <a:t>MajorLinkerVersion</a:t>
            </a:r>
            <a:r>
              <a:rPr lang="es-ES" sz="1400" dirty="0">
                <a:solidFill>
                  <a:schemeClr val="tx2"/>
                </a:solidFill>
                <a:effectLst/>
                <a:latin typeface="Arial" panose="020B0604020202020204" pitchFamily="34" charset="0"/>
                <a:ea typeface="Times New Roman" panose="02020603050405020304" pitchFamily="18" charset="0"/>
                <a:cs typeface="Times New Roman" panose="02020603050405020304" pitchFamily="18" charset="0"/>
              </a:rPr>
              <a:t>, </a:t>
            </a:r>
          </a:p>
          <a:p>
            <a:pPr lvl="1"/>
            <a:r>
              <a:rPr lang="es-ES" sz="1400" dirty="0" err="1">
                <a:solidFill>
                  <a:schemeClr val="tx2"/>
                </a:solidFill>
                <a:effectLst/>
                <a:latin typeface="Arial" panose="020B0604020202020204" pitchFamily="34" charset="0"/>
                <a:ea typeface="Times New Roman" panose="02020603050405020304" pitchFamily="18" charset="0"/>
                <a:cs typeface="Times New Roman" panose="02020603050405020304" pitchFamily="18" charset="0"/>
              </a:rPr>
              <a:t>MajorOperatingSystemVersion</a:t>
            </a:r>
            <a:r>
              <a:rPr lang="es-ES" sz="1400" dirty="0">
                <a:solidFill>
                  <a:schemeClr val="tx2"/>
                </a:solidFill>
                <a:effectLst/>
                <a:latin typeface="Arial" panose="020B0604020202020204" pitchFamily="34" charset="0"/>
                <a:ea typeface="Times New Roman" panose="02020603050405020304" pitchFamily="18" charset="0"/>
                <a:cs typeface="Times New Roman" panose="02020603050405020304" pitchFamily="18" charset="0"/>
              </a:rPr>
              <a:t>, </a:t>
            </a:r>
          </a:p>
          <a:p>
            <a:pPr lvl="1"/>
            <a:r>
              <a:rPr lang="es-ES" sz="1400" dirty="0" err="1">
                <a:solidFill>
                  <a:schemeClr val="tx2"/>
                </a:solidFill>
                <a:effectLst/>
                <a:latin typeface="Arial" panose="020B0604020202020204" pitchFamily="34" charset="0"/>
                <a:ea typeface="Times New Roman" panose="02020603050405020304" pitchFamily="18" charset="0"/>
                <a:cs typeface="Times New Roman" panose="02020603050405020304" pitchFamily="18" charset="0"/>
              </a:rPr>
              <a:t>SizeOfStackReserve</a:t>
            </a:r>
            <a:r>
              <a:rPr lang="es-ES" sz="1400" dirty="0">
                <a:solidFill>
                  <a:schemeClr val="tx2"/>
                </a:solidFill>
                <a:effectLst/>
                <a:latin typeface="Arial" panose="020B0604020202020204" pitchFamily="34" charset="0"/>
                <a:ea typeface="Times New Roman" panose="02020603050405020304" pitchFamily="18" charset="0"/>
                <a:cs typeface="Times New Roman" panose="02020603050405020304" pitchFamily="18" charset="0"/>
              </a:rPr>
              <a:t> </a:t>
            </a:r>
          </a:p>
          <a:p>
            <a:r>
              <a:rPr lang="es-ES" sz="1800" dirty="0">
                <a:solidFill>
                  <a:schemeClr val="tx2"/>
                </a:solidFill>
                <a:latin typeface="Arial" panose="020B0604020202020204" pitchFamily="34" charset="0"/>
                <a:ea typeface="Times New Roman" panose="02020603050405020304" pitchFamily="18" charset="0"/>
                <a:cs typeface="Times New Roman" panose="02020603050405020304" pitchFamily="18" charset="0"/>
              </a:rPr>
              <a:t>E</a:t>
            </a:r>
            <a:r>
              <a:rPr lang="es-ES" sz="1800" dirty="0">
                <a:solidFill>
                  <a:schemeClr val="tx2"/>
                </a:solidFill>
                <a:effectLst/>
                <a:latin typeface="Arial" panose="020B0604020202020204" pitchFamily="34" charset="0"/>
                <a:ea typeface="Times New Roman" panose="02020603050405020304" pitchFamily="18" charset="0"/>
                <a:cs typeface="Times New Roman" panose="02020603050405020304" pitchFamily="18" charset="0"/>
              </a:rPr>
              <a:t>n </a:t>
            </a:r>
            <a:r>
              <a:rPr lang="es-ES" sz="1800" dirty="0" err="1">
                <a:solidFill>
                  <a:schemeClr val="tx2"/>
                </a:solidFill>
                <a:effectLst/>
                <a:latin typeface="Arial" panose="020B0604020202020204" pitchFamily="34" charset="0"/>
                <a:ea typeface="Times New Roman" panose="02020603050405020304" pitchFamily="18" charset="0"/>
                <a:cs typeface="Times New Roman" panose="02020603050405020304" pitchFamily="18" charset="0"/>
              </a:rPr>
              <a:t>busqueda</a:t>
            </a:r>
            <a:r>
              <a:rPr lang="es-ES" sz="1800" dirty="0">
                <a:solidFill>
                  <a:schemeClr val="tx2"/>
                </a:solidFill>
                <a:effectLst/>
                <a:latin typeface="Arial" panose="020B0604020202020204" pitchFamily="34" charset="0"/>
                <a:ea typeface="Times New Roman" panose="02020603050405020304" pitchFamily="18" charset="0"/>
                <a:cs typeface="Times New Roman" panose="02020603050405020304" pitchFamily="18" charset="0"/>
              </a:rPr>
              <a:t> de mejorar la distribución de los datos.</a:t>
            </a:r>
            <a:endParaRPr lang="es-PA" sz="1800" dirty="0">
              <a:solidFill>
                <a:schemeClr val="tx2"/>
              </a:solidFill>
            </a:endParaRPr>
          </a:p>
        </p:txBody>
      </p:sp>
      <p:grpSp>
        <p:nvGrpSpPr>
          <p:cNvPr id="19" name="Group 18">
            <a:extLst>
              <a:ext uri="{FF2B5EF4-FFF2-40B4-BE49-F238E27FC236}">
                <a16:creationId xmlns:a16="http://schemas.microsoft.com/office/drawing/2014/main" id="{466920E5-8640-4C24-A775-8647637094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flipH="1">
            <a:off x="10185732" y="4852038"/>
            <a:ext cx="2151670" cy="1860256"/>
            <a:chOff x="-305" y="-4155"/>
            <a:chExt cx="2514948" cy="2174333"/>
          </a:xfrm>
        </p:grpSpPr>
        <p:sp>
          <p:nvSpPr>
            <p:cNvPr id="20" name="Freeform: Shape 19">
              <a:extLst>
                <a:ext uri="{FF2B5EF4-FFF2-40B4-BE49-F238E27FC236}">
                  <a16:creationId xmlns:a16="http://schemas.microsoft.com/office/drawing/2014/main" id="{2CBA3142-5A82-43CE-87A2-EB14B17A51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AEF5A1C7-9938-4A33-A5A4-2B05353B31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262A936D-E9F6-4A68-82C2-1D1CC77722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3" name="Freeform: Shape 22">
              <a:extLst>
                <a:ext uri="{FF2B5EF4-FFF2-40B4-BE49-F238E27FC236}">
                  <a16:creationId xmlns:a16="http://schemas.microsoft.com/office/drawing/2014/main" id="{C68A9229-BBBE-4934-9700-BA72A1BB03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4" name="Gráfico 1">
            <a:extLst>
              <a:ext uri="{FF2B5EF4-FFF2-40B4-BE49-F238E27FC236}">
                <a16:creationId xmlns:a16="http://schemas.microsoft.com/office/drawing/2014/main" id="{B17C2C33-3959-D34B-B3C1-E87E1DC4A21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850306" y="1597450"/>
            <a:ext cx="7241932" cy="4570545"/>
          </a:xfrm>
          <a:prstGeom prst="rect">
            <a:avLst/>
          </a:prstGeom>
        </p:spPr>
      </p:pic>
    </p:spTree>
    <p:extLst>
      <p:ext uri="{BB962C8B-B14F-4D97-AF65-F5344CB8AC3E}">
        <p14:creationId xmlns:p14="http://schemas.microsoft.com/office/powerpoint/2010/main" val="22005319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F3856E9-4239-4EE7-A372-FDCF4882FD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CC9CDCF-90F8-42B0-BD0A-794C526880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30095"/>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3" name="Group 12">
            <a:extLst>
              <a:ext uri="{FF2B5EF4-FFF2-40B4-BE49-F238E27FC236}">
                <a16:creationId xmlns:a16="http://schemas.microsoft.com/office/drawing/2014/main" id="{C07D05FE-3FB8-4314-A050-9AB40814D71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 y="-11219"/>
            <a:ext cx="5646974" cy="6483075"/>
            <a:chOff x="-19221" y="0"/>
            <a:chExt cx="5646974" cy="6483075"/>
          </a:xfrm>
        </p:grpSpPr>
        <p:sp>
          <p:nvSpPr>
            <p:cNvPr id="14" name="Freeform: Shape 13">
              <a:extLst>
                <a:ext uri="{FF2B5EF4-FFF2-40B4-BE49-F238E27FC236}">
                  <a16:creationId xmlns:a16="http://schemas.microsoft.com/office/drawing/2014/main" id="{BDDC6C42-DDD5-4105-85F2-9C052563AE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116610"/>
              <a:ext cx="5535001" cy="6250127"/>
            </a:xfrm>
            <a:custGeom>
              <a:avLst/>
              <a:gdLst>
                <a:gd name="connsiteX0" fmla="*/ 2510242 w 5535001"/>
                <a:gd name="connsiteY0" fmla="*/ 174 h 6250127"/>
                <a:gd name="connsiteX1" fmla="*/ 2550551 w 5535001"/>
                <a:gd name="connsiteY1" fmla="*/ 510 h 6250127"/>
                <a:gd name="connsiteX2" fmla="*/ 2629490 w 5535001"/>
                <a:gd name="connsiteY2" fmla="*/ 3757 h 6250127"/>
                <a:gd name="connsiteX3" fmla="*/ 2708317 w 5535001"/>
                <a:gd name="connsiteY3" fmla="*/ 7229 h 6250127"/>
                <a:gd name="connsiteX4" fmla="*/ 2787256 w 5535001"/>
                <a:gd name="connsiteY4" fmla="*/ 14619 h 6250127"/>
                <a:gd name="connsiteX5" fmla="*/ 3408467 w 5535001"/>
                <a:gd name="connsiteY5" fmla="*/ 145064 h 6250127"/>
                <a:gd name="connsiteX6" fmla="*/ 3557723 w 5535001"/>
                <a:gd name="connsiteY6" fmla="*/ 199593 h 6250127"/>
                <a:gd name="connsiteX7" fmla="*/ 3594337 w 5535001"/>
                <a:gd name="connsiteY7" fmla="*/ 214597 h 6250127"/>
                <a:gd name="connsiteX8" fmla="*/ 3630616 w 5535001"/>
                <a:gd name="connsiteY8" fmla="*/ 230385 h 6250127"/>
                <a:gd name="connsiteX9" fmla="*/ 3703172 w 5535001"/>
                <a:gd name="connsiteY9" fmla="*/ 262073 h 6250127"/>
                <a:gd name="connsiteX10" fmla="*/ 3739003 w 5535001"/>
                <a:gd name="connsiteY10" fmla="*/ 278756 h 6250127"/>
                <a:gd name="connsiteX11" fmla="*/ 3756806 w 5535001"/>
                <a:gd name="connsiteY11" fmla="*/ 287266 h 6250127"/>
                <a:gd name="connsiteX12" fmla="*/ 3773714 w 5535001"/>
                <a:gd name="connsiteY12" fmla="*/ 297567 h 6250127"/>
                <a:gd name="connsiteX13" fmla="*/ 3840784 w 5535001"/>
                <a:gd name="connsiteY13" fmla="*/ 339332 h 6250127"/>
                <a:gd name="connsiteX14" fmla="*/ 3873927 w 5535001"/>
                <a:gd name="connsiteY14" fmla="*/ 360495 h 6250127"/>
                <a:gd name="connsiteX15" fmla="*/ 3906062 w 5535001"/>
                <a:gd name="connsiteY15" fmla="*/ 383001 h 6250127"/>
                <a:gd name="connsiteX16" fmla="*/ 3969662 w 5535001"/>
                <a:gd name="connsiteY16" fmla="*/ 428572 h 6250127"/>
                <a:gd name="connsiteX17" fmla="*/ 4423029 w 5535001"/>
                <a:gd name="connsiteY17" fmla="*/ 837600 h 6250127"/>
                <a:gd name="connsiteX18" fmla="*/ 4474647 w 5535001"/>
                <a:gd name="connsiteY18" fmla="*/ 891569 h 6250127"/>
                <a:gd name="connsiteX19" fmla="*/ 4524250 w 5535001"/>
                <a:gd name="connsiteY19" fmla="*/ 946883 h 6250127"/>
                <a:gd name="connsiteX20" fmla="*/ 4573965 w 5535001"/>
                <a:gd name="connsiteY20" fmla="*/ 1001748 h 6250127"/>
                <a:gd name="connsiteX21" fmla="*/ 4622224 w 5535001"/>
                <a:gd name="connsiteY21" fmla="*/ 1057509 h 6250127"/>
                <a:gd name="connsiteX22" fmla="*/ 4717510 w 5535001"/>
                <a:gd name="connsiteY22" fmla="*/ 1169143 h 6250127"/>
                <a:gd name="connsiteX23" fmla="*/ 4764986 w 5535001"/>
                <a:gd name="connsiteY23" fmla="*/ 1224681 h 6250127"/>
                <a:gd name="connsiteX24" fmla="*/ 4813021 w 5535001"/>
                <a:gd name="connsiteY24" fmla="*/ 1279994 h 6250127"/>
                <a:gd name="connsiteX25" fmla="*/ 5001915 w 5535001"/>
                <a:gd name="connsiteY25" fmla="*/ 1506846 h 6250127"/>
                <a:gd name="connsiteX26" fmla="*/ 5170542 w 5535001"/>
                <a:gd name="connsiteY26" fmla="*/ 1751165 h 6250127"/>
                <a:gd name="connsiteX27" fmla="*/ 5428969 w 5535001"/>
                <a:gd name="connsiteY27" fmla="*/ 2293660 h 6250127"/>
                <a:gd name="connsiteX28" fmla="*/ 5534893 w 5535001"/>
                <a:gd name="connsiteY28" fmla="*/ 2899307 h 6250127"/>
                <a:gd name="connsiteX29" fmla="*/ 5508804 w 5535001"/>
                <a:gd name="connsiteY29" fmla="*/ 3211144 h 6250127"/>
                <a:gd name="connsiteX30" fmla="*/ 5426282 w 5535001"/>
                <a:gd name="connsiteY30" fmla="*/ 3513352 h 6250127"/>
                <a:gd name="connsiteX31" fmla="*/ 5248250 w 5535001"/>
                <a:gd name="connsiteY31" fmla="*/ 4030542 h 6250127"/>
                <a:gd name="connsiteX32" fmla="*/ 5208612 w 5535001"/>
                <a:gd name="connsiteY32" fmla="*/ 4161771 h 6250127"/>
                <a:gd name="connsiteX33" fmla="*/ 5170318 w 5535001"/>
                <a:gd name="connsiteY33" fmla="*/ 4294680 h 6250127"/>
                <a:gd name="connsiteX34" fmla="*/ 5132248 w 5535001"/>
                <a:gd name="connsiteY34" fmla="*/ 4430164 h 6250127"/>
                <a:gd name="connsiteX35" fmla="*/ 5112765 w 5535001"/>
                <a:gd name="connsiteY35" fmla="*/ 4498914 h 6250127"/>
                <a:gd name="connsiteX36" fmla="*/ 5091715 w 5535001"/>
                <a:gd name="connsiteY36" fmla="*/ 4569119 h 6250127"/>
                <a:gd name="connsiteX37" fmla="*/ 5068985 w 5535001"/>
                <a:gd name="connsiteY37" fmla="*/ 4640220 h 6250127"/>
                <a:gd name="connsiteX38" fmla="*/ 5043904 w 5535001"/>
                <a:gd name="connsiteY38" fmla="*/ 4712105 h 6250127"/>
                <a:gd name="connsiteX39" fmla="*/ 5015799 w 5535001"/>
                <a:gd name="connsiteY39" fmla="*/ 4784438 h 6250127"/>
                <a:gd name="connsiteX40" fmla="*/ 4982880 w 5535001"/>
                <a:gd name="connsiteY40" fmla="*/ 4856435 h 6250127"/>
                <a:gd name="connsiteX41" fmla="*/ 4817276 w 5535001"/>
                <a:gd name="connsiteY41" fmla="*/ 5125275 h 6250127"/>
                <a:gd name="connsiteX42" fmla="*/ 4618753 w 5535001"/>
                <a:gd name="connsiteY42" fmla="*/ 5355374 h 6250127"/>
                <a:gd name="connsiteX43" fmla="*/ 4566575 w 5535001"/>
                <a:gd name="connsiteY43" fmla="*/ 5408560 h 6250127"/>
                <a:gd name="connsiteX44" fmla="*/ 4513837 w 5535001"/>
                <a:gd name="connsiteY44" fmla="*/ 5461186 h 6250127"/>
                <a:gd name="connsiteX45" fmla="*/ 4459531 w 5535001"/>
                <a:gd name="connsiteY45" fmla="*/ 5512580 h 6250127"/>
                <a:gd name="connsiteX46" fmla="*/ 4404554 w 5535001"/>
                <a:gd name="connsiteY46" fmla="*/ 5563526 h 6250127"/>
                <a:gd name="connsiteX47" fmla="*/ 4348009 w 5535001"/>
                <a:gd name="connsiteY47" fmla="*/ 5613017 h 6250127"/>
                <a:gd name="connsiteX48" fmla="*/ 4290568 w 5535001"/>
                <a:gd name="connsiteY48" fmla="*/ 5661948 h 6250127"/>
                <a:gd name="connsiteX49" fmla="*/ 4276124 w 5535001"/>
                <a:gd name="connsiteY49" fmla="*/ 5674153 h 6250127"/>
                <a:gd name="connsiteX50" fmla="*/ 4261120 w 5535001"/>
                <a:gd name="connsiteY50" fmla="*/ 5685798 h 6250127"/>
                <a:gd name="connsiteX51" fmla="*/ 4231112 w 5535001"/>
                <a:gd name="connsiteY51" fmla="*/ 5708976 h 6250127"/>
                <a:gd name="connsiteX52" fmla="*/ 4170984 w 5535001"/>
                <a:gd name="connsiteY52" fmla="*/ 5755443 h 6250127"/>
                <a:gd name="connsiteX53" fmla="*/ 4046025 w 5535001"/>
                <a:gd name="connsiteY53" fmla="*/ 5843228 h 6250127"/>
                <a:gd name="connsiteX54" fmla="*/ 3915356 w 5535001"/>
                <a:gd name="connsiteY54" fmla="*/ 5923735 h 6250127"/>
                <a:gd name="connsiteX55" fmla="*/ 3346323 w 5535001"/>
                <a:gd name="connsiteY55" fmla="*/ 6158872 h 6250127"/>
                <a:gd name="connsiteX56" fmla="*/ 2743476 w 5535001"/>
                <a:gd name="connsiteY56" fmla="*/ 6247328 h 6250127"/>
                <a:gd name="connsiteX57" fmla="*/ 2668120 w 5535001"/>
                <a:gd name="connsiteY57" fmla="*/ 6249344 h 6250127"/>
                <a:gd name="connsiteX58" fmla="*/ 2630498 w 5535001"/>
                <a:gd name="connsiteY58" fmla="*/ 6250127 h 6250127"/>
                <a:gd name="connsiteX59" fmla="*/ 2592988 w 5535001"/>
                <a:gd name="connsiteY59" fmla="*/ 6249568 h 6250127"/>
                <a:gd name="connsiteX60" fmla="*/ 2518080 w 5535001"/>
                <a:gd name="connsiteY60" fmla="*/ 6247777 h 6250127"/>
                <a:gd name="connsiteX61" fmla="*/ 2442948 w 5535001"/>
                <a:gd name="connsiteY61" fmla="*/ 6244529 h 6250127"/>
                <a:gd name="connsiteX62" fmla="*/ 2291676 w 5535001"/>
                <a:gd name="connsiteY62" fmla="*/ 6232213 h 6250127"/>
                <a:gd name="connsiteX63" fmla="*/ 2141412 w 5535001"/>
                <a:gd name="connsiteY63" fmla="*/ 6212394 h 6250127"/>
                <a:gd name="connsiteX64" fmla="*/ 1992715 w 5535001"/>
                <a:gd name="connsiteY64" fmla="*/ 6184961 h 6250127"/>
                <a:gd name="connsiteX65" fmla="*/ 1845811 w 5535001"/>
                <a:gd name="connsiteY65" fmla="*/ 6151034 h 6250127"/>
                <a:gd name="connsiteX66" fmla="*/ 1701033 w 5535001"/>
                <a:gd name="connsiteY66" fmla="*/ 6110724 h 6250127"/>
                <a:gd name="connsiteX67" fmla="*/ 1629484 w 5535001"/>
                <a:gd name="connsiteY67" fmla="*/ 6088219 h 6250127"/>
                <a:gd name="connsiteX68" fmla="*/ 1558383 w 5535001"/>
                <a:gd name="connsiteY68" fmla="*/ 6064929 h 6250127"/>
                <a:gd name="connsiteX69" fmla="*/ 1011968 w 5535001"/>
                <a:gd name="connsiteY69" fmla="*/ 5828896 h 6250127"/>
                <a:gd name="connsiteX70" fmla="*/ 511237 w 5535001"/>
                <a:gd name="connsiteY70" fmla="*/ 5512356 h 6250127"/>
                <a:gd name="connsiteX71" fmla="*/ 395572 w 5535001"/>
                <a:gd name="connsiteY71" fmla="*/ 5419757 h 6250127"/>
                <a:gd name="connsiteX72" fmla="*/ 284722 w 5535001"/>
                <a:gd name="connsiteY72" fmla="*/ 5321559 h 6250127"/>
                <a:gd name="connsiteX73" fmla="*/ 257513 w 5535001"/>
                <a:gd name="connsiteY73" fmla="*/ 5296477 h 6250127"/>
                <a:gd name="connsiteX74" fmla="*/ 243853 w 5535001"/>
                <a:gd name="connsiteY74" fmla="*/ 5283937 h 6250127"/>
                <a:gd name="connsiteX75" fmla="*/ 230752 w 5535001"/>
                <a:gd name="connsiteY75" fmla="*/ 5270836 h 6250127"/>
                <a:gd name="connsiteX76" fmla="*/ 178574 w 5535001"/>
                <a:gd name="connsiteY76" fmla="*/ 5218322 h 6250127"/>
                <a:gd name="connsiteX77" fmla="*/ 126508 w 5535001"/>
                <a:gd name="connsiteY77" fmla="*/ 5165584 h 6250127"/>
                <a:gd name="connsiteX78" fmla="*/ 76345 w 5535001"/>
                <a:gd name="connsiteY78" fmla="*/ 5111167 h 6250127"/>
                <a:gd name="connsiteX79" fmla="*/ 26407 w 5535001"/>
                <a:gd name="connsiteY79" fmla="*/ 5056413 h 6250127"/>
                <a:gd name="connsiteX80" fmla="*/ 0 w 5535001"/>
                <a:gd name="connsiteY80" fmla="*/ 5024776 h 6250127"/>
                <a:gd name="connsiteX81" fmla="*/ 0 w 5535001"/>
                <a:gd name="connsiteY81" fmla="*/ 4492798 h 6250127"/>
                <a:gd name="connsiteX82" fmla="*/ 28534 w 5535001"/>
                <a:gd name="connsiteY82" fmla="*/ 4537879 h 6250127"/>
                <a:gd name="connsiteX83" fmla="*/ 66604 w 5535001"/>
                <a:gd name="connsiteY83" fmla="*/ 4592745 h 6250127"/>
                <a:gd name="connsiteX84" fmla="*/ 104114 w 5535001"/>
                <a:gd name="connsiteY84" fmla="*/ 4647834 h 6250127"/>
                <a:gd name="connsiteX85" fmla="*/ 143751 w 5535001"/>
                <a:gd name="connsiteY85" fmla="*/ 4701580 h 6250127"/>
                <a:gd name="connsiteX86" fmla="*/ 182717 w 5535001"/>
                <a:gd name="connsiteY86" fmla="*/ 4755773 h 6250127"/>
                <a:gd name="connsiteX87" fmla="*/ 223810 w 5535001"/>
                <a:gd name="connsiteY87" fmla="*/ 4808399 h 6250127"/>
                <a:gd name="connsiteX88" fmla="*/ 264679 w 5535001"/>
                <a:gd name="connsiteY88" fmla="*/ 4861249 h 6250127"/>
                <a:gd name="connsiteX89" fmla="*/ 307788 w 5535001"/>
                <a:gd name="connsiteY89" fmla="*/ 4912420 h 6250127"/>
                <a:gd name="connsiteX90" fmla="*/ 351232 w 5535001"/>
                <a:gd name="connsiteY90" fmla="*/ 4963254 h 6250127"/>
                <a:gd name="connsiteX91" fmla="*/ 397028 w 5535001"/>
                <a:gd name="connsiteY91" fmla="*/ 5012185 h 6250127"/>
                <a:gd name="connsiteX92" fmla="*/ 443496 w 5535001"/>
                <a:gd name="connsiteY92" fmla="*/ 5060444 h 6250127"/>
                <a:gd name="connsiteX93" fmla="*/ 455140 w 5535001"/>
                <a:gd name="connsiteY93" fmla="*/ 5072537 h 6250127"/>
                <a:gd name="connsiteX94" fmla="*/ 467345 w 5535001"/>
                <a:gd name="connsiteY94" fmla="*/ 5083958 h 6250127"/>
                <a:gd name="connsiteX95" fmla="*/ 491755 w 5535001"/>
                <a:gd name="connsiteY95" fmla="*/ 5106912 h 6250127"/>
                <a:gd name="connsiteX96" fmla="*/ 540686 w 5535001"/>
                <a:gd name="connsiteY96" fmla="*/ 5152819 h 6250127"/>
                <a:gd name="connsiteX97" fmla="*/ 552890 w 5535001"/>
                <a:gd name="connsiteY97" fmla="*/ 5164353 h 6250127"/>
                <a:gd name="connsiteX98" fmla="*/ 565655 w 5535001"/>
                <a:gd name="connsiteY98" fmla="*/ 5175214 h 6250127"/>
                <a:gd name="connsiteX99" fmla="*/ 591072 w 5535001"/>
                <a:gd name="connsiteY99" fmla="*/ 5197048 h 6250127"/>
                <a:gd name="connsiteX100" fmla="*/ 694197 w 5535001"/>
                <a:gd name="connsiteY100" fmla="*/ 5283041 h 6250127"/>
                <a:gd name="connsiteX101" fmla="*/ 1146221 w 5535001"/>
                <a:gd name="connsiteY101" fmla="*/ 5573716 h 6250127"/>
                <a:gd name="connsiteX102" fmla="*/ 1650982 w 5535001"/>
                <a:gd name="connsiteY102" fmla="*/ 5758130 h 6250127"/>
                <a:gd name="connsiteX103" fmla="*/ 1716485 w 5535001"/>
                <a:gd name="connsiteY103" fmla="*/ 5772798 h 6250127"/>
                <a:gd name="connsiteX104" fmla="*/ 1782211 w 5535001"/>
                <a:gd name="connsiteY104" fmla="*/ 5786235 h 6250127"/>
                <a:gd name="connsiteX105" fmla="*/ 1848386 w 5535001"/>
                <a:gd name="connsiteY105" fmla="*/ 5796984 h 6250127"/>
                <a:gd name="connsiteX106" fmla="*/ 1881417 w 5535001"/>
                <a:gd name="connsiteY106" fmla="*/ 5802359 h 6250127"/>
                <a:gd name="connsiteX107" fmla="*/ 1914560 w 5535001"/>
                <a:gd name="connsiteY107" fmla="*/ 5807061 h 6250127"/>
                <a:gd name="connsiteX108" fmla="*/ 2047469 w 5535001"/>
                <a:gd name="connsiteY108" fmla="*/ 5821282 h 6250127"/>
                <a:gd name="connsiteX109" fmla="*/ 2180601 w 5535001"/>
                <a:gd name="connsiteY109" fmla="*/ 5828896 h 6250127"/>
                <a:gd name="connsiteX110" fmla="*/ 2313622 w 5535001"/>
                <a:gd name="connsiteY110" fmla="*/ 5830463 h 6250127"/>
                <a:gd name="connsiteX111" fmla="*/ 2380021 w 5535001"/>
                <a:gd name="connsiteY111" fmla="*/ 5828448 h 6250127"/>
                <a:gd name="connsiteX112" fmla="*/ 2446195 w 5535001"/>
                <a:gd name="connsiteY112" fmla="*/ 5826433 h 6250127"/>
                <a:gd name="connsiteX113" fmla="*/ 2513041 w 5535001"/>
                <a:gd name="connsiteY113" fmla="*/ 5822737 h 6250127"/>
                <a:gd name="connsiteX114" fmla="*/ 2580111 w 5535001"/>
                <a:gd name="connsiteY114" fmla="*/ 5818258 h 6250127"/>
                <a:gd name="connsiteX115" fmla="*/ 2613590 w 5535001"/>
                <a:gd name="connsiteY115" fmla="*/ 5816355 h 6250127"/>
                <a:gd name="connsiteX116" fmla="*/ 2646845 w 5535001"/>
                <a:gd name="connsiteY116" fmla="*/ 5813108 h 6250127"/>
                <a:gd name="connsiteX117" fmla="*/ 2713244 w 5535001"/>
                <a:gd name="connsiteY117" fmla="*/ 5806838 h 6250127"/>
                <a:gd name="connsiteX118" fmla="*/ 3230882 w 5535001"/>
                <a:gd name="connsiteY118" fmla="*/ 5721292 h 6250127"/>
                <a:gd name="connsiteX119" fmla="*/ 3720416 w 5535001"/>
                <a:gd name="connsiteY119" fmla="*/ 5556472 h 6250127"/>
                <a:gd name="connsiteX120" fmla="*/ 3837425 w 5535001"/>
                <a:gd name="connsiteY120" fmla="*/ 5499927 h 6250127"/>
                <a:gd name="connsiteX121" fmla="*/ 3951634 w 5535001"/>
                <a:gd name="connsiteY121" fmla="*/ 5436552 h 6250127"/>
                <a:gd name="connsiteX122" fmla="*/ 4007284 w 5535001"/>
                <a:gd name="connsiteY122" fmla="*/ 5401841 h 6250127"/>
                <a:gd name="connsiteX123" fmla="*/ 4035164 w 5535001"/>
                <a:gd name="connsiteY123" fmla="*/ 5384374 h 6250127"/>
                <a:gd name="connsiteX124" fmla="*/ 4049049 w 5535001"/>
                <a:gd name="connsiteY124" fmla="*/ 5375640 h 6250127"/>
                <a:gd name="connsiteX125" fmla="*/ 4062485 w 5535001"/>
                <a:gd name="connsiteY125" fmla="*/ 5366123 h 6250127"/>
                <a:gd name="connsiteX126" fmla="*/ 4116567 w 5535001"/>
                <a:gd name="connsiteY126" fmla="*/ 5328277 h 6250127"/>
                <a:gd name="connsiteX127" fmla="*/ 4169976 w 5535001"/>
                <a:gd name="connsiteY127" fmla="*/ 5289199 h 6250127"/>
                <a:gd name="connsiteX128" fmla="*/ 4222042 w 5535001"/>
                <a:gd name="connsiteY128" fmla="*/ 5247994 h 6250127"/>
                <a:gd name="connsiteX129" fmla="*/ 4273213 w 5535001"/>
                <a:gd name="connsiteY129" fmla="*/ 5205558 h 6250127"/>
                <a:gd name="connsiteX130" fmla="*/ 4323151 w 5535001"/>
                <a:gd name="connsiteY130" fmla="*/ 5161329 h 6250127"/>
                <a:gd name="connsiteX131" fmla="*/ 4371971 w 5535001"/>
                <a:gd name="connsiteY131" fmla="*/ 5116093 h 6250127"/>
                <a:gd name="connsiteX132" fmla="*/ 4546868 w 5535001"/>
                <a:gd name="connsiteY132" fmla="*/ 4924400 h 6250127"/>
                <a:gd name="connsiteX133" fmla="*/ 4675634 w 5535001"/>
                <a:gd name="connsiteY133" fmla="*/ 4715352 h 6250127"/>
                <a:gd name="connsiteX134" fmla="*/ 4700155 w 5535001"/>
                <a:gd name="connsiteY134" fmla="*/ 4659255 h 6250127"/>
                <a:gd name="connsiteX135" fmla="*/ 4721206 w 5535001"/>
                <a:gd name="connsiteY135" fmla="*/ 4600135 h 6250127"/>
                <a:gd name="connsiteX136" fmla="*/ 4740465 w 5535001"/>
                <a:gd name="connsiteY136" fmla="*/ 4538887 h 6250127"/>
                <a:gd name="connsiteX137" fmla="*/ 4758492 w 5535001"/>
                <a:gd name="connsiteY137" fmla="*/ 4475848 h 6250127"/>
                <a:gd name="connsiteX138" fmla="*/ 4891288 w 5535001"/>
                <a:gd name="connsiteY138" fmla="*/ 3930329 h 6250127"/>
                <a:gd name="connsiteX139" fmla="*/ 5066298 w 5535001"/>
                <a:gd name="connsiteY139" fmla="*/ 3382235 h 6250127"/>
                <a:gd name="connsiteX140" fmla="*/ 5156994 w 5535001"/>
                <a:gd name="connsiteY140" fmla="*/ 2898635 h 6250127"/>
                <a:gd name="connsiteX141" fmla="*/ 5083317 w 5535001"/>
                <a:gd name="connsiteY141" fmla="*/ 2402047 h 6250127"/>
                <a:gd name="connsiteX142" fmla="*/ 4871022 w 5535001"/>
                <a:gd name="connsiteY142" fmla="*/ 1926958 h 6250127"/>
                <a:gd name="connsiteX143" fmla="*/ 4727028 w 5535001"/>
                <a:gd name="connsiteY143" fmla="*/ 1703577 h 6250127"/>
                <a:gd name="connsiteX144" fmla="*/ 4563776 w 5535001"/>
                <a:gd name="connsiteY144" fmla="*/ 1490834 h 6250127"/>
                <a:gd name="connsiteX145" fmla="*/ 4370291 w 5535001"/>
                <a:gd name="connsiteY145" fmla="*/ 1300596 h 6250127"/>
                <a:gd name="connsiteX146" fmla="*/ 4266046 w 5535001"/>
                <a:gd name="connsiteY146" fmla="*/ 1214491 h 6250127"/>
                <a:gd name="connsiteX147" fmla="*/ 4212973 w 5535001"/>
                <a:gd name="connsiteY147" fmla="*/ 1173062 h 6250127"/>
                <a:gd name="connsiteX148" fmla="*/ 4157995 w 5535001"/>
                <a:gd name="connsiteY148" fmla="*/ 1134545 h 6250127"/>
                <a:gd name="connsiteX149" fmla="*/ 3697126 w 5535001"/>
                <a:gd name="connsiteY149" fmla="*/ 881044 h 6250127"/>
                <a:gd name="connsiteX150" fmla="*/ 3637670 w 5535001"/>
                <a:gd name="connsiteY150" fmla="*/ 856747 h 6250127"/>
                <a:gd name="connsiteX151" fmla="*/ 3608222 w 5535001"/>
                <a:gd name="connsiteY151" fmla="*/ 844318 h 6250127"/>
                <a:gd name="connsiteX152" fmla="*/ 3578214 w 5535001"/>
                <a:gd name="connsiteY152" fmla="*/ 833457 h 6250127"/>
                <a:gd name="connsiteX153" fmla="*/ 3518309 w 5535001"/>
                <a:gd name="connsiteY153" fmla="*/ 812294 h 6250127"/>
                <a:gd name="connsiteX154" fmla="*/ 3503417 w 5535001"/>
                <a:gd name="connsiteY154" fmla="*/ 806920 h 6250127"/>
                <a:gd name="connsiteX155" fmla="*/ 3489533 w 5535001"/>
                <a:gd name="connsiteY155" fmla="*/ 799642 h 6250127"/>
                <a:gd name="connsiteX156" fmla="*/ 3460869 w 5535001"/>
                <a:gd name="connsiteY156" fmla="*/ 787101 h 6250127"/>
                <a:gd name="connsiteX157" fmla="*/ 3402980 w 5535001"/>
                <a:gd name="connsiteY157" fmla="*/ 763475 h 6250127"/>
                <a:gd name="connsiteX158" fmla="*/ 3374092 w 5535001"/>
                <a:gd name="connsiteY158" fmla="*/ 751606 h 6250127"/>
                <a:gd name="connsiteX159" fmla="*/ 3344980 w 5535001"/>
                <a:gd name="connsiteY159" fmla="*/ 740409 h 6250127"/>
                <a:gd name="connsiteX160" fmla="*/ 3226627 w 5535001"/>
                <a:gd name="connsiteY160" fmla="*/ 700772 h 6250127"/>
                <a:gd name="connsiteX161" fmla="*/ 2735750 w 5535001"/>
                <a:gd name="connsiteY161" fmla="*/ 614667 h 6250127"/>
                <a:gd name="connsiteX162" fmla="*/ 2673158 w 5535001"/>
                <a:gd name="connsiteY162" fmla="*/ 610412 h 6250127"/>
                <a:gd name="connsiteX163" fmla="*/ 2610119 w 5535001"/>
                <a:gd name="connsiteY163" fmla="*/ 609628 h 6250127"/>
                <a:gd name="connsiteX164" fmla="*/ 2547080 w 5535001"/>
                <a:gd name="connsiteY164" fmla="*/ 608620 h 6250127"/>
                <a:gd name="connsiteX165" fmla="*/ 2516400 w 5535001"/>
                <a:gd name="connsiteY165" fmla="*/ 608844 h 6250127"/>
                <a:gd name="connsiteX166" fmla="*/ 2486280 w 5535001"/>
                <a:gd name="connsiteY166" fmla="*/ 609740 h 6250127"/>
                <a:gd name="connsiteX167" fmla="*/ 2426376 w 5535001"/>
                <a:gd name="connsiteY167" fmla="*/ 613099 h 6250127"/>
                <a:gd name="connsiteX168" fmla="*/ 2366920 w 5535001"/>
                <a:gd name="connsiteY168" fmla="*/ 618474 h 6250127"/>
                <a:gd name="connsiteX169" fmla="*/ 2337248 w 5535001"/>
                <a:gd name="connsiteY169" fmla="*/ 621497 h 6250127"/>
                <a:gd name="connsiteX170" fmla="*/ 2307800 w 5535001"/>
                <a:gd name="connsiteY170" fmla="*/ 625528 h 6250127"/>
                <a:gd name="connsiteX171" fmla="*/ 2278351 w 5535001"/>
                <a:gd name="connsiteY171" fmla="*/ 629559 h 6250127"/>
                <a:gd name="connsiteX172" fmla="*/ 2249127 w 5535001"/>
                <a:gd name="connsiteY172" fmla="*/ 634710 h 6250127"/>
                <a:gd name="connsiteX173" fmla="*/ 1796096 w 5535001"/>
                <a:gd name="connsiteY173" fmla="*/ 781726 h 6250127"/>
                <a:gd name="connsiteX174" fmla="*/ 1370833 w 5535001"/>
                <a:gd name="connsiteY174" fmla="*/ 1048663 h 6250127"/>
                <a:gd name="connsiteX175" fmla="*/ 959790 w 5535001"/>
                <a:gd name="connsiteY175" fmla="*/ 1390844 h 6250127"/>
                <a:gd name="connsiteX176" fmla="*/ 749062 w 5535001"/>
                <a:gd name="connsiteY176" fmla="*/ 1577611 h 6250127"/>
                <a:gd name="connsiteX177" fmla="*/ 524786 w 5535001"/>
                <a:gd name="connsiteY177" fmla="*/ 1763145 h 6250127"/>
                <a:gd name="connsiteX178" fmla="*/ 84071 w 5535001"/>
                <a:gd name="connsiteY178" fmla="*/ 2098496 h 6250127"/>
                <a:gd name="connsiteX179" fmla="*/ 0 w 5535001"/>
                <a:gd name="connsiteY179" fmla="*/ 2168094 h 6250127"/>
                <a:gd name="connsiteX180" fmla="*/ 0 w 5535001"/>
                <a:gd name="connsiteY180" fmla="*/ 1576676 h 6250127"/>
                <a:gd name="connsiteX181" fmla="*/ 174655 w 5535001"/>
                <a:gd name="connsiteY181" fmla="*/ 1387597 h 6250127"/>
                <a:gd name="connsiteX182" fmla="*/ 363661 w 5535001"/>
                <a:gd name="connsiteY182" fmla="*/ 1188626 h 6250127"/>
                <a:gd name="connsiteX183" fmla="*/ 458052 w 5535001"/>
                <a:gd name="connsiteY183" fmla="*/ 1086397 h 6250127"/>
                <a:gd name="connsiteX184" fmla="*/ 557257 w 5535001"/>
                <a:gd name="connsiteY184" fmla="*/ 981593 h 6250127"/>
                <a:gd name="connsiteX185" fmla="*/ 994165 w 5535001"/>
                <a:gd name="connsiteY185" fmla="*/ 578389 h 6250127"/>
                <a:gd name="connsiteX186" fmla="*/ 1520873 w 5535001"/>
                <a:gd name="connsiteY186" fmla="*/ 237215 h 6250127"/>
                <a:gd name="connsiteX187" fmla="*/ 2141748 w 5535001"/>
                <a:gd name="connsiteY187" fmla="*/ 31190 h 6250127"/>
                <a:gd name="connsiteX188" fmla="*/ 2182505 w 5535001"/>
                <a:gd name="connsiteY188" fmla="*/ 24360 h 6250127"/>
                <a:gd name="connsiteX189" fmla="*/ 2223374 w 5535001"/>
                <a:gd name="connsiteY189" fmla="*/ 18873 h 6250127"/>
                <a:gd name="connsiteX190" fmla="*/ 2264355 w 5535001"/>
                <a:gd name="connsiteY190" fmla="*/ 13611 h 6250127"/>
                <a:gd name="connsiteX191" fmla="*/ 2305336 w 5535001"/>
                <a:gd name="connsiteY191" fmla="*/ 9580 h 6250127"/>
                <a:gd name="connsiteX192" fmla="*/ 2387410 w 5535001"/>
                <a:gd name="connsiteY192" fmla="*/ 3645 h 6250127"/>
                <a:gd name="connsiteX193" fmla="*/ 2469373 w 5535001"/>
                <a:gd name="connsiteY193" fmla="*/ 622 h 6250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5535001" h="6250127">
                  <a:moveTo>
                    <a:pt x="2510242" y="174"/>
                  </a:moveTo>
                  <a:cubicBezTo>
                    <a:pt x="2523902" y="-50"/>
                    <a:pt x="2537562" y="-162"/>
                    <a:pt x="2550551" y="510"/>
                  </a:cubicBezTo>
                  <a:lnTo>
                    <a:pt x="2629490" y="3757"/>
                  </a:lnTo>
                  <a:lnTo>
                    <a:pt x="2708317" y="7229"/>
                  </a:lnTo>
                  <a:cubicBezTo>
                    <a:pt x="2734630" y="8572"/>
                    <a:pt x="2760943" y="12155"/>
                    <a:pt x="2787256" y="14619"/>
                  </a:cubicBezTo>
                  <a:cubicBezTo>
                    <a:pt x="2997536" y="34885"/>
                    <a:pt x="3207144" y="77994"/>
                    <a:pt x="3408467" y="145064"/>
                  </a:cubicBezTo>
                  <a:lnTo>
                    <a:pt x="3557723" y="199593"/>
                  </a:lnTo>
                  <a:cubicBezTo>
                    <a:pt x="3570264" y="203848"/>
                    <a:pt x="3582245" y="209447"/>
                    <a:pt x="3594337" y="214597"/>
                  </a:cubicBezTo>
                  <a:lnTo>
                    <a:pt x="3630616" y="230385"/>
                  </a:lnTo>
                  <a:lnTo>
                    <a:pt x="3703172" y="262073"/>
                  </a:lnTo>
                  <a:cubicBezTo>
                    <a:pt x="3715265" y="267335"/>
                    <a:pt x="3727358" y="272598"/>
                    <a:pt x="3739003" y="278756"/>
                  </a:cubicBezTo>
                  <a:cubicBezTo>
                    <a:pt x="3744937" y="281667"/>
                    <a:pt x="3750984" y="284131"/>
                    <a:pt x="3756806" y="287266"/>
                  </a:cubicBezTo>
                  <a:cubicBezTo>
                    <a:pt x="3762517" y="290513"/>
                    <a:pt x="3768115" y="294208"/>
                    <a:pt x="3773714" y="297567"/>
                  </a:cubicBezTo>
                  <a:lnTo>
                    <a:pt x="3840784" y="339332"/>
                  </a:lnTo>
                  <a:cubicBezTo>
                    <a:pt x="3851869" y="346386"/>
                    <a:pt x="3863290" y="352881"/>
                    <a:pt x="3873927" y="360495"/>
                  </a:cubicBezTo>
                  <a:lnTo>
                    <a:pt x="3906062" y="383001"/>
                  </a:lnTo>
                  <a:lnTo>
                    <a:pt x="3969662" y="428572"/>
                  </a:lnTo>
                  <a:cubicBezTo>
                    <a:pt x="4137281" y="552188"/>
                    <a:pt x="4285417" y="693270"/>
                    <a:pt x="4423029" y="837600"/>
                  </a:cubicBezTo>
                  <a:cubicBezTo>
                    <a:pt x="4440160" y="855739"/>
                    <a:pt x="4457404" y="873766"/>
                    <a:pt x="4474647" y="891569"/>
                  </a:cubicBezTo>
                  <a:lnTo>
                    <a:pt x="4524250" y="946883"/>
                  </a:lnTo>
                  <a:lnTo>
                    <a:pt x="4573965" y="1001748"/>
                  </a:lnTo>
                  <a:cubicBezTo>
                    <a:pt x="4590760" y="1019887"/>
                    <a:pt x="4605988" y="1039146"/>
                    <a:pt x="4622224" y="1057509"/>
                  </a:cubicBezTo>
                  <a:cubicBezTo>
                    <a:pt x="4653911" y="1094907"/>
                    <a:pt x="4686831" y="1131409"/>
                    <a:pt x="4717510" y="1169143"/>
                  </a:cubicBezTo>
                  <a:cubicBezTo>
                    <a:pt x="4733186" y="1187730"/>
                    <a:pt x="4748862" y="1206430"/>
                    <a:pt x="4764986" y="1224681"/>
                  </a:cubicBezTo>
                  <a:cubicBezTo>
                    <a:pt x="4780886" y="1243044"/>
                    <a:pt x="4797233" y="1261071"/>
                    <a:pt x="4813021" y="1279994"/>
                  </a:cubicBezTo>
                  <a:cubicBezTo>
                    <a:pt x="4877292" y="1354230"/>
                    <a:pt x="4941339" y="1428914"/>
                    <a:pt x="5001915" y="1506846"/>
                  </a:cubicBezTo>
                  <a:cubicBezTo>
                    <a:pt x="5062603" y="1584665"/>
                    <a:pt x="5118252" y="1666739"/>
                    <a:pt x="5170542" y="1751165"/>
                  </a:cubicBezTo>
                  <a:cubicBezTo>
                    <a:pt x="5274898" y="1920240"/>
                    <a:pt x="5363579" y="2101295"/>
                    <a:pt x="5428969" y="2293660"/>
                  </a:cubicBezTo>
                  <a:cubicBezTo>
                    <a:pt x="5494136" y="2485801"/>
                    <a:pt x="5533102" y="2690819"/>
                    <a:pt x="5534893" y="2899307"/>
                  </a:cubicBezTo>
                  <a:cubicBezTo>
                    <a:pt x="5536124" y="3003439"/>
                    <a:pt x="5526831" y="3108132"/>
                    <a:pt x="5508804" y="3211144"/>
                  </a:cubicBezTo>
                  <a:cubicBezTo>
                    <a:pt x="5490441" y="3314157"/>
                    <a:pt x="5462336" y="3415490"/>
                    <a:pt x="5426282" y="3513352"/>
                  </a:cubicBezTo>
                  <a:cubicBezTo>
                    <a:pt x="5363355" y="3684890"/>
                    <a:pt x="5302219" y="3856428"/>
                    <a:pt x="5248250" y="4030542"/>
                  </a:cubicBezTo>
                  <a:lnTo>
                    <a:pt x="5208612" y="4161771"/>
                  </a:lnTo>
                  <a:lnTo>
                    <a:pt x="5170318" y="4294680"/>
                  </a:lnTo>
                  <a:lnTo>
                    <a:pt x="5132248" y="4430164"/>
                  </a:lnTo>
                  <a:lnTo>
                    <a:pt x="5112765" y="4498914"/>
                  </a:lnTo>
                  <a:lnTo>
                    <a:pt x="5091715" y="4569119"/>
                  </a:lnTo>
                  <a:cubicBezTo>
                    <a:pt x="5085221" y="4592297"/>
                    <a:pt x="5076823" y="4616482"/>
                    <a:pt x="5068985" y="4640220"/>
                  </a:cubicBezTo>
                  <a:cubicBezTo>
                    <a:pt x="5060699" y="4664182"/>
                    <a:pt x="5053981" y="4687807"/>
                    <a:pt x="5043904" y="4712105"/>
                  </a:cubicBezTo>
                  <a:lnTo>
                    <a:pt x="5015799" y="4784438"/>
                  </a:lnTo>
                  <a:cubicBezTo>
                    <a:pt x="5005274" y="4808511"/>
                    <a:pt x="4993965" y="4832473"/>
                    <a:pt x="4982880" y="4856435"/>
                  </a:cubicBezTo>
                  <a:cubicBezTo>
                    <a:pt x="4936524" y="4951273"/>
                    <a:pt x="4881099" y="5044096"/>
                    <a:pt x="4817276" y="5125275"/>
                  </a:cubicBezTo>
                  <a:cubicBezTo>
                    <a:pt x="4755244" y="5208805"/>
                    <a:pt x="4686943" y="5282817"/>
                    <a:pt x="4618753" y="5355374"/>
                  </a:cubicBezTo>
                  <a:cubicBezTo>
                    <a:pt x="4602069" y="5374073"/>
                    <a:pt x="4584154" y="5391092"/>
                    <a:pt x="4566575" y="5408560"/>
                  </a:cubicBezTo>
                  <a:lnTo>
                    <a:pt x="4513837" y="5461186"/>
                  </a:lnTo>
                  <a:cubicBezTo>
                    <a:pt x="4496593" y="5479101"/>
                    <a:pt x="4477894" y="5495560"/>
                    <a:pt x="4459531" y="5512580"/>
                  </a:cubicBezTo>
                  <a:lnTo>
                    <a:pt x="4404554" y="5563526"/>
                  </a:lnTo>
                  <a:cubicBezTo>
                    <a:pt x="4386527" y="5580770"/>
                    <a:pt x="4366932" y="5596670"/>
                    <a:pt x="4348009" y="5613017"/>
                  </a:cubicBezTo>
                  <a:lnTo>
                    <a:pt x="4290568" y="5661948"/>
                  </a:lnTo>
                  <a:lnTo>
                    <a:pt x="4276124" y="5674153"/>
                  </a:lnTo>
                  <a:lnTo>
                    <a:pt x="4261120" y="5685798"/>
                  </a:lnTo>
                  <a:lnTo>
                    <a:pt x="4231112" y="5708976"/>
                  </a:lnTo>
                  <a:lnTo>
                    <a:pt x="4170984" y="5755443"/>
                  </a:lnTo>
                  <a:cubicBezTo>
                    <a:pt x="4130227" y="5785563"/>
                    <a:pt x="4087790" y="5813892"/>
                    <a:pt x="4046025" y="5843228"/>
                  </a:cubicBezTo>
                  <a:cubicBezTo>
                    <a:pt x="4002917" y="5870437"/>
                    <a:pt x="3959248" y="5897309"/>
                    <a:pt x="3915356" y="5923735"/>
                  </a:cubicBezTo>
                  <a:cubicBezTo>
                    <a:pt x="3737659" y="6026299"/>
                    <a:pt x="3544847" y="6106022"/>
                    <a:pt x="3346323" y="6158872"/>
                  </a:cubicBezTo>
                  <a:cubicBezTo>
                    <a:pt x="3147800" y="6211946"/>
                    <a:pt x="2944462" y="6239714"/>
                    <a:pt x="2743476" y="6247328"/>
                  </a:cubicBezTo>
                  <a:lnTo>
                    <a:pt x="2668120" y="6249344"/>
                  </a:lnTo>
                  <a:lnTo>
                    <a:pt x="2630498" y="6250127"/>
                  </a:lnTo>
                  <a:lnTo>
                    <a:pt x="2592988" y="6249568"/>
                  </a:lnTo>
                  <a:lnTo>
                    <a:pt x="2518080" y="6247777"/>
                  </a:lnTo>
                  <a:cubicBezTo>
                    <a:pt x="2493110" y="6247105"/>
                    <a:pt x="2468365" y="6246881"/>
                    <a:pt x="2442948" y="6244529"/>
                  </a:cubicBezTo>
                  <a:cubicBezTo>
                    <a:pt x="2392337" y="6240722"/>
                    <a:pt x="2341950" y="6237699"/>
                    <a:pt x="2291676" y="6232213"/>
                  </a:cubicBezTo>
                  <a:lnTo>
                    <a:pt x="2141412" y="6212394"/>
                  </a:lnTo>
                  <a:lnTo>
                    <a:pt x="1992715" y="6184961"/>
                  </a:lnTo>
                  <a:cubicBezTo>
                    <a:pt x="1943561" y="6173988"/>
                    <a:pt x="1894630" y="6162231"/>
                    <a:pt x="1845811" y="6151034"/>
                  </a:cubicBezTo>
                  <a:cubicBezTo>
                    <a:pt x="1797215" y="6138829"/>
                    <a:pt x="1749180" y="6123938"/>
                    <a:pt x="1701033" y="6110724"/>
                  </a:cubicBezTo>
                  <a:cubicBezTo>
                    <a:pt x="1676847" y="6104566"/>
                    <a:pt x="1653334" y="6095833"/>
                    <a:pt x="1629484" y="6088219"/>
                  </a:cubicBezTo>
                  <a:lnTo>
                    <a:pt x="1558383" y="6064929"/>
                  </a:lnTo>
                  <a:cubicBezTo>
                    <a:pt x="1369713" y="6000210"/>
                    <a:pt x="1186978" y="5921271"/>
                    <a:pt x="1011968" y="5828896"/>
                  </a:cubicBezTo>
                  <a:cubicBezTo>
                    <a:pt x="837071" y="5736408"/>
                    <a:pt x="668556" y="5631940"/>
                    <a:pt x="511237" y="5512356"/>
                  </a:cubicBezTo>
                  <a:cubicBezTo>
                    <a:pt x="471152" y="5483468"/>
                    <a:pt x="433642" y="5451220"/>
                    <a:pt x="395572" y="5419757"/>
                  </a:cubicBezTo>
                  <a:cubicBezTo>
                    <a:pt x="356831" y="5388965"/>
                    <a:pt x="321112" y="5354926"/>
                    <a:pt x="284722" y="5321559"/>
                  </a:cubicBezTo>
                  <a:lnTo>
                    <a:pt x="257513" y="5296477"/>
                  </a:lnTo>
                  <a:lnTo>
                    <a:pt x="243853" y="5283937"/>
                  </a:lnTo>
                  <a:lnTo>
                    <a:pt x="230752" y="5270836"/>
                  </a:lnTo>
                  <a:lnTo>
                    <a:pt x="178574" y="5218322"/>
                  </a:lnTo>
                  <a:cubicBezTo>
                    <a:pt x="161331" y="5200631"/>
                    <a:pt x="143191" y="5183948"/>
                    <a:pt x="126508" y="5165584"/>
                  </a:cubicBezTo>
                  <a:lnTo>
                    <a:pt x="76345" y="5111167"/>
                  </a:lnTo>
                  <a:cubicBezTo>
                    <a:pt x="59774" y="5092916"/>
                    <a:pt x="42530" y="5075112"/>
                    <a:pt x="26407" y="5056413"/>
                  </a:cubicBezTo>
                  <a:lnTo>
                    <a:pt x="0" y="5024776"/>
                  </a:lnTo>
                  <a:lnTo>
                    <a:pt x="0" y="4492798"/>
                  </a:lnTo>
                  <a:lnTo>
                    <a:pt x="28534" y="4537879"/>
                  </a:lnTo>
                  <a:cubicBezTo>
                    <a:pt x="41299" y="4556130"/>
                    <a:pt x="54175" y="4574382"/>
                    <a:pt x="66604" y="4592745"/>
                  </a:cubicBezTo>
                  <a:lnTo>
                    <a:pt x="104114" y="4647834"/>
                  </a:lnTo>
                  <a:lnTo>
                    <a:pt x="143751" y="4701580"/>
                  </a:lnTo>
                  <a:cubicBezTo>
                    <a:pt x="156964" y="4719495"/>
                    <a:pt x="169728" y="4737746"/>
                    <a:pt x="182717" y="4755773"/>
                  </a:cubicBezTo>
                  <a:lnTo>
                    <a:pt x="223810" y="4808399"/>
                  </a:lnTo>
                  <a:lnTo>
                    <a:pt x="264679" y="4861249"/>
                  </a:lnTo>
                  <a:cubicBezTo>
                    <a:pt x="278563" y="4878717"/>
                    <a:pt x="293455" y="4895288"/>
                    <a:pt x="307788" y="4912420"/>
                  </a:cubicBezTo>
                  <a:lnTo>
                    <a:pt x="351232" y="4963254"/>
                  </a:lnTo>
                  <a:cubicBezTo>
                    <a:pt x="365788" y="4980162"/>
                    <a:pt x="381688" y="4995837"/>
                    <a:pt x="397028" y="5012185"/>
                  </a:cubicBezTo>
                  <a:lnTo>
                    <a:pt x="443496" y="5060444"/>
                  </a:lnTo>
                  <a:lnTo>
                    <a:pt x="455140" y="5072537"/>
                  </a:lnTo>
                  <a:lnTo>
                    <a:pt x="467345" y="5083958"/>
                  </a:lnTo>
                  <a:lnTo>
                    <a:pt x="491755" y="5106912"/>
                  </a:lnTo>
                  <a:lnTo>
                    <a:pt x="540686" y="5152819"/>
                  </a:lnTo>
                  <a:lnTo>
                    <a:pt x="552890" y="5164353"/>
                  </a:lnTo>
                  <a:lnTo>
                    <a:pt x="565655" y="5175214"/>
                  </a:lnTo>
                  <a:lnTo>
                    <a:pt x="591072" y="5197048"/>
                  </a:lnTo>
                  <a:cubicBezTo>
                    <a:pt x="624999" y="5226160"/>
                    <a:pt x="658366" y="5256056"/>
                    <a:pt x="694197" y="5283041"/>
                  </a:cubicBezTo>
                  <a:cubicBezTo>
                    <a:pt x="834272" y="5394675"/>
                    <a:pt x="985207" y="5493881"/>
                    <a:pt x="1146221" y="5573716"/>
                  </a:cubicBezTo>
                  <a:cubicBezTo>
                    <a:pt x="1307122" y="5653774"/>
                    <a:pt x="1476869" y="5715918"/>
                    <a:pt x="1650982" y="5758130"/>
                  </a:cubicBezTo>
                  <a:lnTo>
                    <a:pt x="1716485" y="5772798"/>
                  </a:lnTo>
                  <a:cubicBezTo>
                    <a:pt x="1738431" y="5777390"/>
                    <a:pt x="1759929" y="5783100"/>
                    <a:pt x="1782211" y="5786235"/>
                  </a:cubicBezTo>
                  <a:lnTo>
                    <a:pt x="1848386" y="5796984"/>
                  </a:lnTo>
                  <a:lnTo>
                    <a:pt x="1881417" y="5802359"/>
                  </a:lnTo>
                  <a:cubicBezTo>
                    <a:pt x="1892390" y="5804151"/>
                    <a:pt x="1903363" y="5806054"/>
                    <a:pt x="1914560" y="5807061"/>
                  </a:cubicBezTo>
                  <a:cubicBezTo>
                    <a:pt x="1959012" y="5811765"/>
                    <a:pt x="2003241" y="5817251"/>
                    <a:pt x="2047469" y="5821282"/>
                  </a:cubicBezTo>
                  <a:lnTo>
                    <a:pt x="2180601" y="5828896"/>
                  </a:lnTo>
                  <a:lnTo>
                    <a:pt x="2313622" y="5830463"/>
                  </a:lnTo>
                  <a:cubicBezTo>
                    <a:pt x="2335680" y="5830799"/>
                    <a:pt x="2357962" y="5829008"/>
                    <a:pt x="2380021" y="5828448"/>
                  </a:cubicBezTo>
                  <a:lnTo>
                    <a:pt x="2446195" y="5826433"/>
                  </a:lnTo>
                  <a:cubicBezTo>
                    <a:pt x="2468029" y="5826208"/>
                    <a:pt x="2490647" y="5824193"/>
                    <a:pt x="2513041" y="5822737"/>
                  </a:cubicBezTo>
                  <a:lnTo>
                    <a:pt x="2580111" y="5818258"/>
                  </a:lnTo>
                  <a:lnTo>
                    <a:pt x="2613590" y="5816355"/>
                  </a:lnTo>
                  <a:lnTo>
                    <a:pt x="2646845" y="5813108"/>
                  </a:lnTo>
                  <a:cubicBezTo>
                    <a:pt x="2669016" y="5810869"/>
                    <a:pt x="2691074" y="5808741"/>
                    <a:pt x="2713244" y="5806838"/>
                  </a:cubicBezTo>
                  <a:cubicBezTo>
                    <a:pt x="2889933" y="5789371"/>
                    <a:pt x="3062815" y="5762050"/>
                    <a:pt x="3230882" y="5721292"/>
                  </a:cubicBezTo>
                  <a:cubicBezTo>
                    <a:pt x="3398837" y="5680423"/>
                    <a:pt x="3562426" y="5626902"/>
                    <a:pt x="3720416" y="5556472"/>
                  </a:cubicBezTo>
                  <a:cubicBezTo>
                    <a:pt x="3759381" y="5537997"/>
                    <a:pt x="3798347" y="5518962"/>
                    <a:pt x="3837425" y="5499927"/>
                  </a:cubicBezTo>
                  <a:cubicBezTo>
                    <a:pt x="3875271" y="5478765"/>
                    <a:pt x="3913900" y="5458610"/>
                    <a:pt x="3951634" y="5436552"/>
                  </a:cubicBezTo>
                  <a:lnTo>
                    <a:pt x="4007284" y="5401841"/>
                  </a:lnTo>
                  <a:lnTo>
                    <a:pt x="4035164" y="5384374"/>
                  </a:lnTo>
                  <a:lnTo>
                    <a:pt x="4049049" y="5375640"/>
                  </a:lnTo>
                  <a:lnTo>
                    <a:pt x="4062485" y="5366123"/>
                  </a:lnTo>
                  <a:lnTo>
                    <a:pt x="4116567" y="5328277"/>
                  </a:lnTo>
                  <a:cubicBezTo>
                    <a:pt x="4134594" y="5315624"/>
                    <a:pt x="4152957" y="5303420"/>
                    <a:pt x="4169976" y="5289199"/>
                  </a:cubicBezTo>
                  <a:lnTo>
                    <a:pt x="4222042" y="5247994"/>
                  </a:lnTo>
                  <a:cubicBezTo>
                    <a:pt x="4239398" y="5234222"/>
                    <a:pt x="4256865" y="5220562"/>
                    <a:pt x="4273213" y="5205558"/>
                  </a:cubicBezTo>
                  <a:lnTo>
                    <a:pt x="4323151" y="5161329"/>
                  </a:lnTo>
                  <a:cubicBezTo>
                    <a:pt x="4339611" y="5146437"/>
                    <a:pt x="4356631" y="5131881"/>
                    <a:pt x="4371971" y="5116093"/>
                  </a:cubicBezTo>
                  <a:cubicBezTo>
                    <a:pt x="4435457" y="5054398"/>
                    <a:pt x="4496258" y="4991135"/>
                    <a:pt x="4546868" y="4924400"/>
                  </a:cubicBezTo>
                  <a:cubicBezTo>
                    <a:pt x="4600054" y="4858450"/>
                    <a:pt x="4640699" y="4788916"/>
                    <a:pt x="4675634" y="4715352"/>
                  </a:cubicBezTo>
                  <a:lnTo>
                    <a:pt x="4700155" y="4659255"/>
                  </a:lnTo>
                  <a:lnTo>
                    <a:pt x="4721206" y="4600135"/>
                  </a:lnTo>
                  <a:cubicBezTo>
                    <a:pt x="4728707" y="4580988"/>
                    <a:pt x="4733970" y="4559266"/>
                    <a:pt x="4740465" y="4538887"/>
                  </a:cubicBezTo>
                  <a:cubicBezTo>
                    <a:pt x="4746623" y="4518061"/>
                    <a:pt x="4753005" y="4497906"/>
                    <a:pt x="4758492" y="4475848"/>
                  </a:cubicBezTo>
                  <a:cubicBezTo>
                    <a:pt x="4803168" y="4303637"/>
                    <a:pt x="4840902" y="4115080"/>
                    <a:pt x="4891288" y="3930329"/>
                  </a:cubicBezTo>
                  <a:cubicBezTo>
                    <a:pt x="4940891" y="3744906"/>
                    <a:pt x="5000235" y="3562059"/>
                    <a:pt x="5066298" y="3382235"/>
                  </a:cubicBezTo>
                  <a:cubicBezTo>
                    <a:pt x="5124186" y="3226932"/>
                    <a:pt x="5154530" y="3064015"/>
                    <a:pt x="5156994" y="2898635"/>
                  </a:cubicBezTo>
                  <a:cubicBezTo>
                    <a:pt x="5159681" y="2733255"/>
                    <a:pt x="5132920" y="2565636"/>
                    <a:pt x="5083317" y="2402047"/>
                  </a:cubicBezTo>
                  <a:cubicBezTo>
                    <a:pt x="5033938" y="2238123"/>
                    <a:pt x="4960150" y="2079013"/>
                    <a:pt x="4871022" y="1926958"/>
                  </a:cubicBezTo>
                  <a:cubicBezTo>
                    <a:pt x="4826570" y="1850818"/>
                    <a:pt x="4777415" y="1776918"/>
                    <a:pt x="4727028" y="1703577"/>
                  </a:cubicBezTo>
                  <a:cubicBezTo>
                    <a:pt x="4676418" y="1630349"/>
                    <a:pt x="4622784" y="1558464"/>
                    <a:pt x="4563776" y="1490834"/>
                  </a:cubicBezTo>
                  <a:cubicBezTo>
                    <a:pt x="4503647" y="1423764"/>
                    <a:pt x="4439041" y="1359157"/>
                    <a:pt x="4370291" y="1300596"/>
                  </a:cubicBezTo>
                  <a:cubicBezTo>
                    <a:pt x="4336812" y="1270141"/>
                    <a:pt x="4301541" y="1242148"/>
                    <a:pt x="4266046" y="1214491"/>
                  </a:cubicBezTo>
                  <a:cubicBezTo>
                    <a:pt x="4248355" y="1200607"/>
                    <a:pt x="4230776" y="1186611"/>
                    <a:pt x="4212973" y="1173062"/>
                  </a:cubicBezTo>
                  <a:cubicBezTo>
                    <a:pt x="4194722" y="1160074"/>
                    <a:pt x="4176359" y="1147197"/>
                    <a:pt x="4157995" y="1134545"/>
                  </a:cubicBezTo>
                  <a:cubicBezTo>
                    <a:pt x="4011426" y="1031980"/>
                    <a:pt x="3855004" y="948562"/>
                    <a:pt x="3697126" y="881044"/>
                  </a:cubicBezTo>
                  <a:lnTo>
                    <a:pt x="3637670" y="856747"/>
                  </a:lnTo>
                  <a:lnTo>
                    <a:pt x="3608222" y="844318"/>
                  </a:lnTo>
                  <a:cubicBezTo>
                    <a:pt x="3598480" y="840063"/>
                    <a:pt x="3588179" y="837040"/>
                    <a:pt x="3578214" y="833457"/>
                  </a:cubicBezTo>
                  <a:lnTo>
                    <a:pt x="3518309" y="812294"/>
                  </a:lnTo>
                  <a:cubicBezTo>
                    <a:pt x="3513383" y="810503"/>
                    <a:pt x="3508344" y="808823"/>
                    <a:pt x="3503417" y="806920"/>
                  </a:cubicBezTo>
                  <a:cubicBezTo>
                    <a:pt x="3498603" y="804792"/>
                    <a:pt x="3494236" y="801993"/>
                    <a:pt x="3489533" y="799642"/>
                  </a:cubicBezTo>
                  <a:cubicBezTo>
                    <a:pt x="3480240" y="794827"/>
                    <a:pt x="3470498" y="791020"/>
                    <a:pt x="3460869" y="787101"/>
                  </a:cubicBezTo>
                  <a:lnTo>
                    <a:pt x="3402980" y="763475"/>
                  </a:lnTo>
                  <a:lnTo>
                    <a:pt x="3374092" y="751606"/>
                  </a:lnTo>
                  <a:cubicBezTo>
                    <a:pt x="3364462" y="747688"/>
                    <a:pt x="3354945" y="743433"/>
                    <a:pt x="3344980" y="740409"/>
                  </a:cubicBezTo>
                  <a:lnTo>
                    <a:pt x="3226627" y="700772"/>
                  </a:lnTo>
                  <a:cubicBezTo>
                    <a:pt x="3067405" y="652849"/>
                    <a:pt x="2902697" y="625192"/>
                    <a:pt x="2735750" y="614667"/>
                  </a:cubicBezTo>
                  <a:cubicBezTo>
                    <a:pt x="2714811" y="613435"/>
                    <a:pt x="2694209" y="610860"/>
                    <a:pt x="2673158" y="610412"/>
                  </a:cubicBezTo>
                  <a:lnTo>
                    <a:pt x="2610119" y="609628"/>
                  </a:lnTo>
                  <a:lnTo>
                    <a:pt x="2547080" y="608620"/>
                  </a:lnTo>
                  <a:cubicBezTo>
                    <a:pt x="2536443" y="608173"/>
                    <a:pt x="2526365" y="608397"/>
                    <a:pt x="2516400" y="608844"/>
                  </a:cubicBezTo>
                  <a:lnTo>
                    <a:pt x="2486280" y="609740"/>
                  </a:lnTo>
                  <a:cubicBezTo>
                    <a:pt x="2466125" y="609852"/>
                    <a:pt x="2446307" y="611868"/>
                    <a:pt x="2426376" y="613099"/>
                  </a:cubicBezTo>
                  <a:cubicBezTo>
                    <a:pt x="2406333" y="613995"/>
                    <a:pt x="2386627" y="616458"/>
                    <a:pt x="2366920" y="618474"/>
                  </a:cubicBezTo>
                  <a:cubicBezTo>
                    <a:pt x="2357066" y="619482"/>
                    <a:pt x="2347101" y="620153"/>
                    <a:pt x="2337248" y="621497"/>
                  </a:cubicBezTo>
                  <a:lnTo>
                    <a:pt x="2307800" y="625528"/>
                  </a:lnTo>
                  <a:lnTo>
                    <a:pt x="2278351" y="629559"/>
                  </a:lnTo>
                  <a:lnTo>
                    <a:pt x="2249127" y="634710"/>
                  </a:lnTo>
                  <a:cubicBezTo>
                    <a:pt x="2093377" y="661918"/>
                    <a:pt x="1942329" y="710849"/>
                    <a:pt x="1796096" y="781726"/>
                  </a:cubicBezTo>
                  <a:cubicBezTo>
                    <a:pt x="1649751" y="852268"/>
                    <a:pt x="1508892" y="944307"/>
                    <a:pt x="1370833" y="1048663"/>
                  </a:cubicBezTo>
                  <a:cubicBezTo>
                    <a:pt x="1232774" y="1153244"/>
                    <a:pt x="1097290" y="1269917"/>
                    <a:pt x="959790" y="1390844"/>
                  </a:cubicBezTo>
                  <a:lnTo>
                    <a:pt x="749062" y="1577611"/>
                  </a:lnTo>
                  <a:cubicBezTo>
                    <a:pt x="674602" y="1642329"/>
                    <a:pt x="599806" y="1704137"/>
                    <a:pt x="524786" y="1763145"/>
                  </a:cubicBezTo>
                  <a:cubicBezTo>
                    <a:pt x="374858" y="1881498"/>
                    <a:pt x="223810" y="1987422"/>
                    <a:pt x="84071" y="2098496"/>
                  </a:cubicBezTo>
                  <a:lnTo>
                    <a:pt x="0" y="2168094"/>
                  </a:lnTo>
                  <a:lnTo>
                    <a:pt x="0" y="1576676"/>
                  </a:lnTo>
                  <a:lnTo>
                    <a:pt x="174655" y="1387597"/>
                  </a:lnTo>
                  <a:cubicBezTo>
                    <a:pt x="238926" y="1320079"/>
                    <a:pt x="302749" y="1254577"/>
                    <a:pt x="363661" y="1188626"/>
                  </a:cubicBezTo>
                  <a:lnTo>
                    <a:pt x="458052" y="1086397"/>
                  </a:lnTo>
                  <a:cubicBezTo>
                    <a:pt x="490635" y="1051351"/>
                    <a:pt x="523666" y="1016416"/>
                    <a:pt x="557257" y="981593"/>
                  </a:cubicBezTo>
                  <a:cubicBezTo>
                    <a:pt x="691510" y="842414"/>
                    <a:pt x="835055" y="705699"/>
                    <a:pt x="994165" y="578389"/>
                  </a:cubicBezTo>
                  <a:cubicBezTo>
                    <a:pt x="1152939" y="451190"/>
                    <a:pt x="1328060" y="333398"/>
                    <a:pt x="1520873" y="237215"/>
                  </a:cubicBezTo>
                  <a:cubicBezTo>
                    <a:pt x="1713238" y="141033"/>
                    <a:pt x="1924302" y="68028"/>
                    <a:pt x="2141748" y="31190"/>
                  </a:cubicBezTo>
                  <a:lnTo>
                    <a:pt x="2182505" y="24360"/>
                  </a:lnTo>
                  <a:cubicBezTo>
                    <a:pt x="2196165" y="22344"/>
                    <a:pt x="2209826" y="20665"/>
                    <a:pt x="2223374" y="18873"/>
                  </a:cubicBezTo>
                  <a:lnTo>
                    <a:pt x="2264355" y="13611"/>
                  </a:lnTo>
                  <a:cubicBezTo>
                    <a:pt x="2278015" y="11931"/>
                    <a:pt x="2291676" y="10924"/>
                    <a:pt x="2305336" y="9580"/>
                  </a:cubicBezTo>
                  <a:cubicBezTo>
                    <a:pt x="2332657" y="7229"/>
                    <a:pt x="2360090" y="4653"/>
                    <a:pt x="2387410" y="3645"/>
                  </a:cubicBezTo>
                  <a:cubicBezTo>
                    <a:pt x="2414731" y="2414"/>
                    <a:pt x="2442164" y="510"/>
                    <a:pt x="2469373" y="62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DFB95E12-4EF0-42F7-BCF9-AD31B4C8EB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176241"/>
              <a:ext cx="5646908" cy="6130481"/>
            </a:xfrm>
            <a:custGeom>
              <a:avLst/>
              <a:gdLst>
                <a:gd name="connsiteX0" fmla="*/ 2616837 w 5646908"/>
                <a:gd name="connsiteY0" fmla="*/ 0 h 6130481"/>
                <a:gd name="connsiteX1" fmla="*/ 4918721 w 5646908"/>
                <a:gd name="connsiteY1" fmla="*/ 1134258 h 6130481"/>
                <a:gd name="connsiteX2" fmla="*/ 5539036 w 5646908"/>
                <a:gd name="connsiteY2" fmla="*/ 3362353 h 6130481"/>
                <a:gd name="connsiteX3" fmla="*/ 4712024 w 5646908"/>
                <a:gd name="connsiteY3" fmla="*/ 5293280 h 6130481"/>
                <a:gd name="connsiteX4" fmla="*/ 2547864 w 5646908"/>
                <a:gd name="connsiteY4" fmla="*/ 6130481 h 6130481"/>
                <a:gd name="connsiteX5" fmla="*/ 263223 w 5646908"/>
                <a:gd name="connsiteY5" fmla="*/ 5212325 h 6130481"/>
                <a:gd name="connsiteX6" fmla="*/ 49974 w 5646908"/>
                <a:gd name="connsiteY6" fmla="*/ 4985345 h 6130481"/>
                <a:gd name="connsiteX7" fmla="*/ 0 w 5646908"/>
                <a:gd name="connsiteY7" fmla="*/ 4920618 h 6130481"/>
                <a:gd name="connsiteX8" fmla="*/ 0 w 5646908"/>
                <a:gd name="connsiteY8" fmla="*/ 3760303 h 6130481"/>
                <a:gd name="connsiteX9" fmla="*/ 80488 w 5646908"/>
                <a:gd name="connsiteY9" fmla="*/ 3974159 h 6130481"/>
                <a:gd name="connsiteX10" fmla="*/ 664748 w 5646908"/>
                <a:gd name="connsiteY10" fmla="*/ 4813600 h 6130481"/>
                <a:gd name="connsiteX11" fmla="*/ 2548087 w 5646908"/>
                <a:gd name="connsiteY11" fmla="*/ 5570406 h 6130481"/>
                <a:gd name="connsiteX12" fmla="*/ 3536561 w 5646908"/>
                <a:gd name="connsiteY12" fmla="*/ 5407153 h 6130481"/>
                <a:gd name="connsiteX13" fmla="*/ 4308035 w 5646908"/>
                <a:gd name="connsiteY13" fmla="*/ 4897241 h 6130481"/>
                <a:gd name="connsiteX14" fmla="*/ 4569038 w 5646908"/>
                <a:gd name="connsiteY14" fmla="*/ 4564802 h 6130481"/>
                <a:gd name="connsiteX15" fmla="*/ 4699147 w 5646908"/>
                <a:gd name="connsiteY15" fmla="*/ 4149952 h 6130481"/>
                <a:gd name="connsiteX16" fmla="*/ 5003034 w 5646908"/>
                <a:gd name="connsiteY16" fmla="*/ 3168421 h 6130481"/>
                <a:gd name="connsiteX17" fmla="*/ 4994189 w 5646908"/>
                <a:gd name="connsiteY17" fmla="*/ 2321590 h 6130481"/>
                <a:gd name="connsiteX18" fmla="*/ 4487860 w 5646908"/>
                <a:gd name="connsiteY18" fmla="*/ 1501856 h 6130481"/>
                <a:gd name="connsiteX19" fmla="*/ 3640469 w 5646908"/>
                <a:gd name="connsiteY19" fmla="*/ 808425 h 6130481"/>
                <a:gd name="connsiteX20" fmla="*/ 2616837 w 5646908"/>
                <a:gd name="connsiteY20" fmla="*/ 559851 h 6130481"/>
                <a:gd name="connsiteX21" fmla="*/ 1762952 w 5646908"/>
                <a:gd name="connsiteY21" fmla="*/ 812008 h 6130481"/>
                <a:gd name="connsiteX22" fmla="*/ 939635 w 5646908"/>
                <a:gd name="connsiteY22" fmla="*/ 1502976 h 6130481"/>
                <a:gd name="connsiteX23" fmla="*/ 585250 w 5646908"/>
                <a:gd name="connsiteY23" fmla="*/ 1831049 h 6130481"/>
                <a:gd name="connsiteX24" fmla="*/ 40403 w 5646908"/>
                <a:gd name="connsiteY24" fmla="*/ 2389556 h 6130481"/>
                <a:gd name="connsiteX25" fmla="*/ 0 w 5646908"/>
                <a:gd name="connsiteY25" fmla="*/ 2456747 h 6130481"/>
                <a:gd name="connsiteX26" fmla="*/ 0 w 5646908"/>
                <a:gd name="connsiteY26" fmla="*/ 1601114 h 6130481"/>
                <a:gd name="connsiteX27" fmla="*/ 93200 w 5646908"/>
                <a:gd name="connsiteY27" fmla="*/ 1513741 h 6130481"/>
                <a:gd name="connsiteX28" fmla="*/ 535423 w 5646908"/>
                <a:gd name="connsiteY28" fmla="*/ 1107273 h 6130481"/>
                <a:gd name="connsiteX29" fmla="*/ 2616837 w 5646908"/>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646908" h="6130481">
                  <a:moveTo>
                    <a:pt x="2616837" y="0"/>
                  </a:moveTo>
                  <a:cubicBezTo>
                    <a:pt x="3596241" y="0"/>
                    <a:pt x="4322479" y="463445"/>
                    <a:pt x="4918721" y="1134258"/>
                  </a:cubicBezTo>
                  <a:cubicBezTo>
                    <a:pt x="5416317" y="1694109"/>
                    <a:pt x="5857703" y="2516643"/>
                    <a:pt x="5539036" y="3362353"/>
                  </a:cubicBezTo>
                  <a:cubicBezTo>
                    <a:pt x="5111758" y="4496612"/>
                    <a:pt x="5300763" y="4716633"/>
                    <a:pt x="4712024" y="5293280"/>
                  </a:cubicBezTo>
                  <a:cubicBezTo>
                    <a:pt x="4123284" y="5869926"/>
                    <a:pt x="3446201" y="6130481"/>
                    <a:pt x="2547864" y="6130481"/>
                  </a:cubicBezTo>
                  <a:cubicBezTo>
                    <a:pt x="1657476" y="6130481"/>
                    <a:pt x="850619" y="5780127"/>
                    <a:pt x="263223" y="5212325"/>
                  </a:cubicBezTo>
                  <a:cubicBezTo>
                    <a:pt x="188497" y="5140091"/>
                    <a:pt x="117321" y="5064339"/>
                    <a:pt x="49974" y="4985345"/>
                  </a:cubicBezTo>
                  <a:lnTo>
                    <a:pt x="0" y="4920618"/>
                  </a:lnTo>
                  <a:lnTo>
                    <a:pt x="0" y="3760303"/>
                  </a:lnTo>
                  <a:lnTo>
                    <a:pt x="80488" y="3974159"/>
                  </a:lnTo>
                  <a:cubicBezTo>
                    <a:pt x="217875" y="4289243"/>
                    <a:pt x="414383" y="4571632"/>
                    <a:pt x="664748" y="4813600"/>
                  </a:cubicBezTo>
                  <a:cubicBezTo>
                    <a:pt x="1169734" y="5301566"/>
                    <a:pt x="1838644" y="5570406"/>
                    <a:pt x="2548087" y="5570406"/>
                  </a:cubicBezTo>
                  <a:cubicBezTo>
                    <a:pt x="2928786" y="5570406"/>
                    <a:pt x="3252156" y="5516996"/>
                    <a:pt x="3536561" y="5407153"/>
                  </a:cubicBezTo>
                  <a:cubicBezTo>
                    <a:pt x="3815366" y="5299438"/>
                    <a:pt x="4067747" y="5132603"/>
                    <a:pt x="4308035" y="4897241"/>
                  </a:cubicBezTo>
                  <a:cubicBezTo>
                    <a:pt x="4475095" y="4733653"/>
                    <a:pt x="4533767" y="4637358"/>
                    <a:pt x="4569038" y="4564802"/>
                  </a:cubicBezTo>
                  <a:cubicBezTo>
                    <a:pt x="4619313" y="4461453"/>
                    <a:pt x="4652792" y="4330784"/>
                    <a:pt x="4699147" y="4149952"/>
                  </a:cubicBezTo>
                  <a:cubicBezTo>
                    <a:pt x="4758491" y="3918846"/>
                    <a:pt x="4839558" y="3602194"/>
                    <a:pt x="5003034" y="3168421"/>
                  </a:cubicBezTo>
                  <a:cubicBezTo>
                    <a:pt x="5103024" y="2902940"/>
                    <a:pt x="5100112" y="2626037"/>
                    <a:pt x="4994189" y="2321590"/>
                  </a:cubicBezTo>
                  <a:cubicBezTo>
                    <a:pt x="4900470" y="2052526"/>
                    <a:pt x="4725460" y="1769129"/>
                    <a:pt x="4487860" y="1501856"/>
                  </a:cubicBezTo>
                  <a:cubicBezTo>
                    <a:pt x="4210285" y="1189683"/>
                    <a:pt x="3933047" y="962832"/>
                    <a:pt x="3640469" y="808425"/>
                  </a:cubicBezTo>
                  <a:cubicBezTo>
                    <a:pt x="3323369" y="641141"/>
                    <a:pt x="2988578" y="559851"/>
                    <a:pt x="2616837" y="559851"/>
                  </a:cubicBezTo>
                  <a:cubicBezTo>
                    <a:pt x="2315413" y="559851"/>
                    <a:pt x="2044110" y="640134"/>
                    <a:pt x="1762952" y="812008"/>
                  </a:cubicBezTo>
                  <a:cubicBezTo>
                    <a:pt x="1472838" y="989593"/>
                    <a:pt x="1197167" y="1250707"/>
                    <a:pt x="939635" y="1502976"/>
                  </a:cubicBezTo>
                  <a:cubicBezTo>
                    <a:pt x="819379" y="1620769"/>
                    <a:pt x="700355" y="1727700"/>
                    <a:pt x="585250" y="1831049"/>
                  </a:cubicBezTo>
                  <a:cubicBezTo>
                    <a:pt x="362317" y="2031140"/>
                    <a:pt x="169840" y="2204022"/>
                    <a:pt x="40403" y="2389556"/>
                  </a:cubicBezTo>
                  <a:lnTo>
                    <a:pt x="0" y="2456747"/>
                  </a:lnTo>
                  <a:lnTo>
                    <a:pt x="0" y="1601114"/>
                  </a:lnTo>
                  <a:lnTo>
                    <a:pt x="93200" y="1513741"/>
                  </a:lnTo>
                  <a:cubicBezTo>
                    <a:pt x="237107" y="1383294"/>
                    <a:pt x="388238" y="1251435"/>
                    <a:pt x="535423" y="1107273"/>
                  </a:cubicBezTo>
                  <a:cubicBezTo>
                    <a:pt x="1124050" y="530627"/>
                    <a:pt x="1718500" y="0"/>
                    <a:pt x="2616837"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2338F8B2-67A9-4086-9341-7705CAB6F1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176241"/>
              <a:ext cx="5517522" cy="6130481"/>
            </a:xfrm>
            <a:custGeom>
              <a:avLst/>
              <a:gdLst>
                <a:gd name="connsiteX0" fmla="*/ 2549095 w 5517522"/>
                <a:gd name="connsiteY0" fmla="*/ 0 h 6130481"/>
                <a:gd name="connsiteX1" fmla="*/ 4804175 w 5517522"/>
                <a:gd name="connsiteY1" fmla="*/ 1134258 h 6130481"/>
                <a:gd name="connsiteX2" fmla="*/ 5411838 w 5517522"/>
                <a:gd name="connsiteY2" fmla="*/ 3362353 h 6130481"/>
                <a:gd name="connsiteX3" fmla="*/ 4601621 w 5517522"/>
                <a:gd name="connsiteY3" fmla="*/ 5293280 h 6130481"/>
                <a:gd name="connsiteX4" fmla="*/ 2481577 w 5517522"/>
                <a:gd name="connsiteY4" fmla="*/ 6130481 h 6130481"/>
                <a:gd name="connsiteX5" fmla="*/ 243517 w 5517522"/>
                <a:gd name="connsiteY5" fmla="*/ 5212325 h 6130481"/>
                <a:gd name="connsiteX6" fmla="*/ 34587 w 5517522"/>
                <a:gd name="connsiteY6" fmla="*/ 4985345 h 6130481"/>
                <a:gd name="connsiteX7" fmla="*/ 0 w 5517522"/>
                <a:gd name="connsiteY7" fmla="*/ 4939620 h 6130481"/>
                <a:gd name="connsiteX8" fmla="*/ 0 w 5517522"/>
                <a:gd name="connsiteY8" fmla="*/ 3335329 h 6130481"/>
                <a:gd name="connsiteX9" fmla="*/ 17141 w 5517522"/>
                <a:gd name="connsiteY9" fmla="*/ 3448738 h 6130481"/>
                <a:gd name="connsiteX10" fmla="*/ 167489 w 5517522"/>
                <a:gd name="connsiteY10" fmla="*/ 3930490 h 6130481"/>
                <a:gd name="connsiteX11" fmla="*/ 715471 w 5517522"/>
                <a:gd name="connsiteY11" fmla="*/ 4734212 h 6130481"/>
                <a:gd name="connsiteX12" fmla="*/ 2481689 w 5517522"/>
                <a:gd name="connsiteY12" fmla="*/ 5458772 h 6130481"/>
                <a:gd name="connsiteX13" fmla="*/ 4126644 w 5517522"/>
                <a:gd name="connsiteY13" fmla="*/ 4818302 h 6130481"/>
                <a:gd name="connsiteX14" fmla="*/ 4360437 w 5517522"/>
                <a:gd name="connsiteY14" fmla="*/ 4516766 h 6130481"/>
                <a:gd name="connsiteX15" fmla="*/ 4480357 w 5517522"/>
                <a:gd name="connsiteY15" fmla="*/ 4122855 h 6130481"/>
                <a:gd name="connsiteX16" fmla="*/ 4781557 w 5517522"/>
                <a:gd name="connsiteY16" fmla="*/ 3129791 h 6130481"/>
                <a:gd name="connsiteX17" fmla="*/ 4771928 w 5517522"/>
                <a:gd name="connsiteY17" fmla="*/ 2357869 h 6130481"/>
                <a:gd name="connsiteX18" fmla="*/ 4297510 w 5517522"/>
                <a:gd name="connsiteY18" fmla="*/ 1575533 h 6130481"/>
                <a:gd name="connsiteX19" fmla="*/ 3498715 w 5517522"/>
                <a:gd name="connsiteY19" fmla="*/ 907071 h 6130481"/>
                <a:gd name="connsiteX20" fmla="*/ 2549095 w 5517522"/>
                <a:gd name="connsiteY20" fmla="*/ 671821 h 6130481"/>
                <a:gd name="connsiteX21" fmla="*/ 985319 w 5517522"/>
                <a:gd name="connsiteY21" fmla="*/ 1582475 h 6130481"/>
                <a:gd name="connsiteX22" fmla="*/ 634628 w 5517522"/>
                <a:gd name="connsiteY22" fmla="*/ 1913907 h 6130481"/>
                <a:gd name="connsiteX23" fmla="*/ 117662 w 5517522"/>
                <a:gd name="connsiteY23" fmla="*/ 2453044 h 6130481"/>
                <a:gd name="connsiteX24" fmla="*/ 2515 w 5517522"/>
                <a:gd name="connsiteY24" fmla="*/ 2685494 h 6130481"/>
                <a:gd name="connsiteX25" fmla="*/ 0 w 5517522"/>
                <a:gd name="connsiteY25" fmla="*/ 2696965 h 6130481"/>
                <a:gd name="connsiteX26" fmla="*/ 0 w 5517522"/>
                <a:gd name="connsiteY26" fmla="*/ 1587383 h 6130481"/>
                <a:gd name="connsiteX27" fmla="*/ 76951 w 5517522"/>
                <a:gd name="connsiteY27" fmla="*/ 1513741 h 6130481"/>
                <a:gd name="connsiteX28" fmla="*/ 510118 w 5517522"/>
                <a:gd name="connsiteY28" fmla="*/ 1107273 h 6130481"/>
                <a:gd name="connsiteX29" fmla="*/ 2549095 w 5517522"/>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17522" h="6130481">
                  <a:moveTo>
                    <a:pt x="2549095" y="0"/>
                  </a:moveTo>
                  <a:cubicBezTo>
                    <a:pt x="3508568" y="0"/>
                    <a:pt x="4219915" y="463445"/>
                    <a:pt x="4804175" y="1134258"/>
                  </a:cubicBezTo>
                  <a:cubicBezTo>
                    <a:pt x="5291694" y="1694109"/>
                    <a:pt x="5724011" y="2516643"/>
                    <a:pt x="5411838" y="3362353"/>
                  </a:cubicBezTo>
                  <a:cubicBezTo>
                    <a:pt x="4993181" y="4496612"/>
                    <a:pt x="5178268" y="4716633"/>
                    <a:pt x="4601621" y="5293280"/>
                  </a:cubicBezTo>
                  <a:cubicBezTo>
                    <a:pt x="4024863" y="5869926"/>
                    <a:pt x="3361551" y="6130481"/>
                    <a:pt x="2481577" y="6130481"/>
                  </a:cubicBezTo>
                  <a:cubicBezTo>
                    <a:pt x="1609329" y="6130481"/>
                    <a:pt x="818932" y="5780127"/>
                    <a:pt x="243517" y="5212325"/>
                  </a:cubicBezTo>
                  <a:cubicBezTo>
                    <a:pt x="170302" y="5140091"/>
                    <a:pt x="100568" y="5064339"/>
                    <a:pt x="34587" y="4985345"/>
                  </a:cubicBezTo>
                  <a:lnTo>
                    <a:pt x="0" y="4939620"/>
                  </a:lnTo>
                  <a:lnTo>
                    <a:pt x="0" y="3335329"/>
                  </a:lnTo>
                  <a:lnTo>
                    <a:pt x="17141" y="3448738"/>
                  </a:lnTo>
                  <a:cubicBezTo>
                    <a:pt x="50676" y="3613558"/>
                    <a:pt x="100867" y="3774516"/>
                    <a:pt x="167489" y="3930490"/>
                  </a:cubicBezTo>
                  <a:cubicBezTo>
                    <a:pt x="296255" y="4232138"/>
                    <a:pt x="480670" y="4502546"/>
                    <a:pt x="715471" y="4734212"/>
                  </a:cubicBezTo>
                  <a:cubicBezTo>
                    <a:pt x="1188993" y="5201464"/>
                    <a:pt x="1816250" y="5458772"/>
                    <a:pt x="2481689" y="5458772"/>
                  </a:cubicBezTo>
                  <a:cubicBezTo>
                    <a:pt x="3185758" y="5458772"/>
                    <a:pt x="3677755" y="5267191"/>
                    <a:pt x="4126644" y="4818302"/>
                  </a:cubicBezTo>
                  <a:cubicBezTo>
                    <a:pt x="4278363" y="4666583"/>
                    <a:pt x="4329982" y="4580701"/>
                    <a:pt x="4360437" y="4516766"/>
                  </a:cubicBezTo>
                  <a:cubicBezTo>
                    <a:pt x="4404890" y="4423495"/>
                    <a:pt x="4436577" y="4297417"/>
                    <a:pt x="4480357" y="4122855"/>
                  </a:cubicBezTo>
                  <a:cubicBezTo>
                    <a:pt x="4539030" y="3889285"/>
                    <a:pt x="4619425" y="3569275"/>
                    <a:pt x="4781557" y="3129791"/>
                  </a:cubicBezTo>
                  <a:cubicBezTo>
                    <a:pt x="4870238" y="2889503"/>
                    <a:pt x="4867103" y="2637010"/>
                    <a:pt x="4771928" y="2357869"/>
                  </a:cubicBezTo>
                  <a:cubicBezTo>
                    <a:pt x="4684815" y="2102465"/>
                    <a:pt x="4520779" y="1831945"/>
                    <a:pt x="4297510" y="1575533"/>
                  </a:cubicBezTo>
                  <a:cubicBezTo>
                    <a:pt x="4034492" y="1273549"/>
                    <a:pt x="3773266" y="1054983"/>
                    <a:pt x="3498715" y="907071"/>
                  </a:cubicBezTo>
                  <a:cubicBezTo>
                    <a:pt x="3204905" y="748745"/>
                    <a:pt x="2894187" y="671821"/>
                    <a:pt x="2549095" y="671821"/>
                  </a:cubicBezTo>
                  <a:cubicBezTo>
                    <a:pt x="1942553" y="671821"/>
                    <a:pt x="1518298" y="1049273"/>
                    <a:pt x="985319" y="1582475"/>
                  </a:cubicBezTo>
                  <a:cubicBezTo>
                    <a:pt x="865735" y="1702059"/>
                    <a:pt x="748278" y="1809774"/>
                    <a:pt x="634628" y="1913907"/>
                  </a:cubicBezTo>
                  <a:cubicBezTo>
                    <a:pt x="421325" y="2109407"/>
                    <a:pt x="237134" y="2278146"/>
                    <a:pt x="117662" y="2453044"/>
                  </a:cubicBezTo>
                  <a:cubicBezTo>
                    <a:pt x="64756" y="2530415"/>
                    <a:pt x="27022" y="2605799"/>
                    <a:pt x="2515" y="2685494"/>
                  </a:cubicBezTo>
                  <a:lnTo>
                    <a:pt x="0" y="2696965"/>
                  </a:lnTo>
                  <a:lnTo>
                    <a:pt x="0" y="1587383"/>
                  </a:lnTo>
                  <a:lnTo>
                    <a:pt x="76951" y="1513741"/>
                  </a:lnTo>
                  <a:cubicBezTo>
                    <a:pt x="217918" y="1383294"/>
                    <a:pt x="365956" y="1251435"/>
                    <a:pt x="510118" y="1107273"/>
                  </a:cubicBezTo>
                  <a:cubicBezTo>
                    <a:pt x="1086764" y="530627"/>
                    <a:pt x="1669121" y="0"/>
                    <a:pt x="25490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a:extLst>
                <a:ext uri="{FF2B5EF4-FFF2-40B4-BE49-F238E27FC236}">
                  <a16:creationId xmlns:a16="http://schemas.microsoft.com/office/drawing/2014/main" id="{E653AAAF-CCEF-494B-9366-16BB3815A6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176241"/>
              <a:ext cx="5517475" cy="6130481"/>
            </a:xfrm>
            <a:custGeom>
              <a:avLst/>
              <a:gdLst>
                <a:gd name="connsiteX0" fmla="*/ 2549095 w 5517475"/>
                <a:gd name="connsiteY0" fmla="*/ 0 h 6130481"/>
                <a:gd name="connsiteX1" fmla="*/ 4804175 w 5517475"/>
                <a:gd name="connsiteY1" fmla="*/ 1134258 h 6130481"/>
                <a:gd name="connsiteX2" fmla="*/ 5411838 w 5517475"/>
                <a:gd name="connsiteY2" fmla="*/ 3362353 h 6130481"/>
                <a:gd name="connsiteX3" fmla="*/ 4601621 w 5517475"/>
                <a:gd name="connsiteY3" fmla="*/ 5293280 h 6130481"/>
                <a:gd name="connsiteX4" fmla="*/ 2481577 w 5517475"/>
                <a:gd name="connsiteY4" fmla="*/ 6130481 h 6130481"/>
                <a:gd name="connsiteX5" fmla="*/ 243517 w 5517475"/>
                <a:gd name="connsiteY5" fmla="*/ 5212325 h 6130481"/>
                <a:gd name="connsiteX6" fmla="*/ 34587 w 5517475"/>
                <a:gd name="connsiteY6" fmla="*/ 4985345 h 6130481"/>
                <a:gd name="connsiteX7" fmla="*/ 0 w 5517475"/>
                <a:gd name="connsiteY7" fmla="*/ 4939620 h 6130481"/>
                <a:gd name="connsiteX8" fmla="*/ 0 w 5517475"/>
                <a:gd name="connsiteY8" fmla="*/ 3799573 h 6130481"/>
                <a:gd name="connsiteX9" fmla="*/ 64364 w 5517475"/>
                <a:gd name="connsiteY9" fmla="*/ 3974159 h 6130481"/>
                <a:gd name="connsiteX10" fmla="*/ 636644 w 5517475"/>
                <a:gd name="connsiteY10" fmla="*/ 4813600 h 6130481"/>
                <a:gd name="connsiteX11" fmla="*/ 2481577 w 5517475"/>
                <a:gd name="connsiteY11" fmla="*/ 5570406 h 6130481"/>
                <a:gd name="connsiteX12" fmla="*/ 3449896 w 5517475"/>
                <a:gd name="connsiteY12" fmla="*/ 5407153 h 6130481"/>
                <a:gd name="connsiteX13" fmla="*/ 4205695 w 5517475"/>
                <a:gd name="connsiteY13" fmla="*/ 4897241 h 6130481"/>
                <a:gd name="connsiteX14" fmla="*/ 4461434 w 5517475"/>
                <a:gd name="connsiteY14" fmla="*/ 4564802 h 6130481"/>
                <a:gd name="connsiteX15" fmla="*/ 4588969 w 5517475"/>
                <a:gd name="connsiteY15" fmla="*/ 4149952 h 6130481"/>
                <a:gd name="connsiteX16" fmla="*/ 4886585 w 5517475"/>
                <a:gd name="connsiteY16" fmla="*/ 3168421 h 6130481"/>
                <a:gd name="connsiteX17" fmla="*/ 4877964 w 5517475"/>
                <a:gd name="connsiteY17" fmla="*/ 2321590 h 6130481"/>
                <a:gd name="connsiteX18" fmla="*/ 4382048 w 5517475"/>
                <a:gd name="connsiteY18" fmla="*/ 1501856 h 6130481"/>
                <a:gd name="connsiteX19" fmla="*/ 3551900 w 5517475"/>
                <a:gd name="connsiteY19" fmla="*/ 808425 h 6130481"/>
                <a:gd name="connsiteX20" fmla="*/ 2549095 w 5517475"/>
                <a:gd name="connsiteY20" fmla="*/ 559851 h 6130481"/>
                <a:gd name="connsiteX21" fmla="*/ 1712566 w 5517475"/>
                <a:gd name="connsiteY21" fmla="*/ 812008 h 6130481"/>
                <a:gd name="connsiteX22" fmla="*/ 906044 w 5517475"/>
                <a:gd name="connsiteY22" fmla="*/ 1502976 h 6130481"/>
                <a:gd name="connsiteX23" fmla="*/ 558825 w 5517475"/>
                <a:gd name="connsiteY23" fmla="*/ 1831049 h 6130481"/>
                <a:gd name="connsiteX24" fmla="*/ 25063 w 5517475"/>
                <a:gd name="connsiteY24" fmla="*/ 2389556 h 6130481"/>
                <a:gd name="connsiteX25" fmla="*/ 0 w 5517475"/>
                <a:gd name="connsiteY25" fmla="*/ 2432109 h 6130481"/>
                <a:gd name="connsiteX26" fmla="*/ 0 w 5517475"/>
                <a:gd name="connsiteY26" fmla="*/ 1587383 h 6130481"/>
                <a:gd name="connsiteX27" fmla="*/ 76951 w 5517475"/>
                <a:gd name="connsiteY27" fmla="*/ 1513741 h 6130481"/>
                <a:gd name="connsiteX28" fmla="*/ 510118 w 5517475"/>
                <a:gd name="connsiteY28" fmla="*/ 1107273 h 6130481"/>
                <a:gd name="connsiteX29" fmla="*/ 2549095 w 5517475"/>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17475" h="6130481">
                  <a:moveTo>
                    <a:pt x="2549095" y="0"/>
                  </a:moveTo>
                  <a:cubicBezTo>
                    <a:pt x="3508568" y="0"/>
                    <a:pt x="4219915" y="463445"/>
                    <a:pt x="4804175" y="1134258"/>
                  </a:cubicBezTo>
                  <a:cubicBezTo>
                    <a:pt x="5291694" y="1694109"/>
                    <a:pt x="5723899" y="2516643"/>
                    <a:pt x="5411838" y="3362353"/>
                  </a:cubicBezTo>
                  <a:cubicBezTo>
                    <a:pt x="4993181" y="4496612"/>
                    <a:pt x="5178268" y="4716633"/>
                    <a:pt x="4601621" y="5293280"/>
                  </a:cubicBezTo>
                  <a:cubicBezTo>
                    <a:pt x="4024863" y="5869926"/>
                    <a:pt x="3361551" y="6130481"/>
                    <a:pt x="2481577" y="6130481"/>
                  </a:cubicBezTo>
                  <a:cubicBezTo>
                    <a:pt x="1609329" y="6130481"/>
                    <a:pt x="818932" y="5780127"/>
                    <a:pt x="243517" y="5212325"/>
                  </a:cubicBezTo>
                  <a:cubicBezTo>
                    <a:pt x="170302" y="5140091"/>
                    <a:pt x="100568" y="5064339"/>
                    <a:pt x="34587" y="4985345"/>
                  </a:cubicBezTo>
                  <a:lnTo>
                    <a:pt x="0" y="4939620"/>
                  </a:lnTo>
                  <a:lnTo>
                    <a:pt x="0" y="3799573"/>
                  </a:lnTo>
                  <a:lnTo>
                    <a:pt x="64364" y="3974159"/>
                  </a:lnTo>
                  <a:cubicBezTo>
                    <a:pt x="198841" y="4289243"/>
                    <a:pt x="391429" y="4571632"/>
                    <a:pt x="636644" y="4813600"/>
                  </a:cubicBezTo>
                  <a:cubicBezTo>
                    <a:pt x="1131328" y="5301566"/>
                    <a:pt x="1786578" y="5570406"/>
                    <a:pt x="2481577" y="5570406"/>
                  </a:cubicBezTo>
                  <a:cubicBezTo>
                    <a:pt x="2854550" y="5570406"/>
                    <a:pt x="3171314" y="5516996"/>
                    <a:pt x="3449896" y="5407153"/>
                  </a:cubicBezTo>
                  <a:cubicBezTo>
                    <a:pt x="3723103" y="5299438"/>
                    <a:pt x="3970333" y="5132603"/>
                    <a:pt x="4205695" y="4897241"/>
                  </a:cubicBezTo>
                  <a:cubicBezTo>
                    <a:pt x="4369395" y="4733653"/>
                    <a:pt x="4426836" y="4637358"/>
                    <a:pt x="4461434" y="4564802"/>
                  </a:cubicBezTo>
                  <a:cubicBezTo>
                    <a:pt x="4510701" y="4461453"/>
                    <a:pt x="4543509" y="4330784"/>
                    <a:pt x="4588969" y="4149952"/>
                  </a:cubicBezTo>
                  <a:cubicBezTo>
                    <a:pt x="4646969" y="3918846"/>
                    <a:pt x="4726468" y="3602194"/>
                    <a:pt x="4886585" y="3168421"/>
                  </a:cubicBezTo>
                  <a:cubicBezTo>
                    <a:pt x="4984560" y="2902940"/>
                    <a:pt x="4981760" y="2626037"/>
                    <a:pt x="4877964" y="2321590"/>
                  </a:cubicBezTo>
                  <a:cubicBezTo>
                    <a:pt x="4786260" y="2052526"/>
                    <a:pt x="4614834" y="1769129"/>
                    <a:pt x="4382048" y="1501856"/>
                  </a:cubicBezTo>
                  <a:cubicBezTo>
                    <a:pt x="4110072" y="1189683"/>
                    <a:pt x="3838544" y="962832"/>
                    <a:pt x="3551900" y="808425"/>
                  </a:cubicBezTo>
                  <a:cubicBezTo>
                    <a:pt x="3241183" y="641141"/>
                    <a:pt x="2913222" y="559851"/>
                    <a:pt x="2549095" y="559851"/>
                  </a:cubicBezTo>
                  <a:cubicBezTo>
                    <a:pt x="2253830" y="559851"/>
                    <a:pt x="1988013" y="640134"/>
                    <a:pt x="1712566" y="812008"/>
                  </a:cubicBezTo>
                  <a:cubicBezTo>
                    <a:pt x="1428385" y="989593"/>
                    <a:pt x="1158313" y="1250707"/>
                    <a:pt x="906044" y="1502976"/>
                  </a:cubicBezTo>
                  <a:cubicBezTo>
                    <a:pt x="788140" y="1620769"/>
                    <a:pt x="671579" y="1727700"/>
                    <a:pt x="558825" y="1831049"/>
                  </a:cubicBezTo>
                  <a:cubicBezTo>
                    <a:pt x="340371" y="2031140"/>
                    <a:pt x="151813" y="2204022"/>
                    <a:pt x="25063" y="2389556"/>
                  </a:cubicBezTo>
                  <a:lnTo>
                    <a:pt x="0" y="2432109"/>
                  </a:lnTo>
                  <a:lnTo>
                    <a:pt x="0" y="1587383"/>
                  </a:lnTo>
                  <a:lnTo>
                    <a:pt x="76951" y="1513741"/>
                  </a:lnTo>
                  <a:cubicBezTo>
                    <a:pt x="217918" y="1383294"/>
                    <a:pt x="365956" y="1251435"/>
                    <a:pt x="510118" y="1107273"/>
                  </a:cubicBezTo>
                  <a:cubicBezTo>
                    <a:pt x="1086764" y="530627"/>
                    <a:pt x="1669121" y="0"/>
                    <a:pt x="25490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34B356D9-49C3-412F-8E03-AC9AE83716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0"/>
              <a:ext cx="5646974" cy="6483075"/>
            </a:xfrm>
            <a:custGeom>
              <a:avLst/>
              <a:gdLst>
                <a:gd name="connsiteX0" fmla="*/ 2405773 w 5646974"/>
                <a:gd name="connsiteY0" fmla="*/ 0 h 6483075"/>
                <a:gd name="connsiteX1" fmla="*/ 5646974 w 5646974"/>
                <a:gd name="connsiteY1" fmla="*/ 3241538 h 6483075"/>
                <a:gd name="connsiteX2" fmla="*/ 2405773 w 5646974"/>
                <a:gd name="connsiteY2" fmla="*/ 6483075 h 6483075"/>
                <a:gd name="connsiteX3" fmla="*/ 113897 w 5646974"/>
                <a:gd name="connsiteY3" fmla="*/ 5533666 h 6483075"/>
                <a:gd name="connsiteX4" fmla="*/ 0 w 5646974"/>
                <a:gd name="connsiteY4" fmla="*/ 5408336 h 6483075"/>
                <a:gd name="connsiteX5" fmla="*/ 0 w 5646974"/>
                <a:gd name="connsiteY5" fmla="*/ 4983659 h 6483075"/>
                <a:gd name="connsiteX6" fmla="*/ 155731 w 5646974"/>
                <a:gd name="connsiteY6" fmla="*/ 5176047 h 6483075"/>
                <a:gd name="connsiteX7" fmla="*/ 1093706 w 5646974"/>
                <a:gd name="connsiteY7" fmla="*/ 5866903 h 6483075"/>
                <a:gd name="connsiteX8" fmla="*/ 1639673 w 5646974"/>
                <a:gd name="connsiteY8" fmla="*/ 6059940 h 6483075"/>
                <a:gd name="connsiteX9" fmla="*/ 1709990 w 5646974"/>
                <a:gd name="connsiteY9" fmla="*/ 6076287 h 6483075"/>
                <a:gd name="connsiteX10" fmla="*/ 1780307 w 5646974"/>
                <a:gd name="connsiteY10" fmla="*/ 6091963 h 6483075"/>
                <a:gd name="connsiteX11" fmla="*/ 1851072 w 5646974"/>
                <a:gd name="connsiteY11" fmla="*/ 6105176 h 6483075"/>
                <a:gd name="connsiteX12" fmla="*/ 1886455 w 5646974"/>
                <a:gd name="connsiteY12" fmla="*/ 6111782 h 6483075"/>
                <a:gd name="connsiteX13" fmla="*/ 1921949 w 5646974"/>
                <a:gd name="connsiteY13" fmla="*/ 6117716 h 6483075"/>
                <a:gd name="connsiteX14" fmla="*/ 2064152 w 5646974"/>
                <a:gd name="connsiteY14" fmla="*/ 6137647 h 6483075"/>
                <a:gd name="connsiteX15" fmla="*/ 2206914 w 5646974"/>
                <a:gd name="connsiteY15" fmla="*/ 6151195 h 6483075"/>
                <a:gd name="connsiteX16" fmla="*/ 2350011 w 5646974"/>
                <a:gd name="connsiteY16" fmla="*/ 6158250 h 6483075"/>
                <a:gd name="connsiteX17" fmla="*/ 2493109 w 5646974"/>
                <a:gd name="connsiteY17" fmla="*/ 6159705 h 6483075"/>
                <a:gd name="connsiteX18" fmla="*/ 2781321 w 5646974"/>
                <a:gd name="connsiteY18" fmla="*/ 6147277 h 6483075"/>
                <a:gd name="connsiteX19" fmla="*/ 3345091 w 5646974"/>
                <a:gd name="connsiteY19" fmla="*/ 6060276 h 6483075"/>
                <a:gd name="connsiteX20" fmla="*/ 3878853 w 5646974"/>
                <a:gd name="connsiteY20" fmla="*/ 5871718 h 6483075"/>
                <a:gd name="connsiteX21" fmla="*/ 4367267 w 5646974"/>
                <a:gd name="connsiteY21" fmla="*/ 5573093 h 6483075"/>
                <a:gd name="connsiteX22" fmla="*/ 4424484 w 5646974"/>
                <a:gd name="connsiteY22" fmla="*/ 5528529 h 6483075"/>
                <a:gd name="connsiteX23" fmla="*/ 4481252 w 5646974"/>
                <a:gd name="connsiteY23" fmla="*/ 5483069 h 6483075"/>
                <a:gd name="connsiteX24" fmla="*/ 4536790 w 5646974"/>
                <a:gd name="connsiteY24" fmla="*/ 5435818 h 6483075"/>
                <a:gd name="connsiteX25" fmla="*/ 4591543 w 5646974"/>
                <a:gd name="connsiteY25" fmla="*/ 5387671 h 6483075"/>
                <a:gd name="connsiteX26" fmla="*/ 4794209 w 5646974"/>
                <a:gd name="connsiteY26" fmla="*/ 5181198 h 6483075"/>
                <a:gd name="connsiteX27" fmla="*/ 4956678 w 5646974"/>
                <a:gd name="connsiteY27" fmla="*/ 4945836 h 6483075"/>
                <a:gd name="connsiteX28" fmla="*/ 4989262 w 5646974"/>
                <a:gd name="connsiteY28" fmla="*/ 4881453 h 6483075"/>
                <a:gd name="connsiteX29" fmla="*/ 5017814 w 5646974"/>
                <a:gd name="connsiteY29" fmla="*/ 4814607 h 6483075"/>
                <a:gd name="connsiteX30" fmla="*/ 5044127 w 5646974"/>
                <a:gd name="connsiteY30" fmla="*/ 4746193 h 6483075"/>
                <a:gd name="connsiteX31" fmla="*/ 5068425 w 5646974"/>
                <a:gd name="connsiteY31" fmla="*/ 4676436 h 6483075"/>
                <a:gd name="connsiteX32" fmla="*/ 5154641 w 5646974"/>
                <a:gd name="connsiteY32" fmla="*/ 4390352 h 6483075"/>
                <a:gd name="connsiteX33" fmla="*/ 5196854 w 5646974"/>
                <a:gd name="connsiteY33" fmla="*/ 4246134 h 6483075"/>
                <a:gd name="connsiteX34" fmla="*/ 5240299 w 5646974"/>
                <a:gd name="connsiteY34" fmla="*/ 4102140 h 6483075"/>
                <a:gd name="connsiteX35" fmla="*/ 5432440 w 5646974"/>
                <a:gd name="connsiteY35" fmla="*/ 3532884 h 6483075"/>
                <a:gd name="connsiteX36" fmla="*/ 5528846 w 5646974"/>
                <a:gd name="connsiteY36" fmla="*/ 2951647 h 6483075"/>
                <a:gd name="connsiteX37" fmla="*/ 5495927 w 5646974"/>
                <a:gd name="connsiteY37" fmla="*/ 2658733 h 6483075"/>
                <a:gd name="connsiteX38" fmla="*/ 5480027 w 5646974"/>
                <a:gd name="connsiteY38" fmla="*/ 2586848 h 6483075"/>
                <a:gd name="connsiteX39" fmla="*/ 5461328 w 5646974"/>
                <a:gd name="connsiteY39" fmla="*/ 2515635 h 6483075"/>
                <a:gd name="connsiteX40" fmla="*/ 5439605 w 5646974"/>
                <a:gd name="connsiteY40" fmla="*/ 2445317 h 6483075"/>
                <a:gd name="connsiteX41" fmla="*/ 5415532 w 5646974"/>
                <a:gd name="connsiteY41" fmla="*/ 2375896 h 6483075"/>
                <a:gd name="connsiteX42" fmla="*/ 5144564 w 5646974"/>
                <a:gd name="connsiteY42" fmla="*/ 1857138 h 6483075"/>
                <a:gd name="connsiteX43" fmla="*/ 4774838 w 5646974"/>
                <a:gd name="connsiteY43" fmla="*/ 1405450 h 6483075"/>
                <a:gd name="connsiteX44" fmla="*/ 4345769 w 5646974"/>
                <a:gd name="connsiteY44" fmla="*/ 1012323 h 6483075"/>
                <a:gd name="connsiteX45" fmla="*/ 4115334 w 5646974"/>
                <a:gd name="connsiteY45" fmla="*/ 841344 h 6483075"/>
                <a:gd name="connsiteX46" fmla="*/ 3874038 w 5646974"/>
                <a:gd name="connsiteY46" fmla="*/ 691528 h 6483075"/>
                <a:gd name="connsiteX47" fmla="*/ 3359535 w 5646974"/>
                <a:gd name="connsiteY47" fmla="*/ 468819 h 6483075"/>
                <a:gd name="connsiteX48" fmla="*/ 2811105 w 5646974"/>
                <a:gd name="connsiteY48" fmla="*/ 366031 h 6483075"/>
                <a:gd name="connsiteX49" fmla="*/ 2741124 w 5646974"/>
                <a:gd name="connsiteY49" fmla="*/ 361440 h 6483075"/>
                <a:gd name="connsiteX50" fmla="*/ 2671030 w 5646974"/>
                <a:gd name="connsiteY50" fmla="*/ 358417 h 6483075"/>
                <a:gd name="connsiteX51" fmla="*/ 2600713 w 5646974"/>
                <a:gd name="connsiteY51" fmla="*/ 357521 h 6483075"/>
                <a:gd name="connsiteX52" fmla="*/ 2531739 w 5646974"/>
                <a:gd name="connsiteY52" fmla="*/ 358529 h 6483075"/>
                <a:gd name="connsiteX53" fmla="*/ 2259988 w 5646974"/>
                <a:gd name="connsiteY53" fmla="*/ 385289 h 6483075"/>
                <a:gd name="connsiteX54" fmla="*/ 1740670 w 5646974"/>
                <a:gd name="connsiteY54" fmla="*/ 553917 h 6483075"/>
                <a:gd name="connsiteX55" fmla="*/ 1264124 w 5646974"/>
                <a:gd name="connsiteY55" fmla="*/ 853549 h 6483075"/>
                <a:gd name="connsiteX56" fmla="*/ 823074 w 5646974"/>
                <a:gd name="connsiteY56" fmla="*/ 1234136 h 6483075"/>
                <a:gd name="connsiteX57" fmla="*/ 715694 w 5646974"/>
                <a:gd name="connsiteY57" fmla="*/ 1336252 h 6483075"/>
                <a:gd name="connsiteX58" fmla="*/ 606859 w 5646974"/>
                <a:gd name="connsiteY58" fmla="*/ 1440945 h 6483075"/>
                <a:gd name="connsiteX59" fmla="*/ 382023 w 5646974"/>
                <a:gd name="connsiteY59" fmla="*/ 1646074 h 6483075"/>
                <a:gd name="connsiteX60" fmla="*/ 158531 w 5646974"/>
                <a:gd name="connsiteY60" fmla="*/ 1843813 h 6483075"/>
                <a:gd name="connsiteX61" fmla="*/ 0 w 5646974"/>
                <a:gd name="connsiteY61" fmla="*/ 1991775 h 6483075"/>
                <a:gd name="connsiteX62" fmla="*/ 0 w 5646974"/>
                <a:gd name="connsiteY62" fmla="*/ 1074740 h 6483075"/>
                <a:gd name="connsiteX63" fmla="*/ 113897 w 5646974"/>
                <a:gd name="connsiteY63" fmla="*/ 949410 h 6483075"/>
                <a:gd name="connsiteX64" fmla="*/ 2405773 w 5646974"/>
                <a:gd name="connsiteY64" fmla="*/ 0 h 6483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5646974" h="6483075">
                  <a:moveTo>
                    <a:pt x="2405773" y="0"/>
                  </a:moveTo>
                  <a:cubicBezTo>
                    <a:pt x="4195841" y="0"/>
                    <a:pt x="5646974" y="1451246"/>
                    <a:pt x="5646974" y="3241538"/>
                  </a:cubicBezTo>
                  <a:cubicBezTo>
                    <a:pt x="5646974" y="5031830"/>
                    <a:pt x="4195841" y="6483075"/>
                    <a:pt x="2405773" y="6483075"/>
                  </a:cubicBezTo>
                  <a:cubicBezTo>
                    <a:pt x="1510739" y="6483075"/>
                    <a:pt x="700439" y="6120264"/>
                    <a:pt x="113897" y="5533666"/>
                  </a:cubicBezTo>
                  <a:lnTo>
                    <a:pt x="0" y="5408336"/>
                  </a:lnTo>
                  <a:lnTo>
                    <a:pt x="0" y="4983659"/>
                  </a:lnTo>
                  <a:lnTo>
                    <a:pt x="155731" y="5176047"/>
                  </a:lnTo>
                  <a:cubicBezTo>
                    <a:pt x="417742" y="5469073"/>
                    <a:pt x="741224" y="5704211"/>
                    <a:pt x="1093706" y="5866903"/>
                  </a:cubicBezTo>
                  <a:cubicBezTo>
                    <a:pt x="1269947" y="5948418"/>
                    <a:pt x="1453018" y="6013137"/>
                    <a:pt x="1639673" y="6059940"/>
                  </a:cubicBezTo>
                  <a:lnTo>
                    <a:pt x="1709990" y="6076287"/>
                  </a:lnTo>
                  <a:cubicBezTo>
                    <a:pt x="1733504" y="6081550"/>
                    <a:pt x="1756570" y="6088156"/>
                    <a:pt x="1780307" y="6091963"/>
                  </a:cubicBezTo>
                  <a:lnTo>
                    <a:pt x="1851072" y="6105176"/>
                  </a:lnTo>
                  <a:lnTo>
                    <a:pt x="1886455" y="6111782"/>
                  </a:lnTo>
                  <a:cubicBezTo>
                    <a:pt x="1898212" y="6114021"/>
                    <a:pt x="1909969" y="6116373"/>
                    <a:pt x="1921949" y="6117716"/>
                  </a:cubicBezTo>
                  <a:cubicBezTo>
                    <a:pt x="1969425" y="6124323"/>
                    <a:pt x="2016676" y="6131489"/>
                    <a:pt x="2064152" y="6137647"/>
                  </a:cubicBezTo>
                  <a:cubicBezTo>
                    <a:pt x="2111851" y="6141790"/>
                    <a:pt x="2159438" y="6146381"/>
                    <a:pt x="2206914" y="6151195"/>
                  </a:cubicBezTo>
                  <a:lnTo>
                    <a:pt x="2350011" y="6158250"/>
                  </a:lnTo>
                  <a:cubicBezTo>
                    <a:pt x="2397711" y="6159593"/>
                    <a:pt x="2445410" y="6159146"/>
                    <a:pt x="2493109" y="6159705"/>
                  </a:cubicBezTo>
                  <a:cubicBezTo>
                    <a:pt x="2589068" y="6158137"/>
                    <a:pt x="2685922" y="6154666"/>
                    <a:pt x="2781321" y="6147277"/>
                  </a:cubicBezTo>
                  <a:cubicBezTo>
                    <a:pt x="2972566" y="6132944"/>
                    <a:pt x="3161348" y="6105288"/>
                    <a:pt x="3345091" y="6060276"/>
                  </a:cubicBezTo>
                  <a:cubicBezTo>
                    <a:pt x="3528834" y="6015375"/>
                    <a:pt x="3707539" y="5952785"/>
                    <a:pt x="3878853" y="5871718"/>
                  </a:cubicBezTo>
                  <a:cubicBezTo>
                    <a:pt x="4050167" y="5790428"/>
                    <a:pt x="4213084" y="5689318"/>
                    <a:pt x="4367267" y="5573093"/>
                  </a:cubicBezTo>
                  <a:lnTo>
                    <a:pt x="4424484" y="5528529"/>
                  </a:lnTo>
                  <a:cubicBezTo>
                    <a:pt x="4443631" y="5513637"/>
                    <a:pt x="4463113" y="5499193"/>
                    <a:pt x="4481252" y="5483069"/>
                  </a:cubicBezTo>
                  <a:lnTo>
                    <a:pt x="4536790" y="5435818"/>
                  </a:lnTo>
                  <a:cubicBezTo>
                    <a:pt x="4555265" y="5419918"/>
                    <a:pt x="4574188" y="5404466"/>
                    <a:pt x="4591543" y="5387671"/>
                  </a:cubicBezTo>
                  <a:cubicBezTo>
                    <a:pt x="4662980" y="5321944"/>
                    <a:pt x="4733074" y="5254650"/>
                    <a:pt x="4794209" y="5181198"/>
                  </a:cubicBezTo>
                  <a:cubicBezTo>
                    <a:pt x="4857808" y="5109089"/>
                    <a:pt x="4910434" y="5029926"/>
                    <a:pt x="4956678" y="4945836"/>
                  </a:cubicBezTo>
                  <a:cubicBezTo>
                    <a:pt x="4967651" y="4924450"/>
                    <a:pt x="4978624" y="4903064"/>
                    <a:pt x="4989262" y="4881453"/>
                  </a:cubicBezTo>
                  <a:lnTo>
                    <a:pt x="5017814" y="4814607"/>
                  </a:lnTo>
                  <a:cubicBezTo>
                    <a:pt x="5027891" y="4792549"/>
                    <a:pt x="5035393" y="4769035"/>
                    <a:pt x="5044127" y="4746193"/>
                  </a:cubicBezTo>
                  <a:cubicBezTo>
                    <a:pt x="5052636" y="4723128"/>
                    <a:pt x="5061146" y="4700174"/>
                    <a:pt x="5068425" y="4676436"/>
                  </a:cubicBezTo>
                  <a:cubicBezTo>
                    <a:pt x="5099552" y="4582717"/>
                    <a:pt x="5126985" y="4486422"/>
                    <a:pt x="5154641" y="4390352"/>
                  </a:cubicBezTo>
                  <a:lnTo>
                    <a:pt x="5196854" y="4246134"/>
                  </a:lnTo>
                  <a:lnTo>
                    <a:pt x="5240299" y="4102140"/>
                  </a:lnTo>
                  <a:cubicBezTo>
                    <a:pt x="5299195" y="3910560"/>
                    <a:pt x="5364697" y="3721330"/>
                    <a:pt x="5432440" y="3532884"/>
                  </a:cubicBezTo>
                  <a:cubicBezTo>
                    <a:pt x="5500294" y="3346902"/>
                    <a:pt x="5533549" y="3148714"/>
                    <a:pt x="5528846" y="2951647"/>
                  </a:cubicBezTo>
                  <a:cubicBezTo>
                    <a:pt x="5526831" y="2853113"/>
                    <a:pt x="5515409" y="2755027"/>
                    <a:pt x="5495927" y="2658733"/>
                  </a:cubicBezTo>
                  <a:cubicBezTo>
                    <a:pt x="5491112" y="2634659"/>
                    <a:pt x="5486297" y="2610585"/>
                    <a:pt x="5480027" y="2586848"/>
                  </a:cubicBezTo>
                  <a:cubicBezTo>
                    <a:pt x="5474205" y="2562998"/>
                    <a:pt x="5468718" y="2539036"/>
                    <a:pt x="5461328" y="2515635"/>
                  </a:cubicBezTo>
                  <a:cubicBezTo>
                    <a:pt x="5454386" y="2492009"/>
                    <a:pt x="5447668" y="2468495"/>
                    <a:pt x="5439605" y="2445317"/>
                  </a:cubicBezTo>
                  <a:cubicBezTo>
                    <a:pt x="5431879" y="2422028"/>
                    <a:pt x="5424378" y="2398738"/>
                    <a:pt x="5415532" y="2375896"/>
                  </a:cubicBezTo>
                  <a:cubicBezTo>
                    <a:pt x="5347790" y="2191817"/>
                    <a:pt x="5254071" y="2018599"/>
                    <a:pt x="5144564" y="1857138"/>
                  </a:cubicBezTo>
                  <a:cubicBezTo>
                    <a:pt x="5034946" y="1695565"/>
                    <a:pt x="4909762" y="1545301"/>
                    <a:pt x="4774838" y="1405450"/>
                  </a:cubicBezTo>
                  <a:cubicBezTo>
                    <a:pt x="4638907" y="1265040"/>
                    <a:pt x="4496145" y="1132131"/>
                    <a:pt x="4345769" y="1012323"/>
                  </a:cubicBezTo>
                  <a:cubicBezTo>
                    <a:pt x="4270749" y="952195"/>
                    <a:pt x="4194273" y="894642"/>
                    <a:pt x="4115334" y="841344"/>
                  </a:cubicBezTo>
                  <a:cubicBezTo>
                    <a:pt x="4037067" y="787263"/>
                    <a:pt x="3956336" y="737548"/>
                    <a:pt x="3874038" y="691528"/>
                  </a:cubicBezTo>
                  <a:cubicBezTo>
                    <a:pt x="3709554" y="599712"/>
                    <a:pt x="3537792" y="523349"/>
                    <a:pt x="3359535" y="468819"/>
                  </a:cubicBezTo>
                  <a:cubicBezTo>
                    <a:pt x="3181278" y="414514"/>
                    <a:pt x="2997311" y="380699"/>
                    <a:pt x="2811105" y="366031"/>
                  </a:cubicBezTo>
                  <a:cubicBezTo>
                    <a:pt x="2787703" y="364575"/>
                    <a:pt x="2764525" y="362448"/>
                    <a:pt x="2741124" y="361440"/>
                  </a:cubicBezTo>
                  <a:lnTo>
                    <a:pt x="2671030" y="358417"/>
                  </a:lnTo>
                  <a:lnTo>
                    <a:pt x="2600713" y="357521"/>
                  </a:lnTo>
                  <a:cubicBezTo>
                    <a:pt x="2577087" y="356961"/>
                    <a:pt x="2554805" y="358305"/>
                    <a:pt x="2531739" y="358529"/>
                  </a:cubicBezTo>
                  <a:cubicBezTo>
                    <a:pt x="2440259" y="360992"/>
                    <a:pt x="2349564" y="370285"/>
                    <a:pt x="2259988" y="385289"/>
                  </a:cubicBezTo>
                  <a:cubicBezTo>
                    <a:pt x="2080723" y="415521"/>
                    <a:pt x="1906945" y="473634"/>
                    <a:pt x="1740670" y="553917"/>
                  </a:cubicBezTo>
                  <a:cubicBezTo>
                    <a:pt x="1574506" y="634647"/>
                    <a:pt x="1415844" y="737100"/>
                    <a:pt x="1264124" y="853549"/>
                  </a:cubicBezTo>
                  <a:cubicBezTo>
                    <a:pt x="1112181" y="969886"/>
                    <a:pt x="966508" y="1099212"/>
                    <a:pt x="823074" y="1234136"/>
                  </a:cubicBezTo>
                  <a:cubicBezTo>
                    <a:pt x="787131" y="1267951"/>
                    <a:pt x="751413" y="1301990"/>
                    <a:pt x="715694" y="1336252"/>
                  </a:cubicBezTo>
                  <a:lnTo>
                    <a:pt x="606859" y="1440945"/>
                  </a:lnTo>
                  <a:cubicBezTo>
                    <a:pt x="532623" y="1511374"/>
                    <a:pt x="457267" y="1579452"/>
                    <a:pt x="382023" y="1646074"/>
                  </a:cubicBezTo>
                  <a:lnTo>
                    <a:pt x="158531" y="1843813"/>
                  </a:lnTo>
                  <a:lnTo>
                    <a:pt x="0" y="1991775"/>
                  </a:lnTo>
                  <a:lnTo>
                    <a:pt x="0" y="1074740"/>
                  </a:lnTo>
                  <a:lnTo>
                    <a:pt x="113897" y="949410"/>
                  </a:lnTo>
                  <a:cubicBezTo>
                    <a:pt x="700439" y="362812"/>
                    <a:pt x="1510739" y="0"/>
                    <a:pt x="2405773"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ítulo 1">
            <a:extLst>
              <a:ext uri="{FF2B5EF4-FFF2-40B4-BE49-F238E27FC236}">
                <a16:creationId xmlns:a16="http://schemas.microsoft.com/office/drawing/2014/main" id="{BE04E7BA-A42B-FDE8-DE55-22702B650DB4}"/>
              </a:ext>
            </a:extLst>
          </p:cNvPr>
          <p:cNvSpPr>
            <a:spLocks noGrp="1"/>
          </p:cNvSpPr>
          <p:nvPr>
            <p:ph type="title"/>
          </p:nvPr>
        </p:nvSpPr>
        <p:spPr>
          <a:xfrm>
            <a:off x="804672" y="2023236"/>
            <a:ext cx="3659777" cy="2820908"/>
          </a:xfrm>
        </p:spPr>
        <p:txBody>
          <a:bodyPr>
            <a:normAutofit/>
          </a:bodyPr>
          <a:lstStyle/>
          <a:p>
            <a:r>
              <a:rPr lang="es-MX" sz="4000">
                <a:solidFill>
                  <a:schemeClr val="tx2"/>
                </a:solidFill>
              </a:rPr>
              <a:t>Descripción de los Modelos Clasificadores</a:t>
            </a:r>
            <a:endParaRPr lang="es-PA" sz="4000">
              <a:solidFill>
                <a:schemeClr val="tx2"/>
              </a:solidFill>
            </a:endParaRPr>
          </a:p>
        </p:txBody>
      </p:sp>
      <p:graphicFrame>
        <p:nvGraphicFramePr>
          <p:cNvPr id="5" name="Marcador de contenido 2">
            <a:extLst>
              <a:ext uri="{FF2B5EF4-FFF2-40B4-BE49-F238E27FC236}">
                <a16:creationId xmlns:a16="http://schemas.microsoft.com/office/drawing/2014/main" id="{C889E3F3-0CC4-6F04-5622-9E32F53DF58D}"/>
              </a:ext>
            </a:extLst>
          </p:cNvPr>
          <p:cNvGraphicFramePr>
            <a:graphicFrameLocks noGrp="1"/>
          </p:cNvGraphicFramePr>
          <p:nvPr>
            <p:ph idx="1"/>
            <p:extLst>
              <p:ext uri="{D42A27DB-BD31-4B8C-83A1-F6EECF244321}">
                <p14:modId xmlns:p14="http://schemas.microsoft.com/office/powerpoint/2010/main" val="1072129925"/>
              </p:ext>
            </p:extLst>
          </p:nvPr>
        </p:nvGraphicFramePr>
        <p:xfrm>
          <a:off x="6091238" y="955653"/>
          <a:ext cx="5115491" cy="49478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852859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useBgFill="1">
        <p:nvSpPr>
          <p:cNvPr id="26" name="Rectangle 8">
            <a:extLst>
              <a:ext uri="{FF2B5EF4-FFF2-40B4-BE49-F238E27FC236}">
                <a16:creationId xmlns:a16="http://schemas.microsoft.com/office/drawing/2014/main" id="{58086AEC-04C2-4BC4-BFB8-0135965C74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10">
            <a:extLst>
              <a:ext uri="{FF2B5EF4-FFF2-40B4-BE49-F238E27FC236}">
                <a16:creationId xmlns:a16="http://schemas.microsoft.com/office/drawing/2014/main" id="{20C3BE3F-B8A9-4DC9-A867-EC91736FAA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28" name="Group 12">
            <a:extLst>
              <a:ext uri="{FF2B5EF4-FFF2-40B4-BE49-F238E27FC236}">
                <a16:creationId xmlns:a16="http://schemas.microsoft.com/office/drawing/2014/main" id="{0CA2F3D1-53F2-478B-949B-6D4EA2E4E43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 y="455386"/>
            <a:ext cx="5378624" cy="6402614"/>
            <a:chOff x="-19221" y="197691"/>
            <a:chExt cx="5378624" cy="6402614"/>
          </a:xfrm>
        </p:grpSpPr>
        <p:sp>
          <p:nvSpPr>
            <p:cNvPr id="14" name="Freeform: Shape 13">
              <a:extLst>
                <a:ext uri="{FF2B5EF4-FFF2-40B4-BE49-F238E27FC236}">
                  <a16:creationId xmlns:a16="http://schemas.microsoft.com/office/drawing/2014/main" id="{6E53A4EE-6F9B-4EC8-9840-708F509D90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251144"/>
              <a:ext cx="5187198" cy="6239661"/>
            </a:xfrm>
            <a:custGeom>
              <a:avLst/>
              <a:gdLst>
                <a:gd name="connsiteX0" fmla="*/ 2011811 w 5187198"/>
                <a:gd name="connsiteY0" fmla="*/ 4 h 6239661"/>
                <a:gd name="connsiteX1" fmla="*/ 2617011 w 5187198"/>
                <a:gd name="connsiteY1" fmla="*/ 70590 h 6239661"/>
                <a:gd name="connsiteX2" fmla="*/ 2690321 w 5187198"/>
                <a:gd name="connsiteY2" fmla="*/ 88146 h 6239661"/>
                <a:gd name="connsiteX3" fmla="*/ 2726863 w 5187198"/>
                <a:gd name="connsiteY3" fmla="*/ 97127 h 6239661"/>
                <a:gd name="connsiteX4" fmla="*/ 2762951 w 5187198"/>
                <a:gd name="connsiteY4" fmla="*/ 107375 h 6239661"/>
                <a:gd name="connsiteX5" fmla="*/ 2834843 w 5187198"/>
                <a:gd name="connsiteY5" fmla="*/ 128493 h 6239661"/>
                <a:gd name="connsiteX6" fmla="*/ 2906574 w 5187198"/>
                <a:gd name="connsiteY6" fmla="*/ 151076 h 6239661"/>
                <a:gd name="connsiteX7" fmla="*/ 3049504 w 5187198"/>
                <a:gd name="connsiteY7" fmla="*/ 202124 h 6239661"/>
                <a:gd name="connsiteX8" fmla="*/ 3189518 w 5187198"/>
                <a:gd name="connsiteY8" fmla="*/ 260159 h 6239661"/>
                <a:gd name="connsiteX9" fmla="*/ 3326048 w 5187198"/>
                <a:gd name="connsiteY9" fmla="*/ 325143 h 6239661"/>
                <a:gd name="connsiteX10" fmla="*/ 3459166 w 5187198"/>
                <a:gd name="connsiteY10" fmla="*/ 395936 h 6239661"/>
                <a:gd name="connsiteX11" fmla="*/ 3588578 w 5187198"/>
                <a:gd name="connsiteY11" fmla="*/ 472343 h 6239661"/>
                <a:gd name="connsiteX12" fmla="*/ 3651864 w 5187198"/>
                <a:gd name="connsiteY12" fmla="*/ 512600 h 6239661"/>
                <a:gd name="connsiteX13" fmla="*/ 3714514 w 5187198"/>
                <a:gd name="connsiteY13" fmla="*/ 553499 h 6239661"/>
                <a:gd name="connsiteX14" fmla="*/ 4181221 w 5187198"/>
                <a:gd name="connsiteY14" fmla="*/ 922912 h 6239661"/>
                <a:gd name="connsiteX15" fmla="*/ 4582963 w 5187198"/>
                <a:gd name="connsiteY15" fmla="*/ 1358264 h 6239661"/>
                <a:gd name="connsiteX16" fmla="*/ 4670721 w 5187198"/>
                <a:gd name="connsiteY16" fmla="*/ 1477644 h 6239661"/>
                <a:gd name="connsiteX17" fmla="*/ 4752378 w 5187198"/>
                <a:gd name="connsiteY17" fmla="*/ 1601187 h 6239661"/>
                <a:gd name="connsiteX18" fmla="*/ 4772168 w 5187198"/>
                <a:gd name="connsiteY18" fmla="*/ 1632456 h 6239661"/>
                <a:gd name="connsiteX19" fmla="*/ 4782117 w 5187198"/>
                <a:gd name="connsiteY19" fmla="*/ 1648104 h 6239661"/>
                <a:gd name="connsiteX20" fmla="*/ 4791381 w 5187198"/>
                <a:gd name="connsiteY20" fmla="*/ 1664150 h 6239661"/>
                <a:gd name="connsiteX21" fmla="*/ 4828190 w 5187198"/>
                <a:gd name="connsiteY21" fmla="*/ 1728379 h 6239661"/>
                <a:gd name="connsiteX22" fmla="*/ 4864832 w 5187198"/>
                <a:gd name="connsiteY22" fmla="*/ 1792796 h 6239661"/>
                <a:gd name="connsiteX23" fmla="*/ 4899201 w 5187198"/>
                <a:gd name="connsiteY23" fmla="*/ 1858342 h 6239661"/>
                <a:gd name="connsiteX24" fmla="*/ 4933266 w 5187198"/>
                <a:gd name="connsiteY24" fmla="*/ 1924155 h 6239661"/>
                <a:gd name="connsiteX25" fmla="*/ 4964403 w 5187198"/>
                <a:gd name="connsiteY25" fmla="*/ 1991384 h 6239661"/>
                <a:gd name="connsiteX26" fmla="*/ 4995019 w 5187198"/>
                <a:gd name="connsiteY26" fmla="*/ 2058823 h 6239661"/>
                <a:gd name="connsiteX27" fmla="*/ 5021999 w 5187198"/>
                <a:gd name="connsiteY27" fmla="*/ 2127723 h 6239661"/>
                <a:gd name="connsiteX28" fmla="*/ 5048321 w 5187198"/>
                <a:gd name="connsiteY28" fmla="*/ 2196908 h 6239661"/>
                <a:gd name="connsiteX29" fmla="*/ 5070546 w 5187198"/>
                <a:gd name="connsiteY29" fmla="*/ 2267547 h 6239661"/>
                <a:gd name="connsiteX30" fmla="*/ 5092171 w 5187198"/>
                <a:gd name="connsiteY30" fmla="*/ 2338256 h 6239661"/>
                <a:gd name="connsiteX31" fmla="*/ 5110305 w 5187198"/>
                <a:gd name="connsiteY31" fmla="*/ 2409886 h 6239661"/>
                <a:gd name="connsiteX32" fmla="*/ 5186393 w 5187198"/>
                <a:gd name="connsiteY32" fmla="*/ 2992022 h 6239661"/>
                <a:gd name="connsiteX33" fmla="*/ 5149045 w 5187198"/>
                <a:gd name="connsiteY33" fmla="*/ 3571816 h 6239661"/>
                <a:gd name="connsiteX34" fmla="*/ 5126572 w 5187198"/>
                <a:gd name="connsiteY34" fmla="*/ 3714520 h 6239661"/>
                <a:gd name="connsiteX35" fmla="*/ 5099067 w 5187198"/>
                <a:gd name="connsiteY35" fmla="*/ 3856108 h 6239661"/>
                <a:gd name="connsiteX36" fmla="*/ 5095699 w 5187198"/>
                <a:gd name="connsiteY36" fmla="*/ 3873868 h 6239661"/>
                <a:gd name="connsiteX37" fmla="*/ 5091573 w 5187198"/>
                <a:gd name="connsiteY37" fmla="*/ 3891426 h 6239661"/>
                <a:gd name="connsiteX38" fmla="*/ 5083324 w 5187198"/>
                <a:gd name="connsiteY38" fmla="*/ 3926541 h 6239661"/>
                <a:gd name="connsiteX39" fmla="*/ 5067256 w 5187198"/>
                <a:gd name="connsiteY39" fmla="*/ 3996889 h 6239661"/>
                <a:gd name="connsiteX40" fmla="*/ 5059194 w 5187198"/>
                <a:gd name="connsiteY40" fmla="*/ 4032171 h 6239661"/>
                <a:gd name="connsiteX41" fmla="*/ 5049522 w 5187198"/>
                <a:gd name="connsiteY41" fmla="*/ 4067833 h 6239661"/>
                <a:gd name="connsiteX42" fmla="*/ 5040067 w 5187198"/>
                <a:gd name="connsiteY42" fmla="*/ 4103553 h 6239661"/>
                <a:gd name="connsiteX43" fmla="*/ 5028960 w 5187198"/>
                <a:gd name="connsiteY43" fmla="*/ 4138946 h 6239661"/>
                <a:gd name="connsiteX44" fmla="*/ 4917351 w 5187198"/>
                <a:gd name="connsiteY44" fmla="*/ 4417041 h 6239661"/>
                <a:gd name="connsiteX45" fmla="*/ 4756163 w 5187198"/>
                <a:gd name="connsiteY45" fmla="*/ 4676402 h 6239661"/>
                <a:gd name="connsiteX46" fmla="*/ 4322493 w 5187198"/>
                <a:gd name="connsiteY46" fmla="*/ 5105604 h 6239661"/>
                <a:gd name="connsiteX47" fmla="*/ 3840510 w 5187198"/>
                <a:gd name="connsiteY47" fmla="*/ 5429590 h 6239661"/>
                <a:gd name="connsiteX48" fmla="*/ 3606447 w 5187198"/>
                <a:gd name="connsiteY48" fmla="*/ 5572862 h 6239661"/>
                <a:gd name="connsiteX49" fmla="*/ 3488814 w 5187198"/>
                <a:gd name="connsiteY49" fmla="*/ 5647178 h 6239661"/>
                <a:gd name="connsiteX50" fmla="*/ 3365864 w 5187198"/>
                <a:gd name="connsiteY50" fmla="*/ 5722735 h 6239661"/>
                <a:gd name="connsiteX51" fmla="*/ 2839486 w 5187198"/>
                <a:gd name="connsiteY51" fmla="*/ 5999120 h 6239661"/>
                <a:gd name="connsiteX52" fmla="*/ 2242423 w 5187198"/>
                <a:gd name="connsiteY52" fmla="*/ 6192346 h 6239661"/>
                <a:gd name="connsiteX53" fmla="*/ 1589380 w 5187198"/>
                <a:gd name="connsiteY53" fmla="*/ 6230657 h 6239661"/>
                <a:gd name="connsiteX54" fmla="*/ 1548244 w 5187198"/>
                <a:gd name="connsiteY54" fmla="*/ 6226706 h 6239661"/>
                <a:gd name="connsiteX55" fmla="*/ 1507348 w 5187198"/>
                <a:gd name="connsiteY55" fmla="*/ 6221428 h 6239661"/>
                <a:gd name="connsiteX56" fmla="*/ 1466401 w 5187198"/>
                <a:gd name="connsiteY56" fmla="*/ 6215904 h 6239661"/>
                <a:gd name="connsiteX57" fmla="*/ 1425773 w 5187198"/>
                <a:gd name="connsiteY57" fmla="*/ 6209191 h 6239661"/>
                <a:gd name="connsiteX58" fmla="*/ 1344960 w 5187198"/>
                <a:gd name="connsiteY58" fmla="*/ 6193681 h 6239661"/>
                <a:gd name="connsiteX59" fmla="*/ 1265007 w 5187198"/>
                <a:gd name="connsiteY59" fmla="*/ 6175388 h 6239661"/>
                <a:gd name="connsiteX60" fmla="*/ 1225415 w 5187198"/>
                <a:gd name="connsiteY60" fmla="*/ 6165243 h 6239661"/>
                <a:gd name="connsiteX61" fmla="*/ 1186567 w 5187198"/>
                <a:gd name="connsiteY61" fmla="*/ 6154486 h 6239661"/>
                <a:gd name="connsiteX62" fmla="*/ 1111158 w 5187198"/>
                <a:gd name="connsiteY62" fmla="*/ 6130918 h 6239661"/>
                <a:gd name="connsiteX63" fmla="*/ 1035915 w 5187198"/>
                <a:gd name="connsiteY63" fmla="*/ 6107163 h 6239661"/>
                <a:gd name="connsiteX64" fmla="*/ 961579 w 5187198"/>
                <a:gd name="connsiteY64" fmla="*/ 6079594 h 6239661"/>
                <a:gd name="connsiteX65" fmla="*/ 395297 w 5187198"/>
                <a:gd name="connsiteY65" fmla="*/ 5792812 h 6239661"/>
                <a:gd name="connsiteX66" fmla="*/ 265239 w 5187198"/>
                <a:gd name="connsiteY66" fmla="*/ 5701511 h 6239661"/>
                <a:gd name="connsiteX67" fmla="*/ 233756 w 5187198"/>
                <a:gd name="connsiteY67" fmla="*/ 5677542 h 6239661"/>
                <a:gd name="connsiteX68" fmla="*/ 202800 w 5187198"/>
                <a:gd name="connsiteY68" fmla="*/ 5652902 h 6239661"/>
                <a:gd name="connsiteX69" fmla="*/ 140918 w 5187198"/>
                <a:gd name="connsiteY69" fmla="*/ 5603515 h 6239661"/>
                <a:gd name="connsiteX70" fmla="*/ 110625 w 5187198"/>
                <a:gd name="connsiteY70" fmla="*/ 5578127 h 6239661"/>
                <a:gd name="connsiteX71" fmla="*/ 95631 w 5187198"/>
                <a:gd name="connsiteY71" fmla="*/ 5565299 h 6239661"/>
                <a:gd name="connsiteX72" fmla="*/ 81966 w 5187198"/>
                <a:gd name="connsiteY72" fmla="*/ 5550973 h 6239661"/>
                <a:gd name="connsiteX73" fmla="*/ 27991 w 5187198"/>
                <a:gd name="connsiteY73" fmla="*/ 5493272 h 6239661"/>
                <a:gd name="connsiteX74" fmla="*/ 1454 w 5187198"/>
                <a:gd name="connsiteY74" fmla="*/ 5464252 h 6239661"/>
                <a:gd name="connsiteX75" fmla="*/ 0 w 5187198"/>
                <a:gd name="connsiteY75" fmla="*/ 5462518 h 6239661"/>
                <a:gd name="connsiteX76" fmla="*/ 0 w 5187198"/>
                <a:gd name="connsiteY76" fmla="*/ 4720187 h 6239661"/>
                <a:gd name="connsiteX77" fmla="*/ 109684 w 5187198"/>
                <a:gd name="connsiteY77" fmla="*/ 4836724 h 6239661"/>
                <a:gd name="connsiteX78" fmla="*/ 306959 w 5187198"/>
                <a:gd name="connsiteY78" fmla="*/ 5007200 h 6239661"/>
                <a:gd name="connsiteX79" fmla="*/ 358101 w 5187198"/>
                <a:gd name="connsiteY79" fmla="*/ 5046057 h 6239661"/>
                <a:gd name="connsiteX80" fmla="*/ 383328 w 5187198"/>
                <a:gd name="connsiteY80" fmla="*/ 5065684 h 6239661"/>
                <a:gd name="connsiteX81" fmla="*/ 409503 w 5187198"/>
                <a:gd name="connsiteY81" fmla="*/ 5083942 h 6239661"/>
                <a:gd name="connsiteX82" fmla="*/ 461889 w 5187198"/>
                <a:gd name="connsiteY82" fmla="*/ 5119888 h 6239661"/>
                <a:gd name="connsiteX83" fmla="*/ 474883 w 5187198"/>
                <a:gd name="connsiteY83" fmla="*/ 5128933 h 6239661"/>
                <a:gd name="connsiteX84" fmla="*/ 486410 w 5187198"/>
                <a:gd name="connsiteY84" fmla="*/ 5139557 h 6239661"/>
                <a:gd name="connsiteX85" fmla="*/ 510852 w 5187198"/>
                <a:gd name="connsiteY85" fmla="*/ 5159089 h 6239661"/>
                <a:gd name="connsiteX86" fmla="*/ 560653 w 5187198"/>
                <a:gd name="connsiteY86" fmla="*/ 5196893 h 6239661"/>
                <a:gd name="connsiteX87" fmla="*/ 585485 w 5187198"/>
                <a:gd name="connsiteY87" fmla="*/ 5215834 h 6239661"/>
                <a:gd name="connsiteX88" fmla="*/ 610707 w 5187198"/>
                <a:gd name="connsiteY88" fmla="*/ 5234185 h 6239661"/>
                <a:gd name="connsiteX89" fmla="*/ 714768 w 5187198"/>
                <a:gd name="connsiteY89" fmla="*/ 5303103 h 6239661"/>
                <a:gd name="connsiteX90" fmla="*/ 1166634 w 5187198"/>
                <a:gd name="connsiteY90" fmla="*/ 5513322 h 6239661"/>
                <a:gd name="connsiteX91" fmla="*/ 1225991 w 5187198"/>
                <a:gd name="connsiteY91" fmla="*/ 5533632 h 6239661"/>
                <a:gd name="connsiteX92" fmla="*/ 1286680 w 5187198"/>
                <a:gd name="connsiteY92" fmla="*/ 5550705 h 6239661"/>
                <a:gd name="connsiteX93" fmla="*/ 1347310 w 5187198"/>
                <a:gd name="connsiteY93" fmla="*/ 5567995 h 6239661"/>
                <a:gd name="connsiteX94" fmla="*/ 1377002 w 5187198"/>
                <a:gd name="connsiteY94" fmla="*/ 5575719 h 6239661"/>
                <a:gd name="connsiteX95" fmla="*/ 1406328 w 5187198"/>
                <a:gd name="connsiteY95" fmla="*/ 5582649 h 6239661"/>
                <a:gd name="connsiteX96" fmla="*/ 1465060 w 5187198"/>
                <a:gd name="connsiteY96" fmla="*/ 5594909 h 6239661"/>
                <a:gd name="connsiteX97" fmla="*/ 1523881 w 5187198"/>
                <a:gd name="connsiteY97" fmla="*/ 5605105 h 6239661"/>
                <a:gd name="connsiteX98" fmla="*/ 1553325 w 5187198"/>
                <a:gd name="connsiteY98" fmla="*/ 5609865 h 6239661"/>
                <a:gd name="connsiteX99" fmla="*/ 1582813 w 5187198"/>
                <a:gd name="connsiteY99" fmla="*/ 5613593 h 6239661"/>
                <a:gd name="connsiteX100" fmla="*/ 1612301 w 5187198"/>
                <a:gd name="connsiteY100" fmla="*/ 5617321 h 6239661"/>
                <a:gd name="connsiteX101" fmla="*/ 1641863 w 5187198"/>
                <a:gd name="connsiteY101" fmla="*/ 5619910 h 6239661"/>
                <a:gd name="connsiteX102" fmla="*/ 2117508 w 5187198"/>
                <a:gd name="connsiteY102" fmla="*/ 5595156 h 6239661"/>
                <a:gd name="connsiteX103" fmla="*/ 2597368 w 5187198"/>
                <a:gd name="connsiteY103" fmla="*/ 5447381 h 6239661"/>
                <a:gd name="connsiteX104" fmla="*/ 3082968 w 5187198"/>
                <a:gd name="connsiteY104" fmla="*/ 5223245 h 6239661"/>
                <a:gd name="connsiteX105" fmla="*/ 3334855 w 5187198"/>
                <a:gd name="connsiteY105" fmla="*/ 5097383 h 6239661"/>
                <a:gd name="connsiteX106" fmla="*/ 3599509 w 5187198"/>
                <a:gd name="connsiteY106" fmla="*/ 4976217 h 6239661"/>
                <a:gd name="connsiteX107" fmla="*/ 4112002 w 5187198"/>
                <a:gd name="connsiteY107" fmla="*/ 4766359 h 6239661"/>
                <a:gd name="connsiteX108" fmla="*/ 4348983 w 5187198"/>
                <a:gd name="connsiteY108" fmla="*/ 4649833 h 6239661"/>
                <a:gd name="connsiteX109" fmla="*/ 4560505 w 5187198"/>
                <a:gd name="connsiteY109" fmla="*/ 4501564 h 6239661"/>
                <a:gd name="connsiteX110" fmla="*/ 4731963 w 5187198"/>
                <a:gd name="connsiteY110" fmla="*/ 4309870 h 6239661"/>
                <a:gd name="connsiteX111" fmla="*/ 4852344 w 5187198"/>
                <a:gd name="connsiteY111" fmla="*/ 4078640 h 6239661"/>
                <a:gd name="connsiteX112" fmla="*/ 4863972 w 5187198"/>
                <a:gd name="connsiteY112" fmla="*/ 4047790 h 6239661"/>
                <a:gd name="connsiteX113" fmla="*/ 4874144 w 5187198"/>
                <a:gd name="connsiteY113" fmla="*/ 4016320 h 6239661"/>
                <a:gd name="connsiteX114" fmla="*/ 4884127 w 5187198"/>
                <a:gd name="connsiteY114" fmla="*/ 3984682 h 6239661"/>
                <a:gd name="connsiteX115" fmla="*/ 4892800 w 5187198"/>
                <a:gd name="connsiteY115" fmla="*/ 3951883 h 6239661"/>
                <a:gd name="connsiteX116" fmla="*/ 4909526 w 5187198"/>
                <a:gd name="connsiteY116" fmla="*/ 3886001 h 6239661"/>
                <a:gd name="connsiteX117" fmla="*/ 4917687 w 5187198"/>
                <a:gd name="connsiteY117" fmla="*/ 3852948 h 6239661"/>
                <a:gd name="connsiteX118" fmla="*/ 4921768 w 5187198"/>
                <a:gd name="connsiteY118" fmla="*/ 3836422 h 6239661"/>
                <a:gd name="connsiteX119" fmla="*/ 4924845 w 5187198"/>
                <a:gd name="connsiteY119" fmla="*/ 3819742 h 6239661"/>
                <a:gd name="connsiteX120" fmla="*/ 4948230 w 5187198"/>
                <a:gd name="connsiteY120" fmla="*/ 3685744 h 6239661"/>
                <a:gd name="connsiteX121" fmla="*/ 4962782 w 5187198"/>
                <a:gd name="connsiteY121" fmla="*/ 3550540 h 6239661"/>
                <a:gd name="connsiteX122" fmla="*/ 4939468 w 5187198"/>
                <a:gd name="connsiteY122" fmla="*/ 3010249 h 6239661"/>
                <a:gd name="connsiteX123" fmla="*/ 4816901 w 5187198"/>
                <a:gd name="connsiteY123" fmla="*/ 2488224 h 6239661"/>
                <a:gd name="connsiteX124" fmla="*/ 4797005 w 5187198"/>
                <a:gd name="connsiteY124" fmla="*/ 2424470 h 6239661"/>
                <a:gd name="connsiteX125" fmla="*/ 4774433 w 5187198"/>
                <a:gd name="connsiteY125" fmla="*/ 2361620 h 6239661"/>
                <a:gd name="connsiteX126" fmla="*/ 4752459 w 5187198"/>
                <a:gd name="connsiteY126" fmla="*/ 2298700 h 6239661"/>
                <a:gd name="connsiteX127" fmla="*/ 4728083 w 5187198"/>
                <a:gd name="connsiteY127" fmla="*/ 2236526 h 6239661"/>
                <a:gd name="connsiteX128" fmla="*/ 4704471 w 5187198"/>
                <a:gd name="connsiteY128" fmla="*/ 2174095 h 6239661"/>
                <a:gd name="connsiteX129" fmla="*/ 4678399 w 5187198"/>
                <a:gd name="connsiteY129" fmla="*/ 2112626 h 6239661"/>
                <a:gd name="connsiteX130" fmla="*/ 4652601 w 5187198"/>
                <a:gd name="connsiteY130" fmla="*/ 2050999 h 6239661"/>
                <a:gd name="connsiteX131" fmla="*/ 4624205 w 5187198"/>
                <a:gd name="connsiteY131" fmla="*/ 1990415 h 6239661"/>
                <a:gd name="connsiteX132" fmla="*/ 4595398 w 5187198"/>
                <a:gd name="connsiteY132" fmla="*/ 1930069 h 6239661"/>
                <a:gd name="connsiteX133" fmla="*/ 4563827 w 5187198"/>
                <a:gd name="connsiteY133" fmla="*/ 1870952 h 6239661"/>
                <a:gd name="connsiteX134" fmla="*/ 4531433 w 5187198"/>
                <a:gd name="connsiteY134" fmla="*/ 1812311 h 6239661"/>
                <a:gd name="connsiteX135" fmla="*/ 4523315 w 5187198"/>
                <a:gd name="connsiteY135" fmla="*/ 1797616 h 6239661"/>
                <a:gd name="connsiteX136" fmla="*/ 4514482 w 5187198"/>
                <a:gd name="connsiteY136" fmla="*/ 1783425 h 6239661"/>
                <a:gd name="connsiteX137" fmla="*/ 4496845 w 5187198"/>
                <a:gd name="connsiteY137" fmla="*/ 1754936 h 6239661"/>
                <a:gd name="connsiteX138" fmla="*/ 4461463 w 5187198"/>
                <a:gd name="connsiteY138" fmla="*/ 1697929 h 6239661"/>
                <a:gd name="connsiteX139" fmla="*/ 4452660 w 5187198"/>
                <a:gd name="connsiteY139" fmla="*/ 1683629 h 6239661"/>
                <a:gd name="connsiteX140" fmla="*/ 4443141 w 5187198"/>
                <a:gd name="connsiteY140" fmla="*/ 1669834 h 6239661"/>
                <a:gd name="connsiteX141" fmla="*/ 4424241 w 5187198"/>
                <a:gd name="connsiteY141" fmla="*/ 1642166 h 6239661"/>
                <a:gd name="connsiteX142" fmla="*/ 4346886 w 5187198"/>
                <a:gd name="connsiteY142" fmla="*/ 1532412 h 6239661"/>
                <a:gd name="connsiteX143" fmla="*/ 3985497 w 5187198"/>
                <a:gd name="connsiteY143" fmla="*/ 1134649 h 6239661"/>
                <a:gd name="connsiteX144" fmla="*/ 3545665 w 5187198"/>
                <a:gd name="connsiteY144" fmla="*/ 825877 h 6239661"/>
                <a:gd name="connsiteX145" fmla="*/ 3486190 w 5187198"/>
                <a:gd name="connsiteY145" fmla="*/ 794756 h 6239661"/>
                <a:gd name="connsiteX146" fmla="*/ 3426182 w 5187198"/>
                <a:gd name="connsiteY146" fmla="*/ 764765 h 6239661"/>
                <a:gd name="connsiteX147" fmla="*/ 3365044 w 5187198"/>
                <a:gd name="connsiteY147" fmla="*/ 737255 h 6239661"/>
                <a:gd name="connsiteX148" fmla="*/ 3334529 w 5187198"/>
                <a:gd name="connsiteY148" fmla="*/ 723514 h 6239661"/>
                <a:gd name="connsiteX149" fmla="*/ 3303733 w 5187198"/>
                <a:gd name="connsiteY149" fmla="*/ 710395 h 6239661"/>
                <a:gd name="connsiteX150" fmla="*/ 3179033 w 5187198"/>
                <a:gd name="connsiteY150" fmla="*/ 662259 h 6239661"/>
                <a:gd name="connsiteX151" fmla="*/ 3052408 w 5187198"/>
                <a:gd name="connsiteY151" fmla="*/ 620447 h 6239661"/>
                <a:gd name="connsiteX152" fmla="*/ 2924325 w 5187198"/>
                <a:gd name="connsiteY152" fmla="*/ 584505 h 6239661"/>
                <a:gd name="connsiteX153" fmla="*/ 2859667 w 5187198"/>
                <a:gd name="connsiteY153" fmla="*/ 569266 h 6239661"/>
                <a:gd name="connsiteX154" fmla="*/ 2795226 w 5187198"/>
                <a:gd name="connsiteY154" fmla="*/ 554085 h 6239661"/>
                <a:gd name="connsiteX155" fmla="*/ 2729702 w 5187198"/>
                <a:gd name="connsiteY155" fmla="*/ 540354 h 6239661"/>
                <a:gd name="connsiteX156" fmla="*/ 2663758 w 5187198"/>
                <a:gd name="connsiteY156" fmla="*/ 527322 h 6239661"/>
                <a:gd name="connsiteX157" fmla="*/ 2630927 w 5187198"/>
                <a:gd name="connsiteY157" fmla="*/ 520495 h 6239661"/>
                <a:gd name="connsiteX158" fmla="*/ 2597965 w 5187198"/>
                <a:gd name="connsiteY158" fmla="*/ 515024 h 6239661"/>
                <a:gd name="connsiteX159" fmla="*/ 2532205 w 5187198"/>
                <a:gd name="connsiteY159" fmla="*/ 503895 h 6239661"/>
                <a:gd name="connsiteX160" fmla="*/ 2010064 w 5187198"/>
                <a:gd name="connsiteY160" fmla="*/ 452552 h 6239661"/>
                <a:gd name="connsiteX161" fmla="*/ 1494552 w 5187198"/>
                <a:gd name="connsiteY161" fmla="*/ 485055 h 6239661"/>
                <a:gd name="connsiteX162" fmla="*/ 1366896 w 5187198"/>
                <a:gd name="connsiteY162" fmla="*/ 509389 h 6239661"/>
                <a:gd name="connsiteX163" fmla="*/ 1240175 w 5187198"/>
                <a:gd name="connsiteY163" fmla="*/ 541045 h 6239661"/>
                <a:gd name="connsiteX164" fmla="*/ 1177438 w 5187198"/>
                <a:gd name="connsiteY164" fmla="*/ 560170 h 6239661"/>
                <a:gd name="connsiteX165" fmla="*/ 1145987 w 5187198"/>
                <a:gd name="connsiteY165" fmla="*/ 569826 h 6239661"/>
                <a:gd name="connsiteX166" fmla="*/ 1130315 w 5187198"/>
                <a:gd name="connsiteY166" fmla="*/ 574669 h 6239661"/>
                <a:gd name="connsiteX167" fmla="*/ 1114873 w 5187198"/>
                <a:gd name="connsiteY167" fmla="*/ 580384 h 6239661"/>
                <a:gd name="connsiteX168" fmla="*/ 1052839 w 5187198"/>
                <a:gd name="connsiteY168" fmla="*/ 602943 h 6239661"/>
                <a:gd name="connsiteX169" fmla="*/ 991135 w 5187198"/>
                <a:gd name="connsiteY169" fmla="*/ 626866 h 6239661"/>
                <a:gd name="connsiteX170" fmla="*/ 930179 w 5187198"/>
                <a:gd name="connsiteY170" fmla="*/ 653191 h 6239661"/>
                <a:gd name="connsiteX171" fmla="*/ 869768 w 5187198"/>
                <a:gd name="connsiteY171" fmla="*/ 680937 h 6239661"/>
                <a:gd name="connsiteX172" fmla="*/ 810085 w 5187198"/>
                <a:gd name="connsiteY172" fmla="*/ 710734 h 6239661"/>
                <a:gd name="connsiteX173" fmla="*/ 751220 w 5187198"/>
                <a:gd name="connsiteY173" fmla="*/ 741794 h 6239661"/>
                <a:gd name="connsiteX174" fmla="*/ 532669 w 5187198"/>
                <a:gd name="connsiteY174" fmla="*/ 881688 h 6239661"/>
                <a:gd name="connsiteX175" fmla="*/ 354185 w 5187198"/>
                <a:gd name="connsiteY175" fmla="*/ 1050286 h 6239661"/>
                <a:gd name="connsiteX176" fmla="*/ 315980 w 5187198"/>
                <a:gd name="connsiteY176" fmla="*/ 1098125 h 6239661"/>
                <a:gd name="connsiteX177" fmla="*/ 280345 w 5187198"/>
                <a:gd name="connsiteY177" fmla="*/ 1149782 h 6239661"/>
                <a:gd name="connsiteX178" fmla="*/ 245890 w 5187198"/>
                <a:gd name="connsiteY178" fmla="*/ 1203959 h 6239661"/>
                <a:gd name="connsiteX179" fmla="*/ 212162 w 5187198"/>
                <a:gd name="connsiteY179" fmla="*/ 1260184 h 6239661"/>
                <a:gd name="connsiteX180" fmla="*/ 80716 w 5187198"/>
                <a:gd name="connsiteY180" fmla="*/ 1502476 h 6239661"/>
                <a:gd name="connsiteX181" fmla="*/ 0 w 5187198"/>
                <a:gd name="connsiteY181" fmla="*/ 1648841 h 6239661"/>
                <a:gd name="connsiteX182" fmla="*/ 0 w 5187198"/>
                <a:gd name="connsiteY182" fmla="*/ 954863 h 6239661"/>
                <a:gd name="connsiteX183" fmla="*/ 43491 w 5187198"/>
                <a:gd name="connsiteY183" fmla="*/ 895513 h 6239661"/>
                <a:gd name="connsiteX184" fmla="*/ 93923 w 5187198"/>
                <a:gd name="connsiteY184" fmla="*/ 834489 h 6239661"/>
                <a:gd name="connsiteX185" fmla="*/ 323465 w 5187198"/>
                <a:gd name="connsiteY185" fmla="*/ 617671 h 6239661"/>
                <a:gd name="connsiteX186" fmla="*/ 574777 w 5187198"/>
                <a:gd name="connsiteY186" fmla="*/ 446794 h 6239661"/>
                <a:gd name="connsiteX187" fmla="*/ 638943 w 5187198"/>
                <a:gd name="connsiteY187" fmla="*/ 408925 h 6239661"/>
                <a:gd name="connsiteX188" fmla="*/ 703505 w 5187198"/>
                <a:gd name="connsiteY188" fmla="*/ 371742 h 6239661"/>
                <a:gd name="connsiteX189" fmla="*/ 769262 w 5187198"/>
                <a:gd name="connsiteY189" fmla="*/ 336154 h 6239661"/>
                <a:gd name="connsiteX190" fmla="*/ 835552 w 5187198"/>
                <a:gd name="connsiteY190" fmla="*/ 301173 h 6239661"/>
                <a:gd name="connsiteX191" fmla="*/ 902979 w 5187198"/>
                <a:gd name="connsiteY191" fmla="*/ 268004 h 6239661"/>
                <a:gd name="connsiteX192" fmla="*/ 971127 w 5187198"/>
                <a:gd name="connsiteY192" fmla="*/ 235607 h 6239661"/>
                <a:gd name="connsiteX193" fmla="*/ 988238 w 5187198"/>
                <a:gd name="connsiteY193" fmla="*/ 227556 h 6239661"/>
                <a:gd name="connsiteX194" fmla="*/ 1005744 w 5187198"/>
                <a:gd name="connsiteY194" fmla="*/ 220191 h 6239661"/>
                <a:gd name="connsiteX195" fmla="*/ 1040729 w 5187198"/>
                <a:gd name="connsiteY195" fmla="*/ 205569 h 6239661"/>
                <a:gd name="connsiteX196" fmla="*/ 1110835 w 5187198"/>
                <a:gd name="connsiteY196" fmla="*/ 176248 h 6239661"/>
                <a:gd name="connsiteX197" fmla="*/ 1254256 w 5187198"/>
                <a:gd name="connsiteY197" fmla="*/ 123796 h 6239661"/>
                <a:gd name="connsiteX198" fmla="*/ 1401310 w 5187198"/>
                <a:gd name="connsiteY198" fmla="*/ 79852 h 6239661"/>
                <a:gd name="connsiteX199" fmla="*/ 2011811 w 5187198"/>
                <a:gd name="connsiteY199" fmla="*/ 4 h 623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5187198" h="6239661">
                  <a:moveTo>
                    <a:pt x="2011811" y="4"/>
                  </a:moveTo>
                  <a:cubicBezTo>
                    <a:pt x="2217306" y="120"/>
                    <a:pt x="2420903" y="25925"/>
                    <a:pt x="2617011" y="70590"/>
                  </a:cubicBezTo>
                  <a:lnTo>
                    <a:pt x="2690321" y="88146"/>
                  </a:lnTo>
                  <a:lnTo>
                    <a:pt x="2726863" y="97127"/>
                  </a:lnTo>
                  <a:lnTo>
                    <a:pt x="2762951" y="107375"/>
                  </a:lnTo>
                  <a:lnTo>
                    <a:pt x="2834843" y="128493"/>
                  </a:lnTo>
                  <a:cubicBezTo>
                    <a:pt x="2858788" y="135605"/>
                    <a:pt x="2882632" y="142226"/>
                    <a:pt x="2906574" y="151076"/>
                  </a:cubicBezTo>
                  <a:cubicBezTo>
                    <a:pt x="2954475" y="167852"/>
                    <a:pt x="3002363" y="183813"/>
                    <a:pt x="3049504" y="202124"/>
                  </a:cubicBezTo>
                  <a:lnTo>
                    <a:pt x="3189518" y="260159"/>
                  </a:lnTo>
                  <a:lnTo>
                    <a:pt x="3326048" y="325143"/>
                  </a:lnTo>
                  <a:cubicBezTo>
                    <a:pt x="3370687" y="348464"/>
                    <a:pt x="3414908" y="372485"/>
                    <a:pt x="3459166" y="395936"/>
                  </a:cubicBezTo>
                  <a:cubicBezTo>
                    <a:pt x="3502947" y="420302"/>
                    <a:pt x="3545491" y="447118"/>
                    <a:pt x="3588578" y="472343"/>
                  </a:cubicBezTo>
                  <a:cubicBezTo>
                    <a:pt x="3610346" y="484551"/>
                    <a:pt x="3630797" y="499072"/>
                    <a:pt x="3651864" y="512600"/>
                  </a:cubicBezTo>
                  <a:lnTo>
                    <a:pt x="3714514" y="553499"/>
                  </a:lnTo>
                  <a:cubicBezTo>
                    <a:pt x="3880005" y="664844"/>
                    <a:pt x="4036083" y="788388"/>
                    <a:pt x="4181221" y="922912"/>
                  </a:cubicBezTo>
                  <a:cubicBezTo>
                    <a:pt x="4326221" y="1057515"/>
                    <a:pt x="4461955" y="1202038"/>
                    <a:pt x="4582963" y="1358264"/>
                  </a:cubicBezTo>
                  <a:cubicBezTo>
                    <a:pt x="4614206" y="1396543"/>
                    <a:pt x="4642091" y="1437400"/>
                    <a:pt x="4670721" y="1477644"/>
                  </a:cubicBezTo>
                  <a:cubicBezTo>
                    <a:pt x="4700172" y="1517414"/>
                    <a:pt x="4725864" y="1559538"/>
                    <a:pt x="4752378" y="1601187"/>
                  </a:cubicBezTo>
                  <a:lnTo>
                    <a:pt x="4772168" y="1632456"/>
                  </a:lnTo>
                  <a:lnTo>
                    <a:pt x="4782117" y="1648104"/>
                  </a:lnTo>
                  <a:lnTo>
                    <a:pt x="4791381" y="1664150"/>
                  </a:lnTo>
                  <a:lnTo>
                    <a:pt x="4828190" y="1728379"/>
                  </a:lnTo>
                  <a:cubicBezTo>
                    <a:pt x="4840266" y="1749930"/>
                    <a:pt x="4853470" y="1770740"/>
                    <a:pt x="4864832" y="1792796"/>
                  </a:cubicBezTo>
                  <a:lnTo>
                    <a:pt x="4899201" y="1858342"/>
                  </a:lnTo>
                  <a:cubicBezTo>
                    <a:pt x="4910484" y="1880260"/>
                    <a:pt x="4922532" y="1901920"/>
                    <a:pt x="4933266" y="1924155"/>
                  </a:cubicBezTo>
                  <a:lnTo>
                    <a:pt x="4964403" y="1991384"/>
                  </a:lnTo>
                  <a:cubicBezTo>
                    <a:pt x="4974618" y="2013829"/>
                    <a:pt x="4985323" y="2036171"/>
                    <a:pt x="4995019" y="2058823"/>
                  </a:cubicBezTo>
                  <a:lnTo>
                    <a:pt x="5021999" y="2127723"/>
                  </a:lnTo>
                  <a:lnTo>
                    <a:pt x="5048321" y="2196908"/>
                  </a:lnTo>
                  <a:lnTo>
                    <a:pt x="5070546" y="2267547"/>
                  </a:lnTo>
                  <a:cubicBezTo>
                    <a:pt x="5078054" y="2291004"/>
                    <a:pt x="5085044" y="2314670"/>
                    <a:pt x="5092171" y="2338256"/>
                  </a:cubicBezTo>
                  <a:cubicBezTo>
                    <a:pt x="5098670" y="2362023"/>
                    <a:pt x="5104296" y="2386019"/>
                    <a:pt x="5110305" y="2409886"/>
                  </a:cubicBezTo>
                  <a:cubicBezTo>
                    <a:pt x="5158097" y="2600976"/>
                    <a:pt x="5182068" y="2797044"/>
                    <a:pt x="5186393" y="2992022"/>
                  </a:cubicBezTo>
                  <a:cubicBezTo>
                    <a:pt x="5191013" y="3187195"/>
                    <a:pt x="5175397" y="3380886"/>
                    <a:pt x="5149045" y="3571816"/>
                  </a:cubicBezTo>
                  <a:cubicBezTo>
                    <a:pt x="5141154" y="3619431"/>
                    <a:pt x="5133539" y="3666889"/>
                    <a:pt x="5126572" y="3714520"/>
                  </a:cubicBezTo>
                  <a:cubicBezTo>
                    <a:pt x="5117276" y="3761759"/>
                    <a:pt x="5107793" y="3808831"/>
                    <a:pt x="5099067" y="3856108"/>
                  </a:cubicBezTo>
                  <a:lnTo>
                    <a:pt x="5095699" y="3873868"/>
                  </a:lnTo>
                  <a:lnTo>
                    <a:pt x="5091573" y="3891426"/>
                  </a:lnTo>
                  <a:lnTo>
                    <a:pt x="5083324" y="3926541"/>
                  </a:lnTo>
                  <a:lnTo>
                    <a:pt x="5067256" y="3996889"/>
                  </a:lnTo>
                  <a:cubicBezTo>
                    <a:pt x="5064451" y="4008657"/>
                    <a:pt x="5062244" y="4020353"/>
                    <a:pt x="5059194" y="4032171"/>
                  </a:cubicBezTo>
                  <a:lnTo>
                    <a:pt x="5049522" y="4067833"/>
                  </a:lnTo>
                  <a:lnTo>
                    <a:pt x="5040067" y="4103553"/>
                  </a:lnTo>
                  <a:cubicBezTo>
                    <a:pt x="5036554" y="4115363"/>
                    <a:pt x="5032689" y="4127194"/>
                    <a:pt x="5028960" y="4138946"/>
                  </a:cubicBezTo>
                  <a:cubicBezTo>
                    <a:pt x="4999693" y="4233462"/>
                    <a:pt x="4962869" y="4326764"/>
                    <a:pt x="4917351" y="4417041"/>
                  </a:cubicBezTo>
                  <a:cubicBezTo>
                    <a:pt x="4871860" y="4507209"/>
                    <a:pt x="4817597" y="4594215"/>
                    <a:pt x="4756163" y="4676402"/>
                  </a:cubicBezTo>
                  <a:cubicBezTo>
                    <a:pt x="4632803" y="4840875"/>
                    <a:pt x="4480597" y="4982783"/>
                    <a:pt x="4322493" y="5105604"/>
                  </a:cubicBezTo>
                  <a:cubicBezTo>
                    <a:pt x="4163928" y="5228420"/>
                    <a:pt x="3999564" y="5332640"/>
                    <a:pt x="3840510" y="5429590"/>
                  </a:cubicBezTo>
                  <a:cubicBezTo>
                    <a:pt x="3760954" y="5478172"/>
                    <a:pt x="3682353" y="5524924"/>
                    <a:pt x="3606447" y="5572862"/>
                  </a:cubicBezTo>
                  <a:lnTo>
                    <a:pt x="3488814" y="5647178"/>
                  </a:lnTo>
                  <a:cubicBezTo>
                    <a:pt x="3448270" y="5672597"/>
                    <a:pt x="3407323" y="5697792"/>
                    <a:pt x="3365864" y="5722735"/>
                  </a:cubicBezTo>
                  <a:cubicBezTo>
                    <a:pt x="3200163" y="5822424"/>
                    <a:pt x="3026125" y="5917328"/>
                    <a:pt x="2839486" y="5999120"/>
                  </a:cubicBezTo>
                  <a:cubicBezTo>
                    <a:pt x="2653201" y="6080891"/>
                    <a:pt x="2453560" y="6149344"/>
                    <a:pt x="2242423" y="6192346"/>
                  </a:cubicBezTo>
                  <a:cubicBezTo>
                    <a:pt x="2031719" y="6235463"/>
                    <a:pt x="1808952" y="6251353"/>
                    <a:pt x="1589380" y="6230657"/>
                  </a:cubicBezTo>
                  <a:lnTo>
                    <a:pt x="1548244" y="6226706"/>
                  </a:lnTo>
                  <a:cubicBezTo>
                    <a:pt x="1534528" y="6225117"/>
                    <a:pt x="1520898" y="6223203"/>
                    <a:pt x="1507348" y="6221428"/>
                  </a:cubicBezTo>
                  <a:lnTo>
                    <a:pt x="1466401" y="6215904"/>
                  </a:lnTo>
                  <a:cubicBezTo>
                    <a:pt x="1452772" y="6213991"/>
                    <a:pt x="1439316" y="6211428"/>
                    <a:pt x="1425773" y="6209191"/>
                  </a:cubicBezTo>
                  <a:cubicBezTo>
                    <a:pt x="1398775" y="6204391"/>
                    <a:pt x="1371610" y="6199779"/>
                    <a:pt x="1344960" y="6193681"/>
                  </a:cubicBezTo>
                  <a:cubicBezTo>
                    <a:pt x="1318251" y="6187799"/>
                    <a:pt x="1291260" y="6182538"/>
                    <a:pt x="1265007" y="6175388"/>
                  </a:cubicBezTo>
                  <a:lnTo>
                    <a:pt x="1225415" y="6165243"/>
                  </a:lnTo>
                  <a:cubicBezTo>
                    <a:pt x="1212163" y="6161924"/>
                    <a:pt x="1198939" y="6158496"/>
                    <a:pt x="1186567" y="6154486"/>
                  </a:cubicBezTo>
                  <a:lnTo>
                    <a:pt x="1111158" y="6130918"/>
                  </a:lnTo>
                  <a:lnTo>
                    <a:pt x="1035915" y="6107163"/>
                  </a:lnTo>
                  <a:cubicBezTo>
                    <a:pt x="1010846" y="6099055"/>
                    <a:pt x="986357" y="6088784"/>
                    <a:pt x="961579" y="6079594"/>
                  </a:cubicBezTo>
                  <a:cubicBezTo>
                    <a:pt x="763709" y="6005594"/>
                    <a:pt x="572401" y="5909703"/>
                    <a:pt x="395297" y="5792812"/>
                  </a:cubicBezTo>
                  <a:lnTo>
                    <a:pt x="265239" y="5701511"/>
                  </a:lnTo>
                  <a:cubicBezTo>
                    <a:pt x="254227" y="5694155"/>
                    <a:pt x="244103" y="5685646"/>
                    <a:pt x="233756" y="5677542"/>
                  </a:cubicBezTo>
                  <a:lnTo>
                    <a:pt x="202800" y="5652902"/>
                  </a:lnTo>
                  <a:lnTo>
                    <a:pt x="140918" y="5603515"/>
                  </a:lnTo>
                  <a:cubicBezTo>
                    <a:pt x="130598" y="5595302"/>
                    <a:pt x="120280" y="5587089"/>
                    <a:pt x="110625" y="5578127"/>
                  </a:cubicBezTo>
                  <a:cubicBezTo>
                    <a:pt x="105647" y="5573779"/>
                    <a:pt x="100444" y="5569834"/>
                    <a:pt x="95631" y="5565299"/>
                  </a:cubicBezTo>
                  <a:cubicBezTo>
                    <a:pt x="90955" y="5560684"/>
                    <a:pt x="86505" y="5555666"/>
                    <a:pt x="81966" y="5550973"/>
                  </a:cubicBezTo>
                  <a:lnTo>
                    <a:pt x="27991" y="5493272"/>
                  </a:lnTo>
                  <a:cubicBezTo>
                    <a:pt x="19109" y="5483589"/>
                    <a:pt x="9758" y="5474359"/>
                    <a:pt x="1454" y="5464252"/>
                  </a:cubicBezTo>
                  <a:lnTo>
                    <a:pt x="0" y="5462518"/>
                  </a:lnTo>
                  <a:lnTo>
                    <a:pt x="0" y="4720187"/>
                  </a:lnTo>
                  <a:lnTo>
                    <a:pt x="109684" y="4836724"/>
                  </a:lnTo>
                  <a:cubicBezTo>
                    <a:pt x="173316" y="4897375"/>
                    <a:pt x="239447" y="4954160"/>
                    <a:pt x="306959" y="5007200"/>
                  </a:cubicBezTo>
                  <a:lnTo>
                    <a:pt x="358101" y="5046057"/>
                  </a:lnTo>
                  <a:lnTo>
                    <a:pt x="383328" y="5065684"/>
                  </a:lnTo>
                  <a:cubicBezTo>
                    <a:pt x="391637" y="5072316"/>
                    <a:pt x="400805" y="5077902"/>
                    <a:pt x="409503" y="5083942"/>
                  </a:cubicBezTo>
                  <a:lnTo>
                    <a:pt x="461889" y="5119888"/>
                  </a:lnTo>
                  <a:cubicBezTo>
                    <a:pt x="466184" y="5122893"/>
                    <a:pt x="470616" y="5125820"/>
                    <a:pt x="474883" y="5128933"/>
                  </a:cubicBezTo>
                  <a:cubicBezTo>
                    <a:pt x="478982" y="5132235"/>
                    <a:pt x="482476" y="5136069"/>
                    <a:pt x="486410" y="5139557"/>
                  </a:cubicBezTo>
                  <a:cubicBezTo>
                    <a:pt x="494140" y="5146613"/>
                    <a:pt x="502565" y="5152812"/>
                    <a:pt x="510852" y="5159089"/>
                  </a:cubicBezTo>
                  <a:lnTo>
                    <a:pt x="560653" y="5196893"/>
                  </a:lnTo>
                  <a:lnTo>
                    <a:pt x="585485" y="5215834"/>
                  </a:lnTo>
                  <a:cubicBezTo>
                    <a:pt x="593773" y="5222111"/>
                    <a:pt x="601864" y="5228685"/>
                    <a:pt x="610707" y="5234185"/>
                  </a:cubicBezTo>
                  <a:lnTo>
                    <a:pt x="714768" y="5303103"/>
                  </a:lnTo>
                  <a:cubicBezTo>
                    <a:pt x="856162" y="5390603"/>
                    <a:pt x="1008099" y="5459947"/>
                    <a:pt x="1166634" y="5513322"/>
                  </a:cubicBezTo>
                  <a:cubicBezTo>
                    <a:pt x="1186540" y="5519932"/>
                    <a:pt x="1205774" y="5527751"/>
                    <a:pt x="1225991" y="5533632"/>
                  </a:cubicBezTo>
                  <a:lnTo>
                    <a:pt x="1286680" y="5550705"/>
                  </a:lnTo>
                  <a:lnTo>
                    <a:pt x="1347310" y="5567995"/>
                  </a:lnTo>
                  <a:cubicBezTo>
                    <a:pt x="1357469" y="5571180"/>
                    <a:pt x="1367261" y="5573572"/>
                    <a:pt x="1377002" y="5575719"/>
                  </a:cubicBezTo>
                  <a:lnTo>
                    <a:pt x="1406328" y="5582649"/>
                  </a:lnTo>
                  <a:cubicBezTo>
                    <a:pt x="1425825" y="5587757"/>
                    <a:pt x="1445490" y="5590939"/>
                    <a:pt x="1465060" y="5594909"/>
                  </a:cubicBezTo>
                  <a:cubicBezTo>
                    <a:pt x="1484652" y="5599231"/>
                    <a:pt x="1504324" y="5601952"/>
                    <a:pt x="1523881" y="5605105"/>
                  </a:cubicBezTo>
                  <a:cubicBezTo>
                    <a:pt x="1533660" y="5606682"/>
                    <a:pt x="1543460" y="5608613"/>
                    <a:pt x="1553325" y="5609865"/>
                  </a:cubicBezTo>
                  <a:lnTo>
                    <a:pt x="1582813" y="5613593"/>
                  </a:lnTo>
                  <a:lnTo>
                    <a:pt x="1612301" y="5617321"/>
                  </a:lnTo>
                  <a:lnTo>
                    <a:pt x="1641863" y="5619910"/>
                  </a:lnTo>
                  <a:cubicBezTo>
                    <a:pt x="1799348" y="5633940"/>
                    <a:pt x="1957913" y="5625770"/>
                    <a:pt x="2117508" y="5595156"/>
                  </a:cubicBezTo>
                  <a:cubicBezTo>
                    <a:pt x="2277124" y="5564895"/>
                    <a:pt x="2437004" y="5512449"/>
                    <a:pt x="2597368" y="5447381"/>
                  </a:cubicBezTo>
                  <a:cubicBezTo>
                    <a:pt x="2757791" y="5382096"/>
                    <a:pt x="2918855" y="5304464"/>
                    <a:pt x="3082968" y="5223245"/>
                  </a:cubicBezTo>
                  <a:lnTo>
                    <a:pt x="3334855" y="5097383"/>
                  </a:lnTo>
                  <a:cubicBezTo>
                    <a:pt x="3423528" y="5054142"/>
                    <a:pt x="3511773" y="5013798"/>
                    <a:pt x="3599509" y="4976217"/>
                  </a:cubicBezTo>
                  <a:cubicBezTo>
                    <a:pt x="3774960" y="4900701"/>
                    <a:pt x="3948276" y="4837481"/>
                    <a:pt x="4112002" y="4766359"/>
                  </a:cubicBezTo>
                  <a:cubicBezTo>
                    <a:pt x="4193972" y="4730827"/>
                    <a:pt x="4273429" y="4692997"/>
                    <a:pt x="4348983" y="4649833"/>
                  </a:cubicBezTo>
                  <a:cubicBezTo>
                    <a:pt x="4424508" y="4606778"/>
                    <a:pt x="4496050" y="4558250"/>
                    <a:pt x="4560505" y="4501564"/>
                  </a:cubicBezTo>
                  <a:cubicBezTo>
                    <a:pt x="4625198" y="4445289"/>
                    <a:pt x="4682991" y="4381021"/>
                    <a:pt x="4731963" y="4309870"/>
                  </a:cubicBezTo>
                  <a:cubicBezTo>
                    <a:pt x="4781043" y="4238747"/>
                    <a:pt x="4821275" y="4160848"/>
                    <a:pt x="4852344" y="4078640"/>
                  </a:cubicBezTo>
                  <a:lnTo>
                    <a:pt x="4863972" y="4047790"/>
                  </a:lnTo>
                  <a:lnTo>
                    <a:pt x="4874144" y="4016320"/>
                  </a:lnTo>
                  <a:lnTo>
                    <a:pt x="4884127" y="3984682"/>
                  </a:lnTo>
                  <a:cubicBezTo>
                    <a:pt x="4887242" y="3973925"/>
                    <a:pt x="4889981" y="3962835"/>
                    <a:pt x="4892800" y="3951883"/>
                  </a:cubicBezTo>
                  <a:lnTo>
                    <a:pt x="4909526" y="3886001"/>
                  </a:lnTo>
                  <a:lnTo>
                    <a:pt x="4917687" y="3852948"/>
                  </a:lnTo>
                  <a:lnTo>
                    <a:pt x="4921768" y="3836422"/>
                  </a:lnTo>
                  <a:lnTo>
                    <a:pt x="4924845" y="3819742"/>
                  </a:lnTo>
                  <a:cubicBezTo>
                    <a:pt x="4933092" y="3775120"/>
                    <a:pt x="4941231" y="3730469"/>
                    <a:pt x="4948230" y="3685744"/>
                  </a:cubicBezTo>
                  <a:cubicBezTo>
                    <a:pt x="4953579" y="3640694"/>
                    <a:pt x="4958249" y="3595577"/>
                    <a:pt x="4962782" y="3550540"/>
                  </a:cubicBezTo>
                  <a:cubicBezTo>
                    <a:pt x="4976580" y="3369692"/>
                    <a:pt x="4965812" y="3187942"/>
                    <a:pt x="4939468" y="3010249"/>
                  </a:cubicBezTo>
                  <a:cubicBezTo>
                    <a:pt x="4912965" y="2832281"/>
                    <a:pt x="4870237" y="2658196"/>
                    <a:pt x="4816901" y="2488224"/>
                  </a:cubicBezTo>
                  <a:cubicBezTo>
                    <a:pt x="4810197" y="2466954"/>
                    <a:pt x="4803984" y="2445582"/>
                    <a:pt x="4797005" y="2424470"/>
                  </a:cubicBezTo>
                  <a:cubicBezTo>
                    <a:pt x="4789399" y="2403537"/>
                    <a:pt x="4781686" y="2382574"/>
                    <a:pt x="4774433" y="2361620"/>
                  </a:cubicBezTo>
                  <a:lnTo>
                    <a:pt x="4752459" y="2298700"/>
                  </a:lnTo>
                  <a:lnTo>
                    <a:pt x="4728083" y="2236526"/>
                  </a:lnTo>
                  <a:cubicBezTo>
                    <a:pt x="4719957" y="2215802"/>
                    <a:pt x="4712352" y="2194869"/>
                    <a:pt x="4704471" y="2174095"/>
                  </a:cubicBezTo>
                  <a:lnTo>
                    <a:pt x="4678399" y="2112626"/>
                  </a:lnTo>
                  <a:lnTo>
                    <a:pt x="4652601" y="2050999"/>
                  </a:lnTo>
                  <a:cubicBezTo>
                    <a:pt x="4643711" y="2030533"/>
                    <a:pt x="4633616" y="2010672"/>
                    <a:pt x="4624205" y="1990415"/>
                  </a:cubicBezTo>
                  <a:lnTo>
                    <a:pt x="4595398" y="1930069"/>
                  </a:lnTo>
                  <a:cubicBezTo>
                    <a:pt x="4585714" y="1909969"/>
                    <a:pt x="4574413" y="1890713"/>
                    <a:pt x="4563827" y="1870952"/>
                  </a:cubicBezTo>
                  <a:lnTo>
                    <a:pt x="4531433" y="1812311"/>
                  </a:lnTo>
                  <a:lnTo>
                    <a:pt x="4523315" y="1797616"/>
                  </a:lnTo>
                  <a:lnTo>
                    <a:pt x="4514482" y="1783425"/>
                  </a:lnTo>
                  <a:lnTo>
                    <a:pt x="4496845" y="1754936"/>
                  </a:lnTo>
                  <a:lnTo>
                    <a:pt x="4461463" y="1697929"/>
                  </a:lnTo>
                  <a:lnTo>
                    <a:pt x="4452660" y="1683629"/>
                  </a:lnTo>
                  <a:lnTo>
                    <a:pt x="4443141" y="1669834"/>
                  </a:lnTo>
                  <a:lnTo>
                    <a:pt x="4424241" y="1642166"/>
                  </a:lnTo>
                  <a:cubicBezTo>
                    <a:pt x="4399005" y="1605265"/>
                    <a:pt x="4374512" y="1567751"/>
                    <a:pt x="4346886" y="1532412"/>
                  </a:cubicBezTo>
                  <a:cubicBezTo>
                    <a:pt x="4240477" y="1388328"/>
                    <a:pt x="4120362" y="1253437"/>
                    <a:pt x="3985497" y="1134649"/>
                  </a:cubicBezTo>
                  <a:cubicBezTo>
                    <a:pt x="3850799" y="1015675"/>
                    <a:pt x="3702920" y="911715"/>
                    <a:pt x="3545665" y="825877"/>
                  </a:cubicBezTo>
                  <a:lnTo>
                    <a:pt x="3486190" y="794756"/>
                  </a:lnTo>
                  <a:cubicBezTo>
                    <a:pt x="3466181" y="784640"/>
                    <a:pt x="3446893" y="773560"/>
                    <a:pt x="3426182" y="764765"/>
                  </a:cubicBezTo>
                  <a:lnTo>
                    <a:pt x="3365044" y="737255"/>
                  </a:lnTo>
                  <a:lnTo>
                    <a:pt x="3334529" y="723514"/>
                  </a:lnTo>
                  <a:cubicBezTo>
                    <a:pt x="3324394" y="718943"/>
                    <a:pt x="3314287" y="714265"/>
                    <a:pt x="3303733" y="710395"/>
                  </a:cubicBezTo>
                  <a:cubicBezTo>
                    <a:pt x="3262013" y="694346"/>
                    <a:pt x="3220711" y="677599"/>
                    <a:pt x="3179033" y="662259"/>
                  </a:cubicBezTo>
                  <a:lnTo>
                    <a:pt x="3052408" y="620447"/>
                  </a:lnTo>
                  <a:lnTo>
                    <a:pt x="2924325" y="584505"/>
                  </a:lnTo>
                  <a:cubicBezTo>
                    <a:pt x="2903106" y="578471"/>
                    <a:pt x="2881119" y="574434"/>
                    <a:pt x="2859667" y="569266"/>
                  </a:cubicBezTo>
                  <a:lnTo>
                    <a:pt x="2795226" y="554085"/>
                  </a:lnTo>
                  <a:cubicBezTo>
                    <a:pt x="2774078" y="548652"/>
                    <a:pt x="2751709" y="544744"/>
                    <a:pt x="2729702" y="540354"/>
                  </a:cubicBezTo>
                  <a:lnTo>
                    <a:pt x="2663758" y="527322"/>
                  </a:lnTo>
                  <a:lnTo>
                    <a:pt x="2630927" y="520495"/>
                  </a:lnTo>
                  <a:lnTo>
                    <a:pt x="2597965" y="515024"/>
                  </a:lnTo>
                  <a:cubicBezTo>
                    <a:pt x="2575970" y="511449"/>
                    <a:pt x="2554112" y="507795"/>
                    <a:pt x="2532205" y="503895"/>
                  </a:cubicBezTo>
                  <a:cubicBezTo>
                    <a:pt x="2357016" y="475037"/>
                    <a:pt x="2182954" y="456682"/>
                    <a:pt x="2010064" y="452552"/>
                  </a:cubicBezTo>
                  <a:cubicBezTo>
                    <a:pt x="1837255" y="448558"/>
                    <a:pt x="1665388" y="457916"/>
                    <a:pt x="1494552" y="485055"/>
                  </a:cubicBezTo>
                  <a:cubicBezTo>
                    <a:pt x="1452133" y="492816"/>
                    <a:pt x="1409569" y="501117"/>
                    <a:pt x="1366896" y="509389"/>
                  </a:cubicBezTo>
                  <a:cubicBezTo>
                    <a:pt x="1324862" y="520035"/>
                    <a:pt x="1282333" y="529505"/>
                    <a:pt x="1240175" y="541045"/>
                  </a:cubicBezTo>
                  <a:lnTo>
                    <a:pt x="1177438" y="560170"/>
                  </a:lnTo>
                  <a:lnTo>
                    <a:pt x="1145987" y="569826"/>
                  </a:lnTo>
                  <a:lnTo>
                    <a:pt x="1130315" y="574669"/>
                  </a:lnTo>
                  <a:lnTo>
                    <a:pt x="1114873" y="580384"/>
                  </a:lnTo>
                  <a:lnTo>
                    <a:pt x="1052839" y="602943"/>
                  </a:lnTo>
                  <a:cubicBezTo>
                    <a:pt x="1032151" y="610499"/>
                    <a:pt x="1011255" y="617535"/>
                    <a:pt x="991135" y="626866"/>
                  </a:cubicBezTo>
                  <a:lnTo>
                    <a:pt x="930179" y="653191"/>
                  </a:lnTo>
                  <a:cubicBezTo>
                    <a:pt x="909850" y="662002"/>
                    <a:pt x="889443" y="670676"/>
                    <a:pt x="869768" y="680937"/>
                  </a:cubicBezTo>
                  <a:lnTo>
                    <a:pt x="810085" y="710734"/>
                  </a:lnTo>
                  <a:cubicBezTo>
                    <a:pt x="790331" y="720859"/>
                    <a:pt x="770124" y="730514"/>
                    <a:pt x="751220" y="741794"/>
                  </a:cubicBezTo>
                  <a:cubicBezTo>
                    <a:pt x="673929" y="784955"/>
                    <a:pt x="598827" y="830326"/>
                    <a:pt x="532669" y="881688"/>
                  </a:cubicBezTo>
                  <a:cubicBezTo>
                    <a:pt x="464226" y="931625"/>
                    <a:pt x="406969" y="988270"/>
                    <a:pt x="354185" y="1050286"/>
                  </a:cubicBezTo>
                  <a:lnTo>
                    <a:pt x="315980" y="1098125"/>
                  </a:lnTo>
                  <a:lnTo>
                    <a:pt x="280345" y="1149782"/>
                  </a:lnTo>
                  <a:cubicBezTo>
                    <a:pt x="268144" y="1166335"/>
                    <a:pt x="257438" y="1185955"/>
                    <a:pt x="245890" y="1203959"/>
                  </a:cubicBezTo>
                  <a:cubicBezTo>
                    <a:pt x="234552" y="1222481"/>
                    <a:pt x="223171" y="1240298"/>
                    <a:pt x="212162" y="1260184"/>
                  </a:cubicBezTo>
                  <a:cubicBezTo>
                    <a:pt x="168299" y="1337574"/>
                    <a:pt x="125055" y="1419360"/>
                    <a:pt x="80716" y="1502476"/>
                  </a:cubicBezTo>
                  <a:lnTo>
                    <a:pt x="0" y="1648841"/>
                  </a:lnTo>
                  <a:lnTo>
                    <a:pt x="0" y="954863"/>
                  </a:lnTo>
                  <a:lnTo>
                    <a:pt x="43491" y="895513"/>
                  </a:lnTo>
                  <a:cubicBezTo>
                    <a:pt x="59888" y="874984"/>
                    <a:pt x="77014" y="854766"/>
                    <a:pt x="93923" y="834489"/>
                  </a:cubicBezTo>
                  <a:cubicBezTo>
                    <a:pt x="163245" y="754880"/>
                    <a:pt x="240806" y="679565"/>
                    <a:pt x="323465" y="617671"/>
                  </a:cubicBezTo>
                  <a:cubicBezTo>
                    <a:pt x="405002" y="553042"/>
                    <a:pt x="490132" y="499230"/>
                    <a:pt x="574777" y="446794"/>
                  </a:cubicBezTo>
                  <a:cubicBezTo>
                    <a:pt x="595733" y="433050"/>
                    <a:pt x="617442" y="421248"/>
                    <a:pt x="638943" y="408925"/>
                  </a:cubicBezTo>
                  <a:lnTo>
                    <a:pt x="703505" y="371742"/>
                  </a:lnTo>
                  <a:cubicBezTo>
                    <a:pt x="724798" y="358900"/>
                    <a:pt x="747120" y="347842"/>
                    <a:pt x="769262" y="336154"/>
                  </a:cubicBezTo>
                  <a:lnTo>
                    <a:pt x="835552" y="301173"/>
                  </a:lnTo>
                  <a:cubicBezTo>
                    <a:pt x="857427" y="289183"/>
                    <a:pt x="880470" y="278896"/>
                    <a:pt x="902979" y="268004"/>
                  </a:cubicBezTo>
                  <a:lnTo>
                    <a:pt x="971127" y="235607"/>
                  </a:lnTo>
                  <a:lnTo>
                    <a:pt x="988238" y="227556"/>
                  </a:lnTo>
                  <a:lnTo>
                    <a:pt x="1005744" y="220191"/>
                  </a:lnTo>
                  <a:lnTo>
                    <a:pt x="1040729" y="205569"/>
                  </a:lnTo>
                  <a:lnTo>
                    <a:pt x="1110835" y="176248"/>
                  </a:lnTo>
                  <a:cubicBezTo>
                    <a:pt x="1157999" y="157703"/>
                    <a:pt x="1206322" y="141323"/>
                    <a:pt x="1254256" y="123796"/>
                  </a:cubicBezTo>
                  <a:cubicBezTo>
                    <a:pt x="1302938" y="108671"/>
                    <a:pt x="1352074" y="94017"/>
                    <a:pt x="1401310" y="79852"/>
                  </a:cubicBezTo>
                  <a:cubicBezTo>
                    <a:pt x="1599497" y="26774"/>
                    <a:pt x="1806373" y="-329"/>
                    <a:pt x="2011811" y="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CD8289AA-777C-4230-BABC-203458BF6C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297400"/>
              <a:ext cx="5215811" cy="6107388"/>
            </a:xfrm>
            <a:custGeom>
              <a:avLst/>
              <a:gdLst>
                <a:gd name="connsiteX0" fmla="*/ 1869139 w 5215811"/>
                <a:gd name="connsiteY0" fmla="*/ 9 h 6107388"/>
                <a:gd name="connsiteX1" fmla="*/ 2791149 w 5215811"/>
                <a:gd name="connsiteY1" fmla="*/ 130229 h 6107388"/>
                <a:gd name="connsiteX2" fmla="*/ 4760307 w 5215811"/>
                <a:gd name="connsiteY2" fmla="*/ 1608408 h 6107388"/>
                <a:gd name="connsiteX3" fmla="*/ 5108574 w 5215811"/>
                <a:gd name="connsiteY3" fmla="*/ 4050383 h 6107388"/>
                <a:gd name="connsiteX4" fmla="*/ 3434916 w 5215811"/>
                <a:gd name="connsiteY4" fmla="*/ 5503134 h 6107388"/>
                <a:gd name="connsiteX5" fmla="*/ 1137841 w 5215811"/>
                <a:gd name="connsiteY5" fmla="*/ 6033968 h 6107388"/>
                <a:gd name="connsiteX6" fmla="*/ 217555 w 5215811"/>
                <a:gd name="connsiteY6" fmla="*/ 5598945 h 6107388"/>
                <a:gd name="connsiteX7" fmla="*/ 0 w 5215811"/>
                <a:gd name="connsiteY7" fmla="*/ 5419622 h 6107388"/>
                <a:gd name="connsiteX8" fmla="*/ 0 w 5215811"/>
                <a:gd name="connsiteY8" fmla="*/ 4571683 h 6107388"/>
                <a:gd name="connsiteX9" fmla="*/ 18056 w 5215811"/>
                <a:gd name="connsiteY9" fmla="*/ 4599282 h 6107388"/>
                <a:gd name="connsiteX10" fmla="*/ 358324 w 5215811"/>
                <a:gd name="connsiteY10" fmla="*/ 4988154 h 6107388"/>
                <a:gd name="connsiteX11" fmla="*/ 1282741 w 5215811"/>
                <a:gd name="connsiteY11" fmla="*/ 5493193 h 6107388"/>
                <a:gd name="connsiteX12" fmla="*/ 2172794 w 5215811"/>
                <a:gd name="connsiteY12" fmla="*/ 5470630 h 6107388"/>
                <a:gd name="connsiteX13" fmla="*/ 3146893 w 5215811"/>
                <a:gd name="connsiteY13" fmla="*/ 5016296 h 6107388"/>
                <a:gd name="connsiteX14" fmla="*/ 3574114 w 5215811"/>
                <a:gd name="connsiteY14" fmla="*/ 4791124 h 6107388"/>
                <a:gd name="connsiteX15" fmla="*/ 4244948 w 5215811"/>
                <a:gd name="connsiteY15" fmla="*/ 4392664 h 6107388"/>
                <a:gd name="connsiteX16" fmla="*/ 4556385 w 5215811"/>
                <a:gd name="connsiteY16" fmla="*/ 3902656 h 6107388"/>
                <a:gd name="connsiteX17" fmla="*/ 4616354 w 5215811"/>
                <a:gd name="connsiteY17" fmla="*/ 2851680 h 6107388"/>
                <a:gd name="connsiteX18" fmla="*/ 4269266 w 5215811"/>
                <a:gd name="connsiteY18" fmla="*/ 1889625 h 6107388"/>
                <a:gd name="connsiteX19" fmla="*/ 2645976 w 5215811"/>
                <a:gd name="connsiteY19" fmla="*/ 671162 h 6107388"/>
                <a:gd name="connsiteX20" fmla="*/ 1648930 w 5215811"/>
                <a:gd name="connsiteY20" fmla="*/ 573017 h 6107388"/>
                <a:gd name="connsiteX21" fmla="*/ 771768 w 5215811"/>
                <a:gd name="connsiteY21" fmla="*/ 865882 h 6107388"/>
                <a:gd name="connsiteX22" fmla="*/ 433617 w 5215811"/>
                <a:gd name="connsiteY22" fmla="*/ 1119441 h 6107388"/>
                <a:gd name="connsiteX23" fmla="*/ 200571 w 5215811"/>
                <a:gd name="connsiteY23" fmla="*/ 1486480 h 6107388"/>
                <a:gd name="connsiteX24" fmla="*/ 47077 w 5215811"/>
                <a:gd name="connsiteY24" fmla="*/ 1753604 h 6107388"/>
                <a:gd name="connsiteX25" fmla="*/ 0 w 5215811"/>
                <a:gd name="connsiteY25" fmla="*/ 1831655 h 6107388"/>
                <a:gd name="connsiteX26" fmla="*/ 0 w 5215811"/>
                <a:gd name="connsiteY26" fmla="*/ 751112 h 6107388"/>
                <a:gd name="connsiteX27" fmla="*/ 6994 w 5215811"/>
                <a:gd name="connsiteY27" fmla="*/ 742614 h 6107388"/>
                <a:gd name="connsiteX28" fmla="*/ 484047 w 5215811"/>
                <a:gd name="connsiteY28" fmla="*/ 378777 h 6107388"/>
                <a:gd name="connsiteX29" fmla="*/ 1869139 w 5215811"/>
                <a:gd name="connsiteY29" fmla="*/ 9 h 610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5811" h="6107388">
                  <a:moveTo>
                    <a:pt x="1869139" y="9"/>
                  </a:moveTo>
                  <a:cubicBezTo>
                    <a:pt x="2160924" y="-706"/>
                    <a:pt x="2465752" y="43039"/>
                    <a:pt x="2791149" y="130229"/>
                  </a:cubicBezTo>
                  <a:cubicBezTo>
                    <a:pt x="3651198" y="360678"/>
                    <a:pt x="4339884" y="907924"/>
                    <a:pt x="4760307" y="1608408"/>
                  </a:cubicBezTo>
                  <a:cubicBezTo>
                    <a:pt x="5188180" y="2321320"/>
                    <a:pt x="5338357" y="3192822"/>
                    <a:pt x="5108574" y="4050383"/>
                  </a:cubicBezTo>
                  <a:cubicBezTo>
                    <a:pt x="4880820" y="4900373"/>
                    <a:pt x="4152841" y="5098512"/>
                    <a:pt x="3434916" y="5503134"/>
                  </a:cubicBezTo>
                  <a:cubicBezTo>
                    <a:pt x="2717099" y="5907783"/>
                    <a:pt x="2005568" y="6266474"/>
                    <a:pt x="1137841" y="6033968"/>
                  </a:cubicBezTo>
                  <a:cubicBezTo>
                    <a:pt x="783079" y="5938910"/>
                    <a:pt x="479573" y="5790114"/>
                    <a:pt x="217555" y="5598945"/>
                  </a:cubicBezTo>
                  <a:lnTo>
                    <a:pt x="0" y="5419622"/>
                  </a:lnTo>
                  <a:lnTo>
                    <a:pt x="0" y="4571683"/>
                  </a:lnTo>
                  <a:lnTo>
                    <a:pt x="18056" y="4599282"/>
                  </a:lnTo>
                  <a:cubicBezTo>
                    <a:pt x="124071" y="4746782"/>
                    <a:pt x="237002" y="4875718"/>
                    <a:pt x="358324" y="4988154"/>
                  </a:cubicBezTo>
                  <a:cubicBezTo>
                    <a:pt x="621323" y="5231809"/>
                    <a:pt x="923667" y="5396979"/>
                    <a:pt x="1282741" y="5493193"/>
                  </a:cubicBezTo>
                  <a:cubicBezTo>
                    <a:pt x="1573894" y="5571207"/>
                    <a:pt x="1856732" y="5563878"/>
                    <a:pt x="2172794" y="5470630"/>
                  </a:cubicBezTo>
                  <a:cubicBezTo>
                    <a:pt x="2498985" y="5374183"/>
                    <a:pt x="2832844" y="5193315"/>
                    <a:pt x="3146893" y="5016296"/>
                  </a:cubicBezTo>
                  <a:cubicBezTo>
                    <a:pt x="3293538" y="4933641"/>
                    <a:pt x="3436182" y="4861160"/>
                    <a:pt x="3574114" y="4791124"/>
                  </a:cubicBezTo>
                  <a:cubicBezTo>
                    <a:pt x="3841238" y="4655550"/>
                    <a:pt x="4071901" y="4538375"/>
                    <a:pt x="4244948" y="4392664"/>
                  </a:cubicBezTo>
                  <a:cubicBezTo>
                    <a:pt x="4405844" y="4257259"/>
                    <a:pt x="4501845" y="4106204"/>
                    <a:pt x="4556385" y="3902656"/>
                  </a:cubicBezTo>
                  <a:cubicBezTo>
                    <a:pt x="4649063" y="3556776"/>
                    <a:pt x="4669271" y="3203187"/>
                    <a:pt x="4616354" y="2851680"/>
                  </a:cubicBezTo>
                  <a:cubicBezTo>
                    <a:pt x="4565198" y="2511774"/>
                    <a:pt x="4448474" y="2188147"/>
                    <a:pt x="4269266" y="1889625"/>
                  </a:cubicBezTo>
                  <a:cubicBezTo>
                    <a:pt x="3907781" y="1287586"/>
                    <a:pt x="3331245" y="854780"/>
                    <a:pt x="2645976" y="671162"/>
                  </a:cubicBezTo>
                  <a:cubicBezTo>
                    <a:pt x="2278249" y="572630"/>
                    <a:pt x="1952074" y="540526"/>
                    <a:pt x="1648930" y="573017"/>
                  </a:cubicBezTo>
                  <a:cubicBezTo>
                    <a:pt x="1351746" y="604901"/>
                    <a:pt x="1064785" y="700731"/>
                    <a:pt x="771768" y="865882"/>
                  </a:cubicBezTo>
                  <a:cubicBezTo>
                    <a:pt x="568061" y="980657"/>
                    <a:pt x="486465" y="1058486"/>
                    <a:pt x="433617" y="1119441"/>
                  </a:cubicBezTo>
                  <a:cubicBezTo>
                    <a:pt x="358307" y="1206256"/>
                    <a:pt x="292149" y="1323808"/>
                    <a:pt x="200571" y="1486480"/>
                  </a:cubicBezTo>
                  <a:cubicBezTo>
                    <a:pt x="156644" y="1564432"/>
                    <a:pt x="106654" y="1653214"/>
                    <a:pt x="47077" y="1753604"/>
                  </a:cubicBezTo>
                  <a:lnTo>
                    <a:pt x="0" y="1831655"/>
                  </a:lnTo>
                  <a:lnTo>
                    <a:pt x="0" y="751112"/>
                  </a:lnTo>
                  <a:lnTo>
                    <a:pt x="6994" y="742614"/>
                  </a:lnTo>
                  <a:cubicBezTo>
                    <a:pt x="117721" y="617683"/>
                    <a:pt x="259696" y="505222"/>
                    <a:pt x="484047" y="378777"/>
                  </a:cubicBezTo>
                  <a:cubicBezTo>
                    <a:pt x="932751" y="125890"/>
                    <a:pt x="1382831" y="1200"/>
                    <a:pt x="1869139" y="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39D76777-71BF-4FFF-B568-E58E46EB1C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319367"/>
              <a:ext cx="5217956" cy="6100079"/>
            </a:xfrm>
            <a:custGeom>
              <a:avLst/>
              <a:gdLst>
                <a:gd name="connsiteX0" fmla="*/ 1951393 w 5217956"/>
                <a:gd name="connsiteY0" fmla="*/ 82 h 6100079"/>
                <a:gd name="connsiteX1" fmla="*/ 2855177 w 5217956"/>
                <a:gd name="connsiteY1" fmla="*/ 125419 h 6100079"/>
                <a:gd name="connsiteX2" fmla="*/ 4779341 w 5217956"/>
                <a:gd name="connsiteY2" fmla="*/ 1591542 h 6100079"/>
                <a:gd name="connsiteX3" fmla="*/ 5108573 w 5217956"/>
                <a:gd name="connsiteY3" fmla="*/ 4028416 h 6100079"/>
                <a:gd name="connsiteX4" fmla="*/ 3459358 w 5217956"/>
                <a:gd name="connsiteY4" fmla="*/ 5487716 h 6100079"/>
                <a:gd name="connsiteX5" fmla="*/ 1203274 w 5217956"/>
                <a:gd name="connsiteY5" fmla="*/ 6029534 h 6100079"/>
                <a:gd name="connsiteX6" fmla="*/ 59920 w 5217956"/>
                <a:gd name="connsiteY6" fmla="*/ 5396467 h 6100079"/>
                <a:gd name="connsiteX7" fmla="*/ 0 w 5217956"/>
                <a:gd name="connsiteY7" fmla="*/ 5333382 h 6100079"/>
                <a:gd name="connsiteX8" fmla="*/ 0 w 5217956"/>
                <a:gd name="connsiteY8" fmla="*/ 4205833 h 6100079"/>
                <a:gd name="connsiteX9" fmla="*/ 58036 w 5217956"/>
                <a:gd name="connsiteY9" fmla="*/ 4310048 h 6100079"/>
                <a:gd name="connsiteX10" fmla="*/ 520779 w 5217956"/>
                <a:gd name="connsiteY10" fmla="*/ 4907591 h 6100079"/>
                <a:gd name="connsiteX11" fmla="*/ 1377154 w 5217956"/>
                <a:gd name="connsiteY11" fmla="*/ 5380604 h 6100079"/>
                <a:gd name="connsiteX12" fmla="*/ 3123340 w 5217956"/>
                <a:gd name="connsiteY12" fmla="*/ 4905715 h 6100079"/>
                <a:gd name="connsiteX13" fmla="*/ 3547863 w 5217956"/>
                <a:gd name="connsiteY13" fmla="*/ 4676342 h 6100079"/>
                <a:gd name="connsiteX14" fmla="*/ 4186753 w 5217956"/>
                <a:gd name="connsiteY14" fmla="*/ 4289376 h 6100079"/>
                <a:gd name="connsiteX15" fmla="*/ 4459565 w 5217956"/>
                <a:gd name="connsiteY15" fmla="*/ 3854399 h 6100079"/>
                <a:gd name="connsiteX16" fmla="*/ 4521015 w 5217956"/>
                <a:gd name="connsiteY16" fmla="*/ 2849377 h 6100079"/>
                <a:gd name="connsiteX17" fmla="*/ 4199723 w 5217956"/>
                <a:gd name="connsiteY17" fmla="*/ 1931213 h 6100079"/>
                <a:gd name="connsiteX18" fmla="*/ 2681217 w 5217956"/>
                <a:gd name="connsiteY18" fmla="*/ 774211 h 6100079"/>
                <a:gd name="connsiteX19" fmla="*/ 926547 w 5217956"/>
                <a:gd name="connsiteY19" fmla="*/ 967112 h 6100079"/>
                <a:gd name="connsiteX20" fmla="*/ 622677 w 5217956"/>
                <a:gd name="connsiteY20" fmla="*/ 1197863 h 6100079"/>
                <a:gd name="connsiteX21" fmla="*/ 404892 w 5217956"/>
                <a:gd name="connsiteY21" fmla="*/ 1547314 h 6100079"/>
                <a:gd name="connsiteX22" fmla="*/ 40135 w 5217956"/>
                <a:gd name="connsiteY22" fmla="*/ 2159090 h 6100079"/>
                <a:gd name="connsiteX23" fmla="*/ 0 w 5217956"/>
                <a:gd name="connsiteY23" fmla="*/ 2219367 h 6100079"/>
                <a:gd name="connsiteX24" fmla="*/ 0 w 5217956"/>
                <a:gd name="connsiteY24" fmla="*/ 915659 h 6100079"/>
                <a:gd name="connsiteX25" fmla="*/ 58609 w 5217956"/>
                <a:gd name="connsiteY25" fmla="*/ 828051 h 6100079"/>
                <a:gd name="connsiteX26" fmla="*/ 590688 w 5217956"/>
                <a:gd name="connsiteY26" fmla="*/ 385385 h 6100079"/>
                <a:gd name="connsiteX27" fmla="*/ 1951393 w 5217956"/>
                <a:gd name="connsiteY27"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17956" h="6100079">
                  <a:moveTo>
                    <a:pt x="1951393" y="82"/>
                  </a:moveTo>
                  <a:cubicBezTo>
                    <a:pt x="2237631" y="-2119"/>
                    <a:pt x="2536431" y="40011"/>
                    <a:pt x="2855177" y="125419"/>
                  </a:cubicBezTo>
                  <a:cubicBezTo>
                    <a:pt x="3697704" y="351173"/>
                    <a:pt x="4370490" y="894159"/>
                    <a:pt x="4779341" y="1591542"/>
                  </a:cubicBezTo>
                  <a:cubicBezTo>
                    <a:pt x="5195534" y="2301324"/>
                    <a:pt x="5338356" y="3170855"/>
                    <a:pt x="5108573" y="4028416"/>
                  </a:cubicBezTo>
                  <a:cubicBezTo>
                    <a:pt x="4880819" y="4878406"/>
                    <a:pt x="4165603" y="5079965"/>
                    <a:pt x="3459358" y="5487716"/>
                  </a:cubicBezTo>
                  <a:cubicBezTo>
                    <a:pt x="2753114" y="5895466"/>
                    <a:pt x="2053264" y="6257288"/>
                    <a:pt x="1203274" y="6029534"/>
                  </a:cubicBezTo>
                  <a:cubicBezTo>
                    <a:pt x="739884" y="5905369"/>
                    <a:pt x="366399" y="5685345"/>
                    <a:pt x="59920" y="5396467"/>
                  </a:cubicBezTo>
                  <a:lnTo>
                    <a:pt x="0" y="5333382"/>
                  </a:lnTo>
                  <a:lnTo>
                    <a:pt x="0" y="4205833"/>
                  </a:lnTo>
                  <a:lnTo>
                    <a:pt x="58036" y="4310048"/>
                  </a:lnTo>
                  <a:cubicBezTo>
                    <a:pt x="197935" y="4550245"/>
                    <a:pt x="350594" y="4747142"/>
                    <a:pt x="520779" y="4907591"/>
                  </a:cubicBezTo>
                  <a:cubicBezTo>
                    <a:pt x="763600" y="5136565"/>
                    <a:pt x="1043821" y="5291288"/>
                    <a:pt x="1377154" y="5380604"/>
                  </a:cubicBezTo>
                  <a:cubicBezTo>
                    <a:pt x="1963029" y="5537589"/>
                    <a:pt x="2470519" y="5282804"/>
                    <a:pt x="3123340" y="4905715"/>
                  </a:cubicBezTo>
                  <a:cubicBezTo>
                    <a:pt x="3269800" y="4821157"/>
                    <a:pt x="3411134" y="4747512"/>
                    <a:pt x="3547863" y="4676342"/>
                  </a:cubicBezTo>
                  <a:cubicBezTo>
                    <a:pt x="3804497" y="4542710"/>
                    <a:pt x="4026085" y="4427393"/>
                    <a:pt x="4186753" y="4289376"/>
                  </a:cubicBezTo>
                  <a:cubicBezTo>
                    <a:pt x="4329009" y="4167293"/>
                    <a:pt x="4410589" y="4037181"/>
                    <a:pt x="4459565" y="3854399"/>
                  </a:cubicBezTo>
                  <a:cubicBezTo>
                    <a:pt x="4548302" y="3523229"/>
                    <a:pt x="4568981" y="3185183"/>
                    <a:pt x="4521015" y="2849377"/>
                  </a:cubicBezTo>
                  <a:cubicBezTo>
                    <a:pt x="4474709" y="2524680"/>
                    <a:pt x="4366564" y="2215756"/>
                    <a:pt x="4199723" y="1931213"/>
                  </a:cubicBezTo>
                  <a:cubicBezTo>
                    <a:pt x="3863270" y="1357325"/>
                    <a:pt x="3323982" y="946439"/>
                    <a:pt x="2681217" y="774211"/>
                  </a:cubicBezTo>
                  <a:cubicBezTo>
                    <a:pt x="2001139" y="591984"/>
                    <a:pt x="1476322" y="649699"/>
                    <a:pt x="926547" y="967112"/>
                  </a:cubicBezTo>
                  <a:cubicBezTo>
                    <a:pt x="740730" y="1074393"/>
                    <a:pt x="668642" y="1143989"/>
                    <a:pt x="622677" y="1197863"/>
                  </a:cubicBezTo>
                  <a:cubicBezTo>
                    <a:pt x="555599" y="1276450"/>
                    <a:pt x="492360" y="1390031"/>
                    <a:pt x="404892" y="1547314"/>
                  </a:cubicBezTo>
                  <a:cubicBezTo>
                    <a:pt x="317047" y="1705133"/>
                    <a:pt x="204816" y="1906756"/>
                    <a:pt x="40135" y="2159090"/>
                  </a:cubicBezTo>
                  <a:lnTo>
                    <a:pt x="0" y="2219367"/>
                  </a:lnTo>
                  <a:lnTo>
                    <a:pt x="0" y="915659"/>
                  </a:lnTo>
                  <a:lnTo>
                    <a:pt x="58609" y="828051"/>
                  </a:lnTo>
                  <a:cubicBezTo>
                    <a:pt x="177453" y="670481"/>
                    <a:pt x="325846" y="538291"/>
                    <a:pt x="590688" y="385385"/>
                  </a:cubicBezTo>
                  <a:cubicBezTo>
                    <a:pt x="1032158" y="130559"/>
                    <a:pt x="1474329" y="3750"/>
                    <a:pt x="1951393"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a:extLst>
                <a:ext uri="{FF2B5EF4-FFF2-40B4-BE49-F238E27FC236}">
                  <a16:creationId xmlns:a16="http://schemas.microsoft.com/office/drawing/2014/main" id="{72CDCD53-6393-431A-9E75-109BC83622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319367"/>
              <a:ext cx="5217957" cy="6100079"/>
            </a:xfrm>
            <a:custGeom>
              <a:avLst/>
              <a:gdLst>
                <a:gd name="connsiteX0" fmla="*/ 1951394 w 5217957"/>
                <a:gd name="connsiteY0" fmla="*/ 82 h 6100079"/>
                <a:gd name="connsiteX1" fmla="*/ 2855178 w 5217957"/>
                <a:gd name="connsiteY1" fmla="*/ 125419 h 6100079"/>
                <a:gd name="connsiteX2" fmla="*/ 4779341 w 5217957"/>
                <a:gd name="connsiteY2" fmla="*/ 1591542 h 6100079"/>
                <a:gd name="connsiteX3" fmla="*/ 5108574 w 5217957"/>
                <a:gd name="connsiteY3" fmla="*/ 4028416 h 6100079"/>
                <a:gd name="connsiteX4" fmla="*/ 3459359 w 5217957"/>
                <a:gd name="connsiteY4" fmla="*/ 5487716 h 6100079"/>
                <a:gd name="connsiteX5" fmla="*/ 1203275 w 5217957"/>
                <a:gd name="connsiteY5" fmla="*/ 6029534 h 6100079"/>
                <a:gd name="connsiteX6" fmla="*/ 59921 w 5217957"/>
                <a:gd name="connsiteY6" fmla="*/ 5396467 h 6100079"/>
                <a:gd name="connsiteX7" fmla="*/ 0 w 5217957"/>
                <a:gd name="connsiteY7" fmla="*/ 5333381 h 6100079"/>
                <a:gd name="connsiteX8" fmla="*/ 0 w 5217957"/>
                <a:gd name="connsiteY8" fmla="*/ 4427327 h 6100079"/>
                <a:gd name="connsiteX9" fmla="*/ 112056 w 5217957"/>
                <a:gd name="connsiteY9" fmla="*/ 4602502 h 6100079"/>
                <a:gd name="connsiteX10" fmla="*/ 443875 w 5217957"/>
                <a:gd name="connsiteY10" fmla="*/ 4989110 h 6100079"/>
                <a:gd name="connsiteX11" fmla="*/ 1348175 w 5217957"/>
                <a:gd name="connsiteY11" fmla="*/ 5488759 h 6100079"/>
                <a:gd name="connsiteX12" fmla="*/ 2221463 w 5217957"/>
                <a:gd name="connsiteY12" fmla="*/ 5461704 h 6100079"/>
                <a:gd name="connsiteX13" fmla="*/ 3179339 w 5217957"/>
                <a:gd name="connsiteY13" fmla="*/ 5003023 h 6100079"/>
                <a:gd name="connsiteX14" fmla="*/ 3599638 w 5217957"/>
                <a:gd name="connsiteY14" fmla="*/ 4775996 h 6100079"/>
                <a:gd name="connsiteX15" fmla="*/ 4259765 w 5217957"/>
                <a:gd name="connsiteY15" fmla="*/ 4374667 h 6100079"/>
                <a:gd name="connsiteX16" fmla="*/ 4567742 w 5217957"/>
                <a:gd name="connsiteY16" fmla="*/ 3883732 h 6100079"/>
                <a:gd name="connsiteX17" fmla="*/ 4631929 w 5217957"/>
                <a:gd name="connsiteY17" fmla="*/ 2833886 h 6100079"/>
                <a:gd name="connsiteX18" fmla="*/ 4296412 w 5217957"/>
                <a:gd name="connsiteY18" fmla="*/ 1874932 h 6100079"/>
                <a:gd name="connsiteX19" fmla="*/ 2710219 w 5217957"/>
                <a:gd name="connsiteY19" fmla="*/ 666410 h 6100079"/>
                <a:gd name="connsiteX20" fmla="*/ 1732642 w 5217957"/>
                <a:gd name="connsiteY20" fmla="*/ 573480 h 6100079"/>
                <a:gd name="connsiteX21" fmla="*/ 870621 w 5217957"/>
                <a:gd name="connsiteY21" fmla="*/ 870402 h 6100079"/>
                <a:gd name="connsiteX22" fmla="*/ 537555 w 5217957"/>
                <a:gd name="connsiteY22" fmla="*/ 1125324 h 6100079"/>
                <a:gd name="connsiteX23" fmla="*/ 306995 w 5217957"/>
                <a:gd name="connsiteY23" fmla="*/ 1493030 h 6100079"/>
                <a:gd name="connsiteX24" fmla="*/ 23579 w 5217957"/>
                <a:gd name="connsiteY24" fmla="*/ 1977465 h 6100079"/>
                <a:gd name="connsiteX25" fmla="*/ 0 w 5217957"/>
                <a:gd name="connsiteY25" fmla="*/ 2014291 h 6100079"/>
                <a:gd name="connsiteX26" fmla="*/ 0 w 5217957"/>
                <a:gd name="connsiteY26" fmla="*/ 915660 h 6100079"/>
                <a:gd name="connsiteX27" fmla="*/ 58609 w 5217957"/>
                <a:gd name="connsiteY27" fmla="*/ 828051 h 6100079"/>
                <a:gd name="connsiteX28" fmla="*/ 590689 w 5217957"/>
                <a:gd name="connsiteY28" fmla="*/ 385385 h 6100079"/>
                <a:gd name="connsiteX29" fmla="*/ 1951394 w 5217957"/>
                <a:gd name="connsiteY29"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7957" h="6100079">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DA62198F-7D76-4A2A-9669-40E5E8A3C8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197691"/>
              <a:ext cx="5378623" cy="6402614"/>
            </a:xfrm>
            <a:custGeom>
              <a:avLst/>
              <a:gdLst>
                <a:gd name="connsiteX0" fmla="*/ 2220349 w 5378623"/>
                <a:gd name="connsiteY0" fmla="*/ 67 h 6402614"/>
                <a:gd name="connsiteX1" fmla="*/ 3018161 w 5378623"/>
                <a:gd name="connsiteY1" fmla="*/ 108191 h 6402614"/>
                <a:gd name="connsiteX2" fmla="*/ 5265831 w 5378623"/>
                <a:gd name="connsiteY2" fmla="*/ 4066338 h 6402614"/>
                <a:gd name="connsiteX3" fmla="*/ 2912752 w 5378623"/>
                <a:gd name="connsiteY3" fmla="*/ 6386691 h 6402614"/>
                <a:gd name="connsiteX4" fmla="*/ 2840648 w 5378623"/>
                <a:gd name="connsiteY4" fmla="*/ 6402614 h 6402614"/>
                <a:gd name="connsiteX5" fmla="*/ 1474249 w 5378623"/>
                <a:gd name="connsiteY5" fmla="*/ 6402614 h 6402614"/>
                <a:gd name="connsiteX6" fmla="*/ 1340218 w 5378623"/>
                <a:gd name="connsiteY6" fmla="*/ 6370360 h 6402614"/>
                <a:gd name="connsiteX7" fmla="*/ 204687 w 5378623"/>
                <a:gd name="connsiteY7" fmla="*/ 5802379 h 6402614"/>
                <a:gd name="connsiteX8" fmla="*/ 0 w 5378623"/>
                <a:gd name="connsiteY8" fmla="*/ 5624181 h 6402614"/>
                <a:gd name="connsiteX9" fmla="*/ 0 w 5378623"/>
                <a:gd name="connsiteY9" fmla="*/ 5197118 h 6402614"/>
                <a:gd name="connsiteX10" fmla="*/ 120950 w 5378623"/>
                <a:gd name="connsiteY10" fmla="*/ 5327736 h 6402614"/>
                <a:gd name="connsiteX11" fmla="*/ 553277 w 5378623"/>
                <a:gd name="connsiteY11" fmla="*/ 5674143 h 6402614"/>
                <a:gd name="connsiteX12" fmla="*/ 1048951 w 5378623"/>
                <a:gd name="connsiteY12" fmla="*/ 5913372 h 6402614"/>
                <a:gd name="connsiteX13" fmla="*/ 1114406 w 5378623"/>
                <a:gd name="connsiteY13" fmla="*/ 5935664 h 6402614"/>
                <a:gd name="connsiteX14" fmla="*/ 1180375 w 5378623"/>
                <a:gd name="connsiteY14" fmla="*/ 5956470 h 6402614"/>
                <a:gd name="connsiteX15" fmla="*/ 1247107 w 5378623"/>
                <a:gd name="connsiteY15" fmla="*/ 5975278 h 6402614"/>
                <a:gd name="connsiteX16" fmla="*/ 1313053 w 5378623"/>
                <a:gd name="connsiteY16" fmla="*/ 5991905 h 6402614"/>
                <a:gd name="connsiteX17" fmla="*/ 1578771 w 5378623"/>
                <a:gd name="connsiteY17" fmla="*/ 6035400 h 6402614"/>
                <a:gd name="connsiteX18" fmla="*/ 2116969 w 5378623"/>
                <a:gd name="connsiteY18" fmla="*/ 6005033 h 6402614"/>
                <a:gd name="connsiteX19" fmla="*/ 2648341 w 5378623"/>
                <a:gd name="connsiteY19" fmla="*/ 5837212 h 6402614"/>
                <a:gd name="connsiteX20" fmla="*/ 3166862 w 5378623"/>
                <a:gd name="connsiteY20" fmla="*/ 5582136 h 6402614"/>
                <a:gd name="connsiteX21" fmla="*/ 3295551 w 5378623"/>
                <a:gd name="connsiteY21" fmla="*/ 5510900 h 6402614"/>
                <a:gd name="connsiteX22" fmla="*/ 3426292 w 5378623"/>
                <a:gd name="connsiteY22" fmla="*/ 5437546 h 6402614"/>
                <a:gd name="connsiteX23" fmla="*/ 3693498 w 5378623"/>
                <a:gd name="connsiteY23" fmla="*/ 5296779 h 6402614"/>
                <a:gd name="connsiteX24" fmla="*/ 3957511 w 5378623"/>
                <a:gd name="connsiteY24" fmla="*/ 5162806 h 6402614"/>
                <a:gd name="connsiteX25" fmla="*/ 4212170 w 5378623"/>
                <a:gd name="connsiteY25" fmla="*/ 5024936 h 6402614"/>
                <a:gd name="connsiteX26" fmla="*/ 4449651 w 5378623"/>
                <a:gd name="connsiteY26" fmla="*/ 4870986 h 6402614"/>
                <a:gd name="connsiteX27" fmla="*/ 4659728 w 5378623"/>
                <a:gd name="connsiteY27" fmla="*/ 4689640 h 6402614"/>
                <a:gd name="connsiteX28" fmla="*/ 4830457 w 5378623"/>
                <a:gd name="connsiteY28" fmla="*/ 4472596 h 6402614"/>
                <a:gd name="connsiteX29" fmla="*/ 4955705 w 5378623"/>
                <a:gd name="connsiteY29" fmla="*/ 4222268 h 6402614"/>
                <a:gd name="connsiteX30" fmla="*/ 4968352 w 5378623"/>
                <a:gd name="connsiteY30" fmla="*/ 4189141 h 6402614"/>
                <a:gd name="connsiteX31" fmla="*/ 4979564 w 5378623"/>
                <a:gd name="connsiteY31" fmla="*/ 4155400 h 6402614"/>
                <a:gd name="connsiteX32" fmla="*/ 4990913 w 5378623"/>
                <a:gd name="connsiteY32" fmla="*/ 4121577 h 6402614"/>
                <a:gd name="connsiteX33" fmla="*/ 5000865 w 5378623"/>
                <a:gd name="connsiteY33" fmla="*/ 4086570 h 6402614"/>
                <a:gd name="connsiteX34" fmla="*/ 5020612 w 5378623"/>
                <a:gd name="connsiteY34" fmla="*/ 4016281 h 6402614"/>
                <a:gd name="connsiteX35" fmla="*/ 5030486 w 5378623"/>
                <a:gd name="connsiteY35" fmla="*/ 3981137 h 6402614"/>
                <a:gd name="connsiteX36" fmla="*/ 5035423 w 5378623"/>
                <a:gd name="connsiteY36" fmla="*/ 3963565 h 6402614"/>
                <a:gd name="connsiteX37" fmla="*/ 5039507 w 5378623"/>
                <a:gd name="connsiteY37" fmla="*/ 3945765 h 6402614"/>
                <a:gd name="connsiteX38" fmla="*/ 5071597 w 5378623"/>
                <a:gd name="connsiteY38" fmla="*/ 3802972 h 6402614"/>
                <a:gd name="connsiteX39" fmla="*/ 5096108 w 5378623"/>
                <a:gd name="connsiteY39" fmla="*/ 3658610 h 6402614"/>
                <a:gd name="connsiteX40" fmla="*/ 5113299 w 5378623"/>
                <a:gd name="connsiteY40" fmla="*/ 3512985 h 6402614"/>
                <a:gd name="connsiteX41" fmla="*/ 5115328 w 5378623"/>
                <a:gd name="connsiteY41" fmla="*/ 3494749 h 6402614"/>
                <a:gd name="connsiteX42" fmla="*/ 5116446 w 5378623"/>
                <a:gd name="connsiteY42" fmla="*/ 3476502 h 6402614"/>
                <a:gd name="connsiteX43" fmla="*/ 5118711 w 5378623"/>
                <a:gd name="connsiteY43" fmla="*/ 3439898 h 6402614"/>
                <a:gd name="connsiteX44" fmla="*/ 5123270 w 5378623"/>
                <a:gd name="connsiteY44" fmla="*/ 3366583 h 6402614"/>
                <a:gd name="connsiteX45" fmla="*/ 5121172 w 5378623"/>
                <a:gd name="connsiteY45" fmla="*/ 3072860 h 6402614"/>
                <a:gd name="connsiteX46" fmla="*/ 5119473 w 5378623"/>
                <a:gd name="connsiteY46" fmla="*/ 3036121 h 6402614"/>
                <a:gd name="connsiteX47" fmla="*/ 5116244 w 5378623"/>
                <a:gd name="connsiteY47" fmla="*/ 2999552 h 6402614"/>
                <a:gd name="connsiteX48" fmla="*/ 5109221 w 5378623"/>
                <a:gd name="connsiteY48" fmla="*/ 2926379 h 6402614"/>
                <a:gd name="connsiteX49" fmla="*/ 5089643 w 5378623"/>
                <a:gd name="connsiteY49" fmla="*/ 2780639 h 6402614"/>
                <a:gd name="connsiteX50" fmla="*/ 5084078 w 5378623"/>
                <a:gd name="connsiteY50" fmla="*/ 2744255 h 6402614"/>
                <a:gd name="connsiteX51" fmla="*/ 5077785 w 5378623"/>
                <a:gd name="connsiteY51" fmla="*/ 2708026 h 6402614"/>
                <a:gd name="connsiteX52" fmla="*/ 5063128 w 5378623"/>
                <a:gd name="connsiteY52" fmla="*/ 2636053 h 6402614"/>
                <a:gd name="connsiteX53" fmla="*/ 5047530 w 5378623"/>
                <a:gd name="connsiteY53" fmla="*/ 2564176 h 6402614"/>
                <a:gd name="connsiteX54" fmla="*/ 5028967 w 5378623"/>
                <a:gd name="connsiteY54" fmla="*/ 2493127 h 6402614"/>
                <a:gd name="connsiteX55" fmla="*/ 4822623 w 5378623"/>
                <a:gd name="connsiteY55" fmla="*/ 1944830 h 6402614"/>
                <a:gd name="connsiteX56" fmla="*/ 4108183 w 5378623"/>
                <a:gd name="connsiteY56" fmla="*/ 1038170 h 6402614"/>
                <a:gd name="connsiteX57" fmla="*/ 3638213 w 5378623"/>
                <a:gd name="connsiteY57" fmla="*/ 712395 h 6402614"/>
                <a:gd name="connsiteX58" fmla="*/ 3575480 w 5378623"/>
                <a:gd name="connsiteY58" fmla="*/ 678662 h 6402614"/>
                <a:gd name="connsiteX59" fmla="*/ 3512574 w 5378623"/>
                <a:gd name="connsiteY59" fmla="*/ 645577 h 6402614"/>
                <a:gd name="connsiteX60" fmla="*/ 3448603 w 5378623"/>
                <a:gd name="connsiteY60" fmla="*/ 614757 h 6402614"/>
                <a:gd name="connsiteX61" fmla="*/ 3416617 w 5378623"/>
                <a:gd name="connsiteY61" fmla="*/ 599347 h 6402614"/>
                <a:gd name="connsiteX62" fmla="*/ 3384352 w 5378623"/>
                <a:gd name="connsiteY62" fmla="*/ 584559 h 6402614"/>
                <a:gd name="connsiteX63" fmla="*/ 3254088 w 5378623"/>
                <a:gd name="connsiteY63" fmla="*/ 529021 h 6402614"/>
                <a:gd name="connsiteX64" fmla="*/ 3121640 w 5378623"/>
                <a:gd name="connsiteY64" fmla="*/ 479505 h 6402614"/>
                <a:gd name="connsiteX65" fmla="*/ 2987193 w 5378623"/>
                <a:gd name="connsiteY65" fmla="*/ 436176 h 6402614"/>
                <a:gd name="connsiteX66" fmla="*/ 2851296 w 5378623"/>
                <a:gd name="connsiteY66" fmla="*/ 398256 h 6402614"/>
                <a:gd name="connsiteX67" fmla="*/ 2573611 w 5378623"/>
                <a:gd name="connsiteY67" fmla="*/ 336717 h 6402614"/>
                <a:gd name="connsiteX68" fmla="*/ 2014208 w 5378623"/>
                <a:gd name="connsiteY68" fmla="*/ 276896 h 6402614"/>
                <a:gd name="connsiteX69" fmla="*/ 1457097 w 5378623"/>
                <a:gd name="connsiteY69" fmla="*/ 322828 h 6402614"/>
                <a:gd name="connsiteX70" fmla="*/ 914684 w 5378623"/>
                <a:gd name="connsiteY70" fmla="*/ 486648 h 6402614"/>
                <a:gd name="connsiteX71" fmla="*/ 848661 w 5378623"/>
                <a:gd name="connsiteY71" fmla="*/ 515093 h 6402614"/>
                <a:gd name="connsiteX72" fmla="*/ 782834 w 5378623"/>
                <a:gd name="connsiteY72" fmla="*/ 544519 h 6402614"/>
                <a:gd name="connsiteX73" fmla="*/ 717715 w 5378623"/>
                <a:gd name="connsiteY73" fmla="*/ 575988 h 6402614"/>
                <a:gd name="connsiteX74" fmla="*/ 653112 w 5378623"/>
                <a:gd name="connsiteY74" fmla="*/ 608523 h 6402614"/>
                <a:gd name="connsiteX75" fmla="*/ 406671 w 5378623"/>
                <a:gd name="connsiteY75" fmla="*/ 756246 h 6402614"/>
                <a:gd name="connsiteX76" fmla="*/ 191033 w 5378623"/>
                <a:gd name="connsiteY76" fmla="*/ 942131 h 6402614"/>
                <a:gd name="connsiteX77" fmla="*/ 143339 w 5378623"/>
                <a:gd name="connsiteY77" fmla="*/ 996006 h 6402614"/>
                <a:gd name="connsiteX78" fmla="*/ 98848 w 5378623"/>
                <a:gd name="connsiteY78" fmla="*/ 1053288 h 6402614"/>
                <a:gd name="connsiteX79" fmla="*/ 56083 w 5378623"/>
                <a:gd name="connsiteY79" fmla="*/ 1112657 h 6402614"/>
                <a:gd name="connsiteX80" fmla="*/ 14889 w 5378623"/>
                <a:gd name="connsiteY80" fmla="*/ 1173837 h 6402614"/>
                <a:gd name="connsiteX81" fmla="*/ 0 w 5378623"/>
                <a:gd name="connsiteY81" fmla="*/ 1198088 h 6402614"/>
                <a:gd name="connsiteX82" fmla="*/ 0 w 5378623"/>
                <a:gd name="connsiteY82" fmla="*/ 888809 h 6402614"/>
                <a:gd name="connsiteX83" fmla="*/ 88781 w 5378623"/>
                <a:gd name="connsiteY83" fmla="*/ 802825 h 6402614"/>
                <a:gd name="connsiteX84" fmla="*/ 2220349 w 5378623"/>
                <a:gd name="connsiteY84" fmla="*/ 67 h 6402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5378623" h="6402614">
                  <a:moveTo>
                    <a:pt x="2220349" y="67"/>
                  </a:moveTo>
                  <a:cubicBezTo>
                    <a:pt x="2484151" y="1784"/>
                    <a:pt x="2751801" y="36820"/>
                    <a:pt x="3018161" y="108191"/>
                  </a:cubicBezTo>
                  <a:cubicBezTo>
                    <a:pt x="4722867" y="564965"/>
                    <a:pt x="5729192" y="2337049"/>
                    <a:pt x="5265831" y="4066338"/>
                  </a:cubicBezTo>
                  <a:cubicBezTo>
                    <a:pt x="4947269" y="5255224"/>
                    <a:pt x="4017004" y="6114300"/>
                    <a:pt x="2912752" y="6386691"/>
                  </a:cubicBezTo>
                  <a:lnTo>
                    <a:pt x="2840648" y="6402614"/>
                  </a:lnTo>
                  <a:lnTo>
                    <a:pt x="1474249" y="6402614"/>
                  </a:lnTo>
                  <a:lnTo>
                    <a:pt x="1340218" y="6370360"/>
                  </a:lnTo>
                  <a:cubicBezTo>
                    <a:pt x="914042" y="6256167"/>
                    <a:pt x="531514" y="6059766"/>
                    <a:pt x="204687" y="5802379"/>
                  </a:cubicBezTo>
                  <a:lnTo>
                    <a:pt x="0" y="5624181"/>
                  </a:lnTo>
                  <a:lnTo>
                    <a:pt x="0" y="5197118"/>
                  </a:lnTo>
                  <a:lnTo>
                    <a:pt x="120950" y="5327736"/>
                  </a:lnTo>
                  <a:cubicBezTo>
                    <a:pt x="253827" y="5458395"/>
                    <a:pt x="397634" y="5575985"/>
                    <a:pt x="553277" y="5674143"/>
                  </a:cubicBezTo>
                  <a:cubicBezTo>
                    <a:pt x="708978" y="5772084"/>
                    <a:pt x="875421" y="5851690"/>
                    <a:pt x="1048951" y="5913372"/>
                  </a:cubicBezTo>
                  <a:cubicBezTo>
                    <a:pt x="1070860" y="5920750"/>
                    <a:pt x="1092382" y="5928719"/>
                    <a:pt x="1114406" y="5935664"/>
                  </a:cubicBezTo>
                  <a:lnTo>
                    <a:pt x="1180375" y="5956470"/>
                  </a:lnTo>
                  <a:lnTo>
                    <a:pt x="1247107" y="5975278"/>
                  </a:lnTo>
                  <a:cubicBezTo>
                    <a:pt x="1269462" y="5981848"/>
                    <a:pt x="1291029" y="5986236"/>
                    <a:pt x="1313053" y="5991905"/>
                  </a:cubicBezTo>
                  <a:cubicBezTo>
                    <a:pt x="1400808" y="6012869"/>
                    <a:pt x="1489584" y="6027036"/>
                    <a:pt x="1578771" y="6035400"/>
                  </a:cubicBezTo>
                  <a:cubicBezTo>
                    <a:pt x="1757312" y="6051941"/>
                    <a:pt x="1937844" y="6040152"/>
                    <a:pt x="2116969" y="6005033"/>
                  </a:cubicBezTo>
                  <a:cubicBezTo>
                    <a:pt x="2296104" y="5969454"/>
                    <a:pt x="2473717" y="5910978"/>
                    <a:pt x="2648341" y="5837212"/>
                  </a:cubicBezTo>
                  <a:cubicBezTo>
                    <a:pt x="2823148" y="5763610"/>
                    <a:pt x="2995347" y="5675863"/>
                    <a:pt x="3166862" y="5582136"/>
                  </a:cubicBezTo>
                  <a:cubicBezTo>
                    <a:pt x="3209843" y="5558645"/>
                    <a:pt x="3252667" y="5534880"/>
                    <a:pt x="3295551" y="5510900"/>
                  </a:cubicBezTo>
                  <a:lnTo>
                    <a:pt x="3426292" y="5437546"/>
                  </a:lnTo>
                  <a:cubicBezTo>
                    <a:pt x="3515217" y="5388460"/>
                    <a:pt x="3604599" y="5341930"/>
                    <a:pt x="3693498" y="5296779"/>
                  </a:cubicBezTo>
                  <a:lnTo>
                    <a:pt x="3957511" y="5162806"/>
                  </a:lnTo>
                  <a:cubicBezTo>
                    <a:pt x="4044259" y="5118005"/>
                    <a:pt x="4129592" y="5072941"/>
                    <a:pt x="4212170" y="5024936"/>
                  </a:cubicBezTo>
                  <a:cubicBezTo>
                    <a:pt x="4294563" y="4976766"/>
                    <a:pt x="4374532" y="4926554"/>
                    <a:pt x="4449651" y="4870986"/>
                  </a:cubicBezTo>
                  <a:cubicBezTo>
                    <a:pt x="4524973" y="4815937"/>
                    <a:pt x="4596075" y="4756163"/>
                    <a:pt x="4659728" y="4689640"/>
                  </a:cubicBezTo>
                  <a:cubicBezTo>
                    <a:pt x="4723566" y="4623283"/>
                    <a:pt x="4780828" y="4550758"/>
                    <a:pt x="4830457" y="4472596"/>
                  </a:cubicBezTo>
                  <a:cubicBezTo>
                    <a:pt x="4880087" y="4394434"/>
                    <a:pt x="4921716" y="4310302"/>
                    <a:pt x="4955705" y="4222268"/>
                  </a:cubicBezTo>
                  <a:lnTo>
                    <a:pt x="4968352" y="4189141"/>
                  </a:lnTo>
                  <a:lnTo>
                    <a:pt x="4979564" y="4155400"/>
                  </a:lnTo>
                  <a:lnTo>
                    <a:pt x="4990913" y="4121577"/>
                  </a:lnTo>
                  <a:cubicBezTo>
                    <a:pt x="4994441" y="4110119"/>
                    <a:pt x="4997522" y="4098194"/>
                    <a:pt x="5000865" y="4086570"/>
                  </a:cubicBezTo>
                  <a:lnTo>
                    <a:pt x="5020612" y="4016281"/>
                  </a:lnTo>
                  <a:lnTo>
                    <a:pt x="5030486" y="3981137"/>
                  </a:lnTo>
                  <a:lnTo>
                    <a:pt x="5035423" y="3963565"/>
                  </a:lnTo>
                  <a:lnTo>
                    <a:pt x="5039507" y="3945765"/>
                  </a:lnTo>
                  <a:cubicBezTo>
                    <a:pt x="5050088" y="3898175"/>
                    <a:pt x="5061308" y="3850756"/>
                    <a:pt x="5071597" y="3802972"/>
                  </a:cubicBezTo>
                  <a:lnTo>
                    <a:pt x="5096108" y="3658610"/>
                  </a:lnTo>
                  <a:cubicBezTo>
                    <a:pt x="5102684" y="3610180"/>
                    <a:pt x="5107604" y="3561536"/>
                    <a:pt x="5113299" y="3512985"/>
                  </a:cubicBezTo>
                  <a:lnTo>
                    <a:pt x="5115328" y="3494749"/>
                  </a:lnTo>
                  <a:lnTo>
                    <a:pt x="5116446" y="3476502"/>
                  </a:lnTo>
                  <a:lnTo>
                    <a:pt x="5118711" y="3439898"/>
                  </a:lnTo>
                  <a:lnTo>
                    <a:pt x="5123270" y="3366583"/>
                  </a:lnTo>
                  <a:cubicBezTo>
                    <a:pt x="5126606" y="3268829"/>
                    <a:pt x="5127431" y="3170634"/>
                    <a:pt x="5121172" y="3072860"/>
                  </a:cubicBezTo>
                  <a:lnTo>
                    <a:pt x="5119473" y="3036121"/>
                  </a:lnTo>
                  <a:cubicBezTo>
                    <a:pt x="5118968" y="3023930"/>
                    <a:pt x="5117310" y="3011778"/>
                    <a:pt x="5116244" y="2999552"/>
                  </a:cubicBezTo>
                  <a:lnTo>
                    <a:pt x="5109221" y="2926379"/>
                  </a:lnTo>
                  <a:cubicBezTo>
                    <a:pt x="5105544" y="2877404"/>
                    <a:pt x="5096760" y="2829145"/>
                    <a:pt x="5089643" y="2780639"/>
                  </a:cubicBezTo>
                  <a:lnTo>
                    <a:pt x="5084078" y="2744255"/>
                  </a:lnTo>
                  <a:cubicBezTo>
                    <a:pt x="5082420" y="2732104"/>
                    <a:pt x="5080412" y="2719974"/>
                    <a:pt x="5077785" y="2708026"/>
                  </a:cubicBezTo>
                  <a:lnTo>
                    <a:pt x="5063128" y="2636053"/>
                  </a:lnTo>
                  <a:cubicBezTo>
                    <a:pt x="5057902" y="2612048"/>
                    <a:pt x="5053511" y="2587920"/>
                    <a:pt x="5047530" y="2564176"/>
                  </a:cubicBezTo>
                  <a:lnTo>
                    <a:pt x="5028967" y="2493127"/>
                  </a:lnTo>
                  <a:cubicBezTo>
                    <a:pt x="4979424" y="2303537"/>
                    <a:pt x="4909775" y="2119458"/>
                    <a:pt x="4822623" y="1944830"/>
                  </a:cubicBezTo>
                  <a:cubicBezTo>
                    <a:pt x="4648947" y="1594931"/>
                    <a:pt x="4401749" y="1285261"/>
                    <a:pt x="4108183" y="1038170"/>
                  </a:cubicBezTo>
                  <a:cubicBezTo>
                    <a:pt x="3961444" y="914460"/>
                    <a:pt x="3803854" y="805232"/>
                    <a:pt x="3638213" y="712395"/>
                  </a:cubicBezTo>
                  <a:lnTo>
                    <a:pt x="3575480" y="678662"/>
                  </a:lnTo>
                  <a:cubicBezTo>
                    <a:pt x="3554450" y="667578"/>
                    <a:pt x="3534194" y="655311"/>
                    <a:pt x="3512574" y="645577"/>
                  </a:cubicBezTo>
                  <a:lnTo>
                    <a:pt x="3448603" y="614757"/>
                  </a:lnTo>
                  <a:lnTo>
                    <a:pt x="3416617" y="599347"/>
                  </a:lnTo>
                  <a:cubicBezTo>
                    <a:pt x="3406000" y="594185"/>
                    <a:pt x="3395413" y="588913"/>
                    <a:pt x="3384352" y="584559"/>
                  </a:cubicBezTo>
                  <a:cubicBezTo>
                    <a:pt x="3340850" y="566062"/>
                    <a:pt x="3297707" y="547083"/>
                    <a:pt x="3254088" y="529021"/>
                  </a:cubicBezTo>
                  <a:cubicBezTo>
                    <a:pt x="3209736" y="512847"/>
                    <a:pt x="3165607" y="496270"/>
                    <a:pt x="3121640" y="479505"/>
                  </a:cubicBezTo>
                  <a:lnTo>
                    <a:pt x="2987193" y="436176"/>
                  </a:lnTo>
                  <a:cubicBezTo>
                    <a:pt x="2942116" y="422708"/>
                    <a:pt x="2896575" y="410968"/>
                    <a:pt x="2851296" y="398256"/>
                  </a:cubicBezTo>
                  <a:cubicBezTo>
                    <a:pt x="2759507" y="375285"/>
                    <a:pt x="2666373" y="353923"/>
                    <a:pt x="2573611" y="336717"/>
                  </a:cubicBezTo>
                  <a:cubicBezTo>
                    <a:pt x="2387776" y="301762"/>
                    <a:pt x="2200839" y="280304"/>
                    <a:pt x="2014208" y="276896"/>
                  </a:cubicBezTo>
                  <a:cubicBezTo>
                    <a:pt x="1827605" y="273381"/>
                    <a:pt x="1641223" y="288238"/>
                    <a:pt x="1457097" y="322828"/>
                  </a:cubicBezTo>
                  <a:cubicBezTo>
                    <a:pt x="1272912" y="357634"/>
                    <a:pt x="1091595" y="413727"/>
                    <a:pt x="914684" y="486648"/>
                  </a:cubicBezTo>
                  <a:lnTo>
                    <a:pt x="848661" y="515093"/>
                  </a:lnTo>
                  <a:cubicBezTo>
                    <a:pt x="826573" y="524592"/>
                    <a:pt x="804281" y="533573"/>
                    <a:pt x="782834" y="544519"/>
                  </a:cubicBezTo>
                  <a:lnTo>
                    <a:pt x="717715" y="575988"/>
                  </a:lnTo>
                  <a:cubicBezTo>
                    <a:pt x="696005" y="586632"/>
                    <a:pt x="673986" y="596729"/>
                    <a:pt x="653112" y="608523"/>
                  </a:cubicBezTo>
                  <a:cubicBezTo>
                    <a:pt x="568070" y="653782"/>
                    <a:pt x="483901" y="700897"/>
                    <a:pt x="406671" y="756246"/>
                  </a:cubicBezTo>
                  <a:cubicBezTo>
                    <a:pt x="327441" y="809669"/>
                    <a:pt x="256836" y="872706"/>
                    <a:pt x="191033" y="942131"/>
                  </a:cubicBezTo>
                  <a:cubicBezTo>
                    <a:pt x="175048" y="959988"/>
                    <a:pt x="159064" y="977846"/>
                    <a:pt x="143339" y="996006"/>
                  </a:cubicBezTo>
                  <a:lnTo>
                    <a:pt x="98848" y="1053288"/>
                  </a:lnTo>
                  <a:cubicBezTo>
                    <a:pt x="83542" y="1072023"/>
                    <a:pt x="70312" y="1092822"/>
                    <a:pt x="56083" y="1112657"/>
                  </a:cubicBezTo>
                  <a:cubicBezTo>
                    <a:pt x="42010" y="1132765"/>
                    <a:pt x="27965" y="1152765"/>
                    <a:pt x="14889" y="1173837"/>
                  </a:cubicBezTo>
                  <a:lnTo>
                    <a:pt x="0" y="1198088"/>
                  </a:lnTo>
                  <a:lnTo>
                    <a:pt x="0" y="888809"/>
                  </a:lnTo>
                  <a:lnTo>
                    <a:pt x="88781" y="802825"/>
                  </a:lnTo>
                  <a:cubicBezTo>
                    <a:pt x="672175" y="289643"/>
                    <a:pt x="1428944" y="-5083"/>
                    <a:pt x="2220349" y="6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ítulo 1">
            <a:extLst>
              <a:ext uri="{FF2B5EF4-FFF2-40B4-BE49-F238E27FC236}">
                <a16:creationId xmlns:a16="http://schemas.microsoft.com/office/drawing/2014/main" id="{9F9EC2CB-A4B4-54C0-0B85-05C10FF98F83}"/>
              </a:ext>
            </a:extLst>
          </p:cNvPr>
          <p:cNvSpPr>
            <a:spLocks noGrp="1"/>
          </p:cNvSpPr>
          <p:nvPr>
            <p:ph type="title"/>
          </p:nvPr>
        </p:nvSpPr>
        <p:spPr>
          <a:xfrm>
            <a:off x="804672" y="2023236"/>
            <a:ext cx="3659777" cy="2820908"/>
          </a:xfrm>
        </p:spPr>
        <p:txBody>
          <a:bodyPr>
            <a:normAutofit/>
          </a:bodyPr>
          <a:lstStyle/>
          <a:p>
            <a:r>
              <a:rPr lang="es-MX" sz="4000">
                <a:solidFill>
                  <a:schemeClr val="tx2"/>
                </a:solidFill>
              </a:rPr>
              <a:t>Prueba de modelos en Weka </a:t>
            </a:r>
            <a:endParaRPr lang="es-PA" sz="4000">
              <a:solidFill>
                <a:schemeClr val="tx2"/>
              </a:solidFill>
            </a:endParaRPr>
          </a:p>
        </p:txBody>
      </p:sp>
      <p:graphicFrame>
        <p:nvGraphicFramePr>
          <p:cNvPr id="4" name="Marcador de contenido 2">
            <a:extLst>
              <a:ext uri="{FF2B5EF4-FFF2-40B4-BE49-F238E27FC236}">
                <a16:creationId xmlns:a16="http://schemas.microsoft.com/office/drawing/2014/main" id="{4CB9717D-FC06-AE56-CB6C-F7ADD6527045}"/>
              </a:ext>
            </a:extLst>
          </p:cNvPr>
          <p:cNvGraphicFramePr>
            <a:graphicFrameLocks noGrp="1"/>
          </p:cNvGraphicFramePr>
          <p:nvPr>
            <p:ph idx="1"/>
            <p:extLst>
              <p:ext uri="{D42A27DB-BD31-4B8C-83A1-F6EECF244321}">
                <p14:modId xmlns:p14="http://schemas.microsoft.com/office/powerpoint/2010/main" val="365700571"/>
              </p:ext>
            </p:extLst>
          </p:nvPr>
        </p:nvGraphicFramePr>
        <p:xfrm>
          <a:off x="5186893" y="1001373"/>
          <a:ext cx="6746027" cy="52795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94876521"/>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165</TotalTime>
  <Words>979</Words>
  <Application>Microsoft Office PowerPoint</Application>
  <PresentationFormat>Panorámica</PresentationFormat>
  <Paragraphs>165</Paragraphs>
  <Slides>21</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21</vt:i4>
      </vt:variant>
    </vt:vector>
  </HeadingPairs>
  <TitlesOfParts>
    <vt:vector size="26" baseType="lpstr">
      <vt:lpstr>Aptos</vt:lpstr>
      <vt:lpstr>Aptos Display</vt:lpstr>
      <vt:lpstr>Arial</vt:lpstr>
      <vt:lpstr>Symbol</vt:lpstr>
      <vt:lpstr>Tema de Office</vt:lpstr>
      <vt:lpstr>ANÁLISIS COMPARATIVO DE MODELOS CLASIFICADORES</vt:lpstr>
      <vt:lpstr>Análisis Comparativo de Modelos Clasificadores para Determinar la Legitimidad de archivos PE (Portable Executable) para Windows. </vt:lpstr>
      <vt:lpstr>Descripción del Dataset</vt:lpstr>
      <vt:lpstr>Clase objetivo :  </vt:lpstr>
      <vt:lpstr>Preparación de los datos </vt:lpstr>
      <vt:lpstr>Análisis y visualizar su comportamiento mediante los histogramas en Weka 3.8.6 </vt:lpstr>
      <vt:lpstr>Limpieza de datos </vt:lpstr>
      <vt:lpstr>Descripción de los Modelos Clasificadores</vt:lpstr>
      <vt:lpstr>Prueba de modelos en Weka </vt:lpstr>
      <vt:lpstr>Presentación de PowerPoint</vt:lpstr>
      <vt:lpstr>Presentación de PowerPoint</vt:lpstr>
      <vt:lpstr>Comparación de resultados</vt:lpstr>
      <vt:lpstr>Presentación de PowerPoint</vt:lpstr>
      <vt:lpstr>Presentación de PowerPoint</vt:lpstr>
      <vt:lpstr>Presentación de PowerPoint</vt:lpstr>
      <vt:lpstr>Prueba de modelo RandomForest en Python</vt:lpstr>
      <vt:lpstr>Crear el modelo, entrenarlo y evaluar su precisión. </vt:lpstr>
      <vt:lpstr>Nuevos datos </vt:lpstr>
      <vt:lpstr>Conclusiones</vt:lpstr>
      <vt:lpstr>Referencias  </vt:lpstr>
      <vt:lpstr>Gracias por su atención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Jose Tobar</dc:creator>
  <cp:lastModifiedBy>Jose Tobar</cp:lastModifiedBy>
  <cp:revision>7</cp:revision>
  <dcterms:created xsi:type="dcterms:W3CDTF">2024-09-08T04:55:14Z</dcterms:created>
  <dcterms:modified xsi:type="dcterms:W3CDTF">2024-09-08T17:10:56Z</dcterms:modified>
</cp:coreProperties>
</file>