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5" r:id="rId10"/>
    <p:sldId id="264" r:id="rId11"/>
    <p:sldId id="265" r:id="rId12"/>
    <p:sldId id="267" r:id="rId13"/>
    <p:sldId id="269" r:id="rId14"/>
    <p:sldId id="268" r:id="rId15"/>
    <p:sldId id="270" r:id="rId16"/>
    <p:sldId id="271" r:id="rId17"/>
    <p:sldId id="273" r:id="rId18"/>
    <p:sldId id="274" r:id="rId19"/>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[Libro1]Hoja2!Tabla dinámica1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
            </a:r>
            <a:r>
              <a:rPr lang="es-ES" sz="1400" b="0" i="0" u="none" strike="noStrike" baseline="0">
                <a:effectLst/>
              </a:rPr>
              <a:t>recisión </a:t>
            </a:r>
            <a:r>
              <a:rPr lang="en-US"/>
              <a:t>" por "Dataset" y "Modelo"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Hoja2!$B$2:$B$3</c:f>
              <c:strCache>
                <c:ptCount val="1"/>
                <c:pt idx="0">
                  <c:v>Logistic Regression</c:v>
                </c:pt>
              </c:strCache>
            </c:strRef>
          </c:tx>
          <c:spPr>
            <a:solidFill>
              <a:schemeClr val="accent1"/>
            </a:solidFill>
            <a:ln>
              <a:noFill/>
            </a:ln>
            <a:effectLst/>
          </c:spPr>
          <c:invertIfNegative val="0"/>
          <c:cat>
            <c:strRef>
              <c:f>Hoja2!$A$4:$A$7</c:f>
              <c:strCache>
                <c:ptCount val="3"/>
                <c:pt idx="0">
                  <c:v>Con menos columnas</c:v>
                </c:pt>
                <c:pt idx="1">
                  <c:v>Limpio </c:v>
                </c:pt>
                <c:pt idx="2">
                  <c:v>Original</c:v>
                </c:pt>
              </c:strCache>
            </c:strRef>
          </c:cat>
          <c:val>
            <c:numRef>
              <c:f>Hoja2!$B$4:$B$7</c:f>
              <c:numCache>
                <c:formatCode>0.00%</c:formatCode>
                <c:ptCount val="3"/>
                <c:pt idx="0">
                  <c:v>0.9345</c:v>
                </c:pt>
                <c:pt idx="1">
                  <c:v>0.93</c:v>
                </c:pt>
                <c:pt idx="2">
                  <c:v>0.92900000000000005</c:v>
                </c:pt>
              </c:numCache>
            </c:numRef>
          </c:val>
          <c:extLst>
            <c:ext xmlns:c16="http://schemas.microsoft.com/office/drawing/2014/chart" uri="{C3380CC4-5D6E-409C-BE32-E72D297353CC}">
              <c16:uniqueId val="{00000000-D9D8-4FE0-864A-549AC52F7ECE}"/>
            </c:ext>
          </c:extLst>
        </c:ser>
        <c:ser>
          <c:idx val="1"/>
          <c:order val="1"/>
          <c:tx>
            <c:strRef>
              <c:f>Hoja2!$C$2:$C$3</c:f>
              <c:strCache>
                <c:ptCount val="1"/>
                <c:pt idx="0">
                  <c:v>Multilayer Perceptron</c:v>
                </c:pt>
              </c:strCache>
            </c:strRef>
          </c:tx>
          <c:spPr>
            <a:solidFill>
              <a:schemeClr val="accent2"/>
            </a:solidFill>
            <a:ln>
              <a:noFill/>
            </a:ln>
            <a:effectLst/>
          </c:spPr>
          <c:invertIfNegative val="0"/>
          <c:cat>
            <c:strRef>
              <c:f>Hoja2!$A$4:$A$7</c:f>
              <c:strCache>
                <c:ptCount val="3"/>
                <c:pt idx="0">
                  <c:v>Con menos columnas</c:v>
                </c:pt>
                <c:pt idx="1">
                  <c:v>Limpio </c:v>
                </c:pt>
                <c:pt idx="2">
                  <c:v>Original</c:v>
                </c:pt>
              </c:strCache>
            </c:strRef>
          </c:cat>
          <c:val>
            <c:numRef>
              <c:f>Hoja2!$C$4:$C$7</c:f>
              <c:numCache>
                <c:formatCode>0.00%</c:formatCode>
                <c:ptCount val="3"/>
                <c:pt idx="0">
                  <c:v>0.95599999999999996</c:v>
                </c:pt>
                <c:pt idx="1">
                  <c:v>0.95699999999999996</c:v>
                </c:pt>
                <c:pt idx="2">
                  <c:v>0.95299999999999996</c:v>
                </c:pt>
              </c:numCache>
            </c:numRef>
          </c:val>
          <c:extLst>
            <c:ext xmlns:c16="http://schemas.microsoft.com/office/drawing/2014/chart" uri="{C3380CC4-5D6E-409C-BE32-E72D297353CC}">
              <c16:uniqueId val="{00000001-D9D8-4FE0-864A-549AC52F7ECE}"/>
            </c:ext>
          </c:extLst>
        </c:ser>
        <c:ser>
          <c:idx val="2"/>
          <c:order val="2"/>
          <c:tx>
            <c:strRef>
              <c:f>Hoja2!$D$2:$D$3</c:f>
              <c:strCache>
                <c:ptCount val="1"/>
                <c:pt idx="0">
                  <c:v>RandomForest</c:v>
                </c:pt>
              </c:strCache>
            </c:strRef>
          </c:tx>
          <c:spPr>
            <a:solidFill>
              <a:schemeClr val="accent3"/>
            </a:solidFill>
            <a:ln>
              <a:noFill/>
            </a:ln>
            <a:effectLst/>
          </c:spPr>
          <c:invertIfNegative val="0"/>
          <c:cat>
            <c:strRef>
              <c:f>Hoja2!$A$4:$A$7</c:f>
              <c:strCache>
                <c:ptCount val="3"/>
                <c:pt idx="0">
                  <c:v>Con menos columnas</c:v>
                </c:pt>
                <c:pt idx="1">
                  <c:v>Limpio </c:v>
                </c:pt>
                <c:pt idx="2">
                  <c:v>Original</c:v>
                </c:pt>
              </c:strCache>
            </c:strRef>
          </c:cat>
          <c:val>
            <c:numRef>
              <c:f>Hoja2!$D$4:$D$7</c:f>
              <c:numCache>
                <c:formatCode>0.00%</c:formatCode>
                <c:ptCount val="3"/>
                <c:pt idx="0">
                  <c:v>0.97799999999999998</c:v>
                </c:pt>
                <c:pt idx="1">
                  <c:v>0.99199999999999999</c:v>
                </c:pt>
                <c:pt idx="2">
                  <c:v>0.99199999999999999</c:v>
                </c:pt>
              </c:numCache>
            </c:numRef>
          </c:val>
          <c:extLst>
            <c:ext xmlns:c16="http://schemas.microsoft.com/office/drawing/2014/chart" uri="{C3380CC4-5D6E-409C-BE32-E72D297353CC}">
              <c16:uniqueId val="{00000002-D9D8-4FE0-864A-549AC52F7ECE}"/>
            </c:ext>
          </c:extLst>
        </c:ser>
        <c:dLbls>
          <c:showLegendKey val="0"/>
          <c:showVal val="0"/>
          <c:showCatName val="0"/>
          <c:showSerName val="0"/>
          <c:showPercent val="0"/>
          <c:showBubbleSize val="0"/>
        </c:dLbls>
        <c:gapWidth val="160"/>
        <c:overlap val="-30"/>
        <c:axId val="1115950127"/>
        <c:axId val="1115952047"/>
      </c:barChart>
      <c:catAx>
        <c:axId val="1115950127"/>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PA"/>
                  <a:t>Dataset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115952047"/>
        <c:crosses val="autoZero"/>
        <c:auto val="1"/>
        <c:lblAlgn val="ctr"/>
        <c:lblOffset val="100"/>
        <c:noMultiLvlLbl val="0"/>
      </c:catAx>
      <c:valAx>
        <c:axId val="1115952047"/>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sz="1000" b="0" i="0" u="none" strike="noStrike" baseline="0">
                    <a:effectLst/>
                  </a:rPr>
                  <a:t>Precisión </a:t>
                </a:r>
                <a:endParaRPr lang="es-P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115950127"/>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[Libro1]Hoja3!Tabla dinámica2</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Hoja3!$B$2:$B$3</c:f>
              <c:strCache>
                <c:ptCount val="1"/>
                <c:pt idx="0">
                  <c:v>Logistic Regression</c:v>
                </c:pt>
              </c:strCache>
            </c:strRef>
          </c:tx>
          <c:spPr>
            <a:ln w="28575" cap="rnd">
              <a:solidFill>
                <a:schemeClr val="accent1"/>
              </a:solidFill>
              <a:round/>
            </a:ln>
            <a:effectLst/>
          </c:spPr>
          <c:marker>
            <c:symbol val="none"/>
          </c:marker>
          <c:cat>
            <c:strRef>
              <c:f>Hoja3!$A$4:$A$7</c:f>
              <c:strCache>
                <c:ptCount val="3"/>
                <c:pt idx="0">
                  <c:v>Con menos columnas</c:v>
                </c:pt>
                <c:pt idx="1">
                  <c:v>Limpio </c:v>
                </c:pt>
                <c:pt idx="2">
                  <c:v>Original</c:v>
                </c:pt>
              </c:strCache>
            </c:strRef>
          </c:cat>
          <c:val>
            <c:numRef>
              <c:f>Hoja3!$B$4:$B$7</c:f>
              <c:numCache>
                <c:formatCode>General</c:formatCode>
                <c:ptCount val="3"/>
                <c:pt idx="0">
                  <c:v>0.11890000000000001</c:v>
                </c:pt>
                <c:pt idx="1">
                  <c:v>0.11700000000000001</c:v>
                </c:pt>
                <c:pt idx="2">
                  <c:v>0.12239999999999999</c:v>
                </c:pt>
              </c:numCache>
            </c:numRef>
          </c:val>
          <c:smooth val="0"/>
          <c:extLst>
            <c:ext xmlns:c16="http://schemas.microsoft.com/office/drawing/2014/chart" uri="{C3380CC4-5D6E-409C-BE32-E72D297353CC}">
              <c16:uniqueId val="{00000000-E27B-4141-B59E-10C05F740847}"/>
            </c:ext>
          </c:extLst>
        </c:ser>
        <c:ser>
          <c:idx val="1"/>
          <c:order val="1"/>
          <c:tx>
            <c:strRef>
              <c:f>Hoja3!$C$2:$C$3</c:f>
              <c:strCache>
                <c:ptCount val="1"/>
                <c:pt idx="0">
                  <c:v>Multilayer Perceptron</c:v>
                </c:pt>
              </c:strCache>
            </c:strRef>
          </c:tx>
          <c:spPr>
            <a:ln w="28575" cap="rnd">
              <a:solidFill>
                <a:schemeClr val="accent2"/>
              </a:solidFill>
              <a:round/>
            </a:ln>
            <a:effectLst/>
          </c:spPr>
          <c:marker>
            <c:symbol val="none"/>
          </c:marker>
          <c:cat>
            <c:strRef>
              <c:f>Hoja3!$A$4:$A$7</c:f>
              <c:strCache>
                <c:ptCount val="3"/>
                <c:pt idx="0">
                  <c:v>Con menos columnas</c:v>
                </c:pt>
                <c:pt idx="1">
                  <c:v>Limpio </c:v>
                </c:pt>
                <c:pt idx="2">
                  <c:v>Original</c:v>
                </c:pt>
              </c:strCache>
            </c:strRef>
          </c:cat>
          <c:val>
            <c:numRef>
              <c:f>Hoja3!$C$4:$C$7</c:f>
              <c:numCache>
                <c:formatCode>General</c:formatCode>
                <c:ptCount val="3"/>
                <c:pt idx="0">
                  <c:v>6.3399999999999998E-2</c:v>
                </c:pt>
                <c:pt idx="1">
                  <c:v>5.5899999999999998E-2</c:v>
                </c:pt>
                <c:pt idx="2">
                  <c:v>6.1699999999999998E-2</c:v>
                </c:pt>
              </c:numCache>
            </c:numRef>
          </c:val>
          <c:smooth val="0"/>
          <c:extLst>
            <c:ext xmlns:c16="http://schemas.microsoft.com/office/drawing/2014/chart" uri="{C3380CC4-5D6E-409C-BE32-E72D297353CC}">
              <c16:uniqueId val="{00000001-E27B-4141-B59E-10C05F740847}"/>
            </c:ext>
          </c:extLst>
        </c:ser>
        <c:ser>
          <c:idx val="2"/>
          <c:order val="2"/>
          <c:tx>
            <c:strRef>
              <c:f>Hoja3!$D$2:$D$3</c:f>
              <c:strCache>
                <c:ptCount val="1"/>
                <c:pt idx="0">
                  <c:v>RandomForest</c:v>
                </c:pt>
              </c:strCache>
            </c:strRef>
          </c:tx>
          <c:spPr>
            <a:ln w="28575" cap="rnd">
              <a:solidFill>
                <a:schemeClr val="accent3"/>
              </a:solidFill>
              <a:round/>
            </a:ln>
            <a:effectLst/>
          </c:spPr>
          <c:marker>
            <c:symbol val="none"/>
          </c:marker>
          <c:cat>
            <c:strRef>
              <c:f>Hoja3!$A$4:$A$7</c:f>
              <c:strCache>
                <c:ptCount val="3"/>
                <c:pt idx="0">
                  <c:v>Con menos columnas</c:v>
                </c:pt>
                <c:pt idx="1">
                  <c:v>Limpio </c:v>
                </c:pt>
                <c:pt idx="2">
                  <c:v>Original</c:v>
                </c:pt>
              </c:strCache>
            </c:strRef>
          </c:cat>
          <c:val>
            <c:numRef>
              <c:f>Hoja3!$D$4:$D$7</c:f>
              <c:numCache>
                <c:formatCode>General</c:formatCode>
                <c:ptCount val="3"/>
                <c:pt idx="0">
                  <c:v>3.2199999999999999E-2</c:v>
                </c:pt>
                <c:pt idx="1">
                  <c:v>1.3299999999999999E-2</c:v>
                </c:pt>
                <c:pt idx="2">
                  <c:v>1.34E-2</c:v>
                </c:pt>
              </c:numCache>
            </c:numRef>
          </c:val>
          <c:smooth val="0"/>
          <c:extLst>
            <c:ext xmlns:c16="http://schemas.microsoft.com/office/drawing/2014/chart" uri="{C3380CC4-5D6E-409C-BE32-E72D297353CC}">
              <c16:uniqueId val="{00000002-E27B-4141-B59E-10C05F740847}"/>
            </c:ext>
          </c:extLst>
        </c:ser>
        <c:dLbls>
          <c:showLegendKey val="0"/>
          <c:showVal val="0"/>
          <c:showCatName val="0"/>
          <c:showSerName val="0"/>
          <c:showPercent val="0"/>
          <c:showBubbleSize val="0"/>
        </c:dLbls>
        <c:smooth val="0"/>
        <c:axId val="1110193359"/>
        <c:axId val="1238356079"/>
      </c:lineChart>
      <c:catAx>
        <c:axId val="1110193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238356079"/>
        <c:crosses val="autoZero"/>
        <c:auto val="1"/>
        <c:lblAlgn val="ctr"/>
        <c:lblOffset val="100"/>
        <c:noMultiLvlLbl val="0"/>
      </c:catAx>
      <c:valAx>
        <c:axId val="1238356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1101933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github.com/PacktPublishing/Hands-On-Artificial-Intelligence-for-Cybersecurity/tree/master/Chapter04/datasets" TargetMode="External"/><Relationship Id="rId5" Type="http://schemas.openxmlformats.org/officeDocument/2006/relationships/image" Target="../media/image6.svg"/><Relationship Id="rId4" Type="http://schemas.openxmlformats.org/officeDocument/2006/relationships/image" Target="../media/image5.pn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hyperlink" Target="https://github.com/PacktPublishing/Hands-On-Artificial-Intelligence-for-Cybersecurity/tree/master/Chapter04/datasets" TargetMode="External"/><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46D172-52B5-4C5E-9470-0E6D3415E29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1F39E373-006E-42B6-A36B-B73745C9DBAF}">
      <dgm:prSet/>
      <dgm:spPr/>
      <dgm:t>
        <a:bodyPr/>
        <a:lstStyle/>
        <a:p>
          <a:pPr>
            <a:lnSpc>
              <a:spcPct val="100000"/>
            </a:lnSpc>
            <a:defRPr b="1"/>
          </a:pPr>
          <a:r>
            <a:rPr lang="es-ES"/>
            <a:t>Los archivos PE tienen muchas secciones incluidas estas características pueden ser utilizadas para esconder software malicioso.</a:t>
          </a:r>
          <a:endParaRPr lang="en-US"/>
        </a:p>
      </dgm:t>
    </dgm:pt>
    <dgm:pt modelId="{0EBC9070-4905-4F5E-8868-A5A1CC60446F}" type="parTrans" cxnId="{C2C77B36-EEB4-4936-A174-1C73BAB8AD9C}">
      <dgm:prSet/>
      <dgm:spPr/>
      <dgm:t>
        <a:bodyPr/>
        <a:lstStyle/>
        <a:p>
          <a:endParaRPr lang="en-US"/>
        </a:p>
      </dgm:t>
    </dgm:pt>
    <dgm:pt modelId="{E003547D-C38A-4CE4-8D07-D478342518EA}" type="sibTrans" cxnId="{C2C77B36-EEB4-4936-A174-1C73BAB8AD9C}">
      <dgm:prSet/>
      <dgm:spPr/>
      <dgm:t>
        <a:bodyPr/>
        <a:lstStyle/>
        <a:p>
          <a:endParaRPr lang="en-US"/>
        </a:p>
      </dgm:t>
    </dgm:pt>
    <dgm:pt modelId="{D7C12B48-F425-42DC-99BA-C079886E5FFA}">
      <dgm:prSet/>
      <dgm:spPr/>
      <dgm:t>
        <a:bodyPr/>
        <a:lstStyle/>
        <a:p>
          <a:pPr>
            <a:lnSpc>
              <a:spcPct val="100000"/>
            </a:lnSpc>
            <a:defRPr b="1"/>
          </a:pPr>
          <a:r>
            <a:rPr lang="es-ES" b="1" u="sng"/>
            <a:t>Nombre y origen del dataset</a:t>
          </a:r>
          <a:r>
            <a:rPr lang="es-ES" b="1"/>
            <a:t> </a:t>
          </a:r>
          <a:endParaRPr lang="en-US"/>
        </a:p>
      </dgm:t>
    </dgm:pt>
    <dgm:pt modelId="{CA56FB95-855C-47B9-8AA1-0BF725CEACCD}" type="parTrans" cxnId="{9B08A78A-B365-4953-9517-8451480B5B14}">
      <dgm:prSet/>
      <dgm:spPr/>
      <dgm:t>
        <a:bodyPr/>
        <a:lstStyle/>
        <a:p>
          <a:endParaRPr lang="en-US"/>
        </a:p>
      </dgm:t>
    </dgm:pt>
    <dgm:pt modelId="{E21AEECA-537C-43CE-BFBD-FCEA30C1E3C7}" type="sibTrans" cxnId="{9B08A78A-B365-4953-9517-8451480B5B14}">
      <dgm:prSet/>
      <dgm:spPr/>
      <dgm:t>
        <a:bodyPr/>
        <a:lstStyle/>
        <a:p>
          <a:endParaRPr lang="en-US"/>
        </a:p>
      </dgm:t>
    </dgm:pt>
    <dgm:pt modelId="{CC49BC08-6B87-4071-9891-C8F31D848E24}">
      <dgm:prSet/>
      <dgm:spPr/>
      <dgm:t>
        <a:bodyPr/>
        <a:lstStyle/>
        <a:p>
          <a:pPr>
            <a:lnSpc>
              <a:spcPct val="100000"/>
            </a:lnSpc>
          </a:pPr>
          <a:r>
            <a:rPr lang="en-US"/>
            <a:t>MAlwareartifect.CSV</a:t>
          </a:r>
        </a:p>
      </dgm:t>
    </dgm:pt>
    <dgm:pt modelId="{8F538A96-795D-48A4-B1EC-2FBED34F6190}" type="parTrans" cxnId="{03EB1608-F1BE-483C-BCAB-A5142074702A}">
      <dgm:prSet/>
      <dgm:spPr/>
      <dgm:t>
        <a:bodyPr/>
        <a:lstStyle/>
        <a:p>
          <a:endParaRPr lang="en-US"/>
        </a:p>
      </dgm:t>
    </dgm:pt>
    <dgm:pt modelId="{B50D215D-B906-435C-8DB6-D66658F3AC5F}" type="sibTrans" cxnId="{03EB1608-F1BE-483C-BCAB-A5142074702A}">
      <dgm:prSet/>
      <dgm:spPr/>
      <dgm:t>
        <a:bodyPr/>
        <a:lstStyle/>
        <a:p>
          <a:endParaRPr lang="en-US"/>
        </a:p>
      </dgm:t>
    </dgm:pt>
    <dgm:pt modelId="{81A7E8CB-2347-45A8-8A65-3A67747C585E}">
      <dgm:prSet/>
      <dgm:spPr/>
      <dgm:t>
        <a:bodyPr/>
        <a:lstStyle/>
        <a:p>
          <a:pPr>
            <a:lnSpc>
              <a:spcPct val="100000"/>
            </a:lnSpc>
          </a:pPr>
          <a:r>
            <a:rPr lang="en-US" u="sng">
              <a:hlinkClick xmlns:r="http://schemas.openxmlformats.org/officeDocument/2006/relationships" r:id="rId1"/>
            </a:rPr>
            <a:t>https://github.com/PacktPublishing/Hands-On-Artificial-Intelligence-for-Cybersecurity/tree/master/Chapter04/datasets</a:t>
          </a:r>
          <a:endParaRPr lang="en-US"/>
        </a:p>
      </dgm:t>
    </dgm:pt>
    <dgm:pt modelId="{4DBCFDDE-4A35-4B43-AEBC-D698E3E0D10C}" type="parTrans" cxnId="{B4248E58-819E-4BCD-A616-2FC6251B7B75}">
      <dgm:prSet/>
      <dgm:spPr/>
      <dgm:t>
        <a:bodyPr/>
        <a:lstStyle/>
        <a:p>
          <a:endParaRPr lang="en-US"/>
        </a:p>
      </dgm:t>
    </dgm:pt>
    <dgm:pt modelId="{B194D4E9-A25F-4E24-9990-E05DBA3CF9E7}" type="sibTrans" cxnId="{B4248E58-819E-4BCD-A616-2FC6251B7B75}">
      <dgm:prSet/>
      <dgm:spPr/>
      <dgm:t>
        <a:bodyPr/>
        <a:lstStyle/>
        <a:p>
          <a:endParaRPr lang="en-US"/>
        </a:p>
      </dgm:t>
    </dgm:pt>
    <dgm:pt modelId="{2D5A3ECF-B32B-463C-BD5B-63E5D68723BE}">
      <dgm:prSet/>
      <dgm:spPr/>
      <dgm:t>
        <a:bodyPr/>
        <a:lstStyle/>
        <a:p>
          <a:pPr>
            <a:lnSpc>
              <a:spcPct val="100000"/>
            </a:lnSpc>
          </a:pPr>
          <a:r>
            <a:rPr lang="es-ES"/>
            <a:t>Cuenta con 137445 datos de archivos PE (Portable Executable) con sus distintos atributos y categorías en legitimo (0) o no legítimos (1).</a:t>
          </a:r>
          <a:r>
            <a:rPr lang="es-ES" b="1"/>
            <a:t> </a:t>
          </a:r>
          <a:endParaRPr lang="en-US"/>
        </a:p>
      </dgm:t>
    </dgm:pt>
    <dgm:pt modelId="{8EF9AAA3-B7E9-496B-B148-8B736DA3596C}" type="parTrans" cxnId="{50E4C753-B83E-44F4-B62E-DC4EDBBBF5D2}">
      <dgm:prSet/>
      <dgm:spPr/>
      <dgm:t>
        <a:bodyPr/>
        <a:lstStyle/>
        <a:p>
          <a:endParaRPr lang="en-US"/>
        </a:p>
      </dgm:t>
    </dgm:pt>
    <dgm:pt modelId="{C30D2848-83D5-4B6F-94F2-78273C8CD857}" type="sibTrans" cxnId="{50E4C753-B83E-44F4-B62E-DC4EDBBBF5D2}">
      <dgm:prSet/>
      <dgm:spPr/>
      <dgm:t>
        <a:bodyPr/>
        <a:lstStyle/>
        <a:p>
          <a:endParaRPr lang="en-US"/>
        </a:p>
      </dgm:t>
    </dgm:pt>
    <dgm:pt modelId="{EBBA30EB-F664-4A0A-BFE7-806B1ABDFC41}" type="pres">
      <dgm:prSet presAssocID="{9C46D172-52B5-4C5E-9470-0E6D3415E29E}" presName="root" presStyleCnt="0">
        <dgm:presLayoutVars>
          <dgm:dir/>
          <dgm:resizeHandles val="exact"/>
        </dgm:presLayoutVars>
      </dgm:prSet>
      <dgm:spPr/>
    </dgm:pt>
    <dgm:pt modelId="{5DB96459-5539-4FA3-A665-E4B39BBE8794}" type="pres">
      <dgm:prSet presAssocID="{1F39E373-006E-42B6-A36B-B73745C9DBAF}" presName="compNode" presStyleCnt="0"/>
      <dgm:spPr/>
    </dgm:pt>
    <dgm:pt modelId="{1A6DB889-9F3A-4EB8-9EF9-D8C79C52BBD4}" type="pres">
      <dgm:prSet presAssocID="{1F39E373-006E-42B6-A36B-B73745C9DBAF}"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Procesador"/>
        </a:ext>
      </dgm:extLst>
    </dgm:pt>
    <dgm:pt modelId="{D6524BAD-1D29-4BD1-8868-69C728BD3B5B}" type="pres">
      <dgm:prSet presAssocID="{1F39E373-006E-42B6-A36B-B73745C9DBAF}" presName="iconSpace" presStyleCnt="0"/>
      <dgm:spPr/>
    </dgm:pt>
    <dgm:pt modelId="{380BC551-CB0F-449E-BA7D-2F7EBAD36882}" type="pres">
      <dgm:prSet presAssocID="{1F39E373-006E-42B6-A36B-B73745C9DBAF}" presName="parTx" presStyleLbl="revTx" presStyleIdx="0" presStyleCnt="4">
        <dgm:presLayoutVars>
          <dgm:chMax val="0"/>
          <dgm:chPref val="0"/>
        </dgm:presLayoutVars>
      </dgm:prSet>
      <dgm:spPr/>
    </dgm:pt>
    <dgm:pt modelId="{C5EDAE6E-8E8C-4182-8131-A01EBB726986}" type="pres">
      <dgm:prSet presAssocID="{1F39E373-006E-42B6-A36B-B73745C9DBAF}" presName="txSpace" presStyleCnt="0"/>
      <dgm:spPr/>
    </dgm:pt>
    <dgm:pt modelId="{D15C9225-0E1D-4BFE-95A6-4F376EB9E2B0}" type="pres">
      <dgm:prSet presAssocID="{1F39E373-006E-42B6-A36B-B73745C9DBAF}" presName="desTx" presStyleLbl="revTx" presStyleIdx="1" presStyleCnt="4">
        <dgm:presLayoutVars/>
      </dgm:prSet>
      <dgm:spPr/>
    </dgm:pt>
    <dgm:pt modelId="{724DB36C-3CB7-497C-81B6-70B56502EF99}" type="pres">
      <dgm:prSet presAssocID="{E003547D-C38A-4CE4-8D07-D478342518EA}" presName="sibTrans" presStyleCnt="0"/>
      <dgm:spPr/>
    </dgm:pt>
    <dgm:pt modelId="{74037ED2-EBC6-4198-81D3-BBB36AFF244D}" type="pres">
      <dgm:prSet presAssocID="{D7C12B48-F425-42DC-99BA-C079886E5FFA}" presName="compNode" presStyleCnt="0"/>
      <dgm:spPr/>
    </dgm:pt>
    <dgm:pt modelId="{E8E492B7-F83E-4031-8729-F676670ED5B5}" type="pres">
      <dgm:prSet presAssocID="{D7C12B48-F425-42DC-99BA-C079886E5FFA}"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Base de datos"/>
        </a:ext>
      </dgm:extLst>
    </dgm:pt>
    <dgm:pt modelId="{A2CA1EFF-F07D-4010-B651-74C08C8CFD2D}" type="pres">
      <dgm:prSet presAssocID="{D7C12B48-F425-42DC-99BA-C079886E5FFA}" presName="iconSpace" presStyleCnt="0"/>
      <dgm:spPr/>
    </dgm:pt>
    <dgm:pt modelId="{AE360FCA-CB25-4750-9DDF-E5E530997AF4}" type="pres">
      <dgm:prSet presAssocID="{D7C12B48-F425-42DC-99BA-C079886E5FFA}" presName="parTx" presStyleLbl="revTx" presStyleIdx="2" presStyleCnt="4">
        <dgm:presLayoutVars>
          <dgm:chMax val="0"/>
          <dgm:chPref val="0"/>
        </dgm:presLayoutVars>
      </dgm:prSet>
      <dgm:spPr/>
    </dgm:pt>
    <dgm:pt modelId="{DB23592C-B23B-43AA-98AC-27761D6631F4}" type="pres">
      <dgm:prSet presAssocID="{D7C12B48-F425-42DC-99BA-C079886E5FFA}" presName="txSpace" presStyleCnt="0"/>
      <dgm:spPr/>
    </dgm:pt>
    <dgm:pt modelId="{0861B798-B5EC-4461-9DD1-C2B6FB20A046}" type="pres">
      <dgm:prSet presAssocID="{D7C12B48-F425-42DC-99BA-C079886E5FFA}" presName="desTx" presStyleLbl="revTx" presStyleIdx="3" presStyleCnt="4">
        <dgm:presLayoutVars/>
      </dgm:prSet>
      <dgm:spPr/>
    </dgm:pt>
  </dgm:ptLst>
  <dgm:cxnLst>
    <dgm:cxn modelId="{03EB1608-F1BE-483C-BCAB-A5142074702A}" srcId="{D7C12B48-F425-42DC-99BA-C079886E5FFA}" destId="{CC49BC08-6B87-4071-9891-C8F31D848E24}" srcOrd="0" destOrd="0" parTransId="{8F538A96-795D-48A4-B1EC-2FBED34F6190}" sibTransId="{B50D215D-B906-435C-8DB6-D66658F3AC5F}"/>
    <dgm:cxn modelId="{0131EF28-276E-48C9-8744-E8EEB914F582}" type="presOf" srcId="{81A7E8CB-2347-45A8-8A65-3A67747C585E}" destId="{0861B798-B5EC-4461-9DD1-C2B6FB20A046}" srcOrd="0" destOrd="1" presId="urn:microsoft.com/office/officeart/2018/2/layout/IconLabelDescriptionList"/>
    <dgm:cxn modelId="{C2C77B36-EEB4-4936-A174-1C73BAB8AD9C}" srcId="{9C46D172-52B5-4C5E-9470-0E6D3415E29E}" destId="{1F39E373-006E-42B6-A36B-B73745C9DBAF}" srcOrd="0" destOrd="0" parTransId="{0EBC9070-4905-4F5E-8868-A5A1CC60446F}" sibTransId="{E003547D-C38A-4CE4-8D07-D478342518EA}"/>
    <dgm:cxn modelId="{A374AF6D-5605-440F-AD76-D1C0F820444B}" type="presOf" srcId="{1F39E373-006E-42B6-A36B-B73745C9DBAF}" destId="{380BC551-CB0F-449E-BA7D-2F7EBAD36882}" srcOrd="0" destOrd="0" presId="urn:microsoft.com/office/officeart/2018/2/layout/IconLabelDescriptionList"/>
    <dgm:cxn modelId="{50E4C753-B83E-44F4-B62E-DC4EDBBBF5D2}" srcId="{D7C12B48-F425-42DC-99BA-C079886E5FFA}" destId="{2D5A3ECF-B32B-463C-BD5B-63E5D68723BE}" srcOrd="2" destOrd="0" parTransId="{8EF9AAA3-B7E9-496B-B148-8B736DA3596C}" sibTransId="{C30D2848-83D5-4B6F-94F2-78273C8CD857}"/>
    <dgm:cxn modelId="{C1C04978-9BD3-48DA-903A-2B0EB066512D}" type="presOf" srcId="{9C46D172-52B5-4C5E-9470-0E6D3415E29E}" destId="{EBBA30EB-F664-4A0A-BFE7-806B1ABDFC41}" srcOrd="0" destOrd="0" presId="urn:microsoft.com/office/officeart/2018/2/layout/IconLabelDescriptionList"/>
    <dgm:cxn modelId="{B4248E58-819E-4BCD-A616-2FC6251B7B75}" srcId="{D7C12B48-F425-42DC-99BA-C079886E5FFA}" destId="{81A7E8CB-2347-45A8-8A65-3A67747C585E}" srcOrd="1" destOrd="0" parTransId="{4DBCFDDE-4A35-4B43-AEBC-D698E3E0D10C}" sibTransId="{B194D4E9-A25F-4E24-9990-E05DBA3CF9E7}"/>
    <dgm:cxn modelId="{9B08A78A-B365-4953-9517-8451480B5B14}" srcId="{9C46D172-52B5-4C5E-9470-0E6D3415E29E}" destId="{D7C12B48-F425-42DC-99BA-C079886E5FFA}" srcOrd="1" destOrd="0" parTransId="{CA56FB95-855C-47B9-8AA1-0BF725CEACCD}" sibTransId="{E21AEECA-537C-43CE-BFBD-FCEA30C1E3C7}"/>
    <dgm:cxn modelId="{37E400C8-D129-4361-881A-643B056D1510}" type="presOf" srcId="{CC49BC08-6B87-4071-9891-C8F31D848E24}" destId="{0861B798-B5EC-4461-9DD1-C2B6FB20A046}" srcOrd="0" destOrd="0" presId="urn:microsoft.com/office/officeart/2018/2/layout/IconLabelDescriptionList"/>
    <dgm:cxn modelId="{9ADA65D8-4117-4910-9E18-45503E75855E}" type="presOf" srcId="{D7C12B48-F425-42DC-99BA-C079886E5FFA}" destId="{AE360FCA-CB25-4750-9DDF-E5E530997AF4}" srcOrd="0" destOrd="0" presId="urn:microsoft.com/office/officeart/2018/2/layout/IconLabelDescriptionList"/>
    <dgm:cxn modelId="{D86BAAEA-207B-42D8-A67E-52499FD529A7}" type="presOf" srcId="{2D5A3ECF-B32B-463C-BD5B-63E5D68723BE}" destId="{0861B798-B5EC-4461-9DD1-C2B6FB20A046}" srcOrd="0" destOrd="2" presId="urn:microsoft.com/office/officeart/2018/2/layout/IconLabelDescriptionList"/>
    <dgm:cxn modelId="{7B5826A5-BCE3-4870-8F09-8C72CB6A972C}" type="presParOf" srcId="{EBBA30EB-F664-4A0A-BFE7-806B1ABDFC41}" destId="{5DB96459-5539-4FA3-A665-E4B39BBE8794}" srcOrd="0" destOrd="0" presId="urn:microsoft.com/office/officeart/2018/2/layout/IconLabelDescriptionList"/>
    <dgm:cxn modelId="{6856C218-2D0B-48F9-B620-35C876E6B1EC}" type="presParOf" srcId="{5DB96459-5539-4FA3-A665-E4B39BBE8794}" destId="{1A6DB889-9F3A-4EB8-9EF9-D8C79C52BBD4}" srcOrd="0" destOrd="0" presId="urn:microsoft.com/office/officeart/2018/2/layout/IconLabelDescriptionList"/>
    <dgm:cxn modelId="{086978DE-713F-4F9E-8F70-A68EC0381A66}" type="presParOf" srcId="{5DB96459-5539-4FA3-A665-E4B39BBE8794}" destId="{D6524BAD-1D29-4BD1-8868-69C728BD3B5B}" srcOrd="1" destOrd="0" presId="urn:microsoft.com/office/officeart/2018/2/layout/IconLabelDescriptionList"/>
    <dgm:cxn modelId="{81229A6F-611F-42CB-9E87-82E1391EABE6}" type="presParOf" srcId="{5DB96459-5539-4FA3-A665-E4B39BBE8794}" destId="{380BC551-CB0F-449E-BA7D-2F7EBAD36882}" srcOrd="2" destOrd="0" presId="urn:microsoft.com/office/officeart/2018/2/layout/IconLabelDescriptionList"/>
    <dgm:cxn modelId="{3CA327A8-96DF-4E5D-AC48-C92C172025D1}" type="presParOf" srcId="{5DB96459-5539-4FA3-A665-E4B39BBE8794}" destId="{C5EDAE6E-8E8C-4182-8131-A01EBB726986}" srcOrd="3" destOrd="0" presId="urn:microsoft.com/office/officeart/2018/2/layout/IconLabelDescriptionList"/>
    <dgm:cxn modelId="{4A50F210-A49D-4448-B75B-D20F14AB3A8E}" type="presParOf" srcId="{5DB96459-5539-4FA3-A665-E4B39BBE8794}" destId="{D15C9225-0E1D-4BFE-95A6-4F376EB9E2B0}" srcOrd="4" destOrd="0" presId="urn:microsoft.com/office/officeart/2018/2/layout/IconLabelDescriptionList"/>
    <dgm:cxn modelId="{0038C17C-426D-4176-B5CD-0C76A5D82F3A}" type="presParOf" srcId="{EBBA30EB-F664-4A0A-BFE7-806B1ABDFC41}" destId="{724DB36C-3CB7-497C-81B6-70B56502EF99}" srcOrd="1" destOrd="0" presId="urn:microsoft.com/office/officeart/2018/2/layout/IconLabelDescriptionList"/>
    <dgm:cxn modelId="{433115E4-3BE3-4FFD-BC20-62B31E6ADDBF}" type="presParOf" srcId="{EBBA30EB-F664-4A0A-BFE7-806B1ABDFC41}" destId="{74037ED2-EBC6-4198-81D3-BBB36AFF244D}" srcOrd="2" destOrd="0" presId="urn:microsoft.com/office/officeart/2018/2/layout/IconLabelDescriptionList"/>
    <dgm:cxn modelId="{8C8346A5-A59D-4A68-8ED4-9F5B32D44058}" type="presParOf" srcId="{74037ED2-EBC6-4198-81D3-BBB36AFF244D}" destId="{E8E492B7-F83E-4031-8729-F676670ED5B5}" srcOrd="0" destOrd="0" presId="urn:microsoft.com/office/officeart/2018/2/layout/IconLabelDescriptionList"/>
    <dgm:cxn modelId="{30E5851E-8CB7-49C1-AC3F-DE0629556016}" type="presParOf" srcId="{74037ED2-EBC6-4198-81D3-BBB36AFF244D}" destId="{A2CA1EFF-F07D-4010-B651-74C08C8CFD2D}" srcOrd="1" destOrd="0" presId="urn:microsoft.com/office/officeart/2018/2/layout/IconLabelDescriptionList"/>
    <dgm:cxn modelId="{FC0997FF-6486-49BF-BB98-4C84F61AEC20}" type="presParOf" srcId="{74037ED2-EBC6-4198-81D3-BBB36AFF244D}" destId="{AE360FCA-CB25-4750-9DDF-E5E530997AF4}" srcOrd="2" destOrd="0" presId="urn:microsoft.com/office/officeart/2018/2/layout/IconLabelDescriptionList"/>
    <dgm:cxn modelId="{B86AFAC9-232A-4493-85FF-3968EF2AFE3C}" type="presParOf" srcId="{74037ED2-EBC6-4198-81D3-BBB36AFF244D}" destId="{DB23592C-B23B-43AA-98AC-27761D6631F4}" srcOrd="3" destOrd="0" presId="urn:microsoft.com/office/officeart/2018/2/layout/IconLabelDescriptionList"/>
    <dgm:cxn modelId="{66DC3A1D-2156-401C-BBDB-1CC19C97A2D1}" type="presParOf" srcId="{74037ED2-EBC6-4198-81D3-BBB36AFF244D}" destId="{0861B798-B5EC-4461-9DD1-C2B6FB20A04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1A6DB1-A023-4AAF-A166-18849B81C68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86EB57D-7055-4BF5-9A88-42D6E096DEC5}">
      <dgm:prSet/>
      <dgm:spPr/>
      <dgm:t>
        <a:bodyPr/>
        <a:lstStyle/>
        <a:p>
          <a:r>
            <a:rPr lang="es-PA" b="1"/>
            <a:t>Random Forest: </a:t>
          </a:r>
          <a:r>
            <a:rPr lang="es-ES"/>
            <a:t>este método combina múltiples árboles de decisión para mejorar la precisión y reducir el sobreajuste </a:t>
          </a:r>
          <a:r>
            <a:rPr lang="es-PA"/>
            <a:t>al evitar que cualquier árbol individual domine la predicción.</a:t>
          </a:r>
          <a:endParaRPr lang="en-US"/>
        </a:p>
      </dgm:t>
    </dgm:pt>
    <dgm:pt modelId="{31020C38-FC2A-41EC-8395-71DD6C1F7C56}" type="parTrans" cxnId="{54F1B0C7-8546-458D-9818-A7F13B23C95F}">
      <dgm:prSet/>
      <dgm:spPr/>
      <dgm:t>
        <a:bodyPr/>
        <a:lstStyle/>
        <a:p>
          <a:endParaRPr lang="en-US"/>
        </a:p>
      </dgm:t>
    </dgm:pt>
    <dgm:pt modelId="{3AE1F0F9-8BD1-4254-9821-C04D18BACF69}" type="sibTrans" cxnId="{54F1B0C7-8546-458D-9818-A7F13B23C95F}">
      <dgm:prSet/>
      <dgm:spPr/>
      <dgm:t>
        <a:bodyPr/>
        <a:lstStyle/>
        <a:p>
          <a:endParaRPr lang="en-US"/>
        </a:p>
      </dgm:t>
    </dgm:pt>
    <dgm:pt modelId="{8ED6AEAD-385C-4C82-8A3C-0D02F0BFCA0B}">
      <dgm:prSet/>
      <dgm:spPr/>
      <dgm:t>
        <a:bodyPr/>
        <a:lstStyle/>
        <a:p>
          <a:r>
            <a:rPr lang="es-PA" b="1"/>
            <a:t>Regresión Logística </a:t>
          </a:r>
          <a:r>
            <a:rPr lang="es-PA"/>
            <a:t>modelo lineal utilizado para clasificación binaria. Aplicación en el dataset: </a:t>
          </a:r>
          <a:r>
            <a:rPr lang="es-ES"/>
            <a:t>si las características permiten una separación lineal entre archivos legítimos y maliciosos. Se ajustó la regularización para evitar el sobreajuste y mejorar la generalización en datasets con patrones simples.</a:t>
          </a:r>
          <a:endParaRPr lang="en-US"/>
        </a:p>
      </dgm:t>
    </dgm:pt>
    <dgm:pt modelId="{BAF8BCBF-0277-49B3-99C3-E9557015B0FB}" type="parTrans" cxnId="{1967A7BE-2DD9-47AE-BD71-C6A9313A74E6}">
      <dgm:prSet/>
      <dgm:spPr/>
      <dgm:t>
        <a:bodyPr/>
        <a:lstStyle/>
        <a:p>
          <a:endParaRPr lang="en-US"/>
        </a:p>
      </dgm:t>
    </dgm:pt>
    <dgm:pt modelId="{6DD2800B-037C-4D63-B169-8764ACABAA6D}" type="sibTrans" cxnId="{1967A7BE-2DD9-47AE-BD71-C6A9313A74E6}">
      <dgm:prSet/>
      <dgm:spPr/>
      <dgm:t>
        <a:bodyPr/>
        <a:lstStyle/>
        <a:p>
          <a:endParaRPr lang="en-US"/>
        </a:p>
      </dgm:t>
    </dgm:pt>
    <dgm:pt modelId="{FA4E85C9-BA40-4779-AF51-F96B68B7E5D5}">
      <dgm:prSet/>
      <dgm:spPr/>
      <dgm:t>
        <a:bodyPr/>
        <a:lstStyle/>
        <a:p>
          <a:r>
            <a:rPr lang="es-PA" b="1"/>
            <a:t>Perceptrón Multicapa (Multilayer Perceptron): </a:t>
          </a:r>
          <a:r>
            <a:rPr lang="es-PA"/>
            <a:t>Es una red neuronal artificial con múltiples capas de neuronas (una capa de entrada, una o más capas ocultas y una capa de salida). </a:t>
          </a:r>
          <a:endParaRPr lang="en-US"/>
        </a:p>
      </dgm:t>
    </dgm:pt>
    <dgm:pt modelId="{9B0361F7-54A6-4A9B-8D1A-93E28A8D6BBC}" type="parTrans" cxnId="{7FBE435B-73D6-472F-B1A8-C7CC41F8AC10}">
      <dgm:prSet/>
      <dgm:spPr/>
      <dgm:t>
        <a:bodyPr/>
        <a:lstStyle/>
        <a:p>
          <a:endParaRPr lang="en-US"/>
        </a:p>
      </dgm:t>
    </dgm:pt>
    <dgm:pt modelId="{8B44F9D2-AA02-4049-BB94-035769B4FD4A}" type="sibTrans" cxnId="{7FBE435B-73D6-472F-B1A8-C7CC41F8AC10}">
      <dgm:prSet/>
      <dgm:spPr/>
      <dgm:t>
        <a:bodyPr/>
        <a:lstStyle/>
        <a:p>
          <a:endParaRPr lang="en-US"/>
        </a:p>
      </dgm:t>
    </dgm:pt>
    <dgm:pt modelId="{28D26105-11E2-4D8F-AFF7-C44A535E5FAB}" type="pres">
      <dgm:prSet presAssocID="{021A6DB1-A023-4AAF-A166-18849B81C682}" presName="linear" presStyleCnt="0">
        <dgm:presLayoutVars>
          <dgm:animLvl val="lvl"/>
          <dgm:resizeHandles val="exact"/>
        </dgm:presLayoutVars>
      </dgm:prSet>
      <dgm:spPr/>
    </dgm:pt>
    <dgm:pt modelId="{DA565805-406C-4F8E-9456-69F8D585BF0A}" type="pres">
      <dgm:prSet presAssocID="{D86EB57D-7055-4BF5-9A88-42D6E096DEC5}" presName="parentText" presStyleLbl="node1" presStyleIdx="0" presStyleCnt="3">
        <dgm:presLayoutVars>
          <dgm:chMax val="0"/>
          <dgm:bulletEnabled val="1"/>
        </dgm:presLayoutVars>
      </dgm:prSet>
      <dgm:spPr/>
    </dgm:pt>
    <dgm:pt modelId="{D873BDC4-5471-4C29-81EE-95DB826883AB}" type="pres">
      <dgm:prSet presAssocID="{3AE1F0F9-8BD1-4254-9821-C04D18BACF69}" presName="spacer" presStyleCnt="0"/>
      <dgm:spPr/>
    </dgm:pt>
    <dgm:pt modelId="{8FEFF137-BFFF-40EA-8F41-F334583911F0}" type="pres">
      <dgm:prSet presAssocID="{8ED6AEAD-385C-4C82-8A3C-0D02F0BFCA0B}" presName="parentText" presStyleLbl="node1" presStyleIdx="1" presStyleCnt="3">
        <dgm:presLayoutVars>
          <dgm:chMax val="0"/>
          <dgm:bulletEnabled val="1"/>
        </dgm:presLayoutVars>
      </dgm:prSet>
      <dgm:spPr/>
    </dgm:pt>
    <dgm:pt modelId="{551CD21F-5B69-414E-A7F0-DF32FA5397C6}" type="pres">
      <dgm:prSet presAssocID="{6DD2800B-037C-4D63-B169-8764ACABAA6D}" presName="spacer" presStyleCnt="0"/>
      <dgm:spPr/>
    </dgm:pt>
    <dgm:pt modelId="{209118E5-DFC0-40A4-9B01-79BA55BB1279}" type="pres">
      <dgm:prSet presAssocID="{FA4E85C9-BA40-4779-AF51-F96B68B7E5D5}" presName="parentText" presStyleLbl="node1" presStyleIdx="2" presStyleCnt="3">
        <dgm:presLayoutVars>
          <dgm:chMax val="0"/>
          <dgm:bulletEnabled val="1"/>
        </dgm:presLayoutVars>
      </dgm:prSet>
      <dgm:spPr/>
    </dgm:pt>
  </dgm:ptLst>
  <dgm:cxnLst>
    <dgm:cxn modelId="{7FBE435B-73D6-472F-B1A8-C7CC41F8AC10}" srcId="{021A6DB1-A023-4AAF-A166-18849B81C682}" destId="{FA4E85C9-BA40-4779-AF51-F96B68B7E5D5}" srcOrd="2" destOrd="0" parTransId="{9B0361F7-54A6-4A9B-8D1A-93E28A8D6BBC}" sibTransId="{8B44F9D2-AA02-4049-BB94-035769B4FD4A}"/>
    <dgm:cxn modelId="{8DCF1676-1408-4F75-AE13-A880CB1B1BBB}" type="presOf" srcId="{D86EB57D-7055-4BF5-9A88-42D6E096DEC5}" destId="{DA565805-406C-4F8E-9456-69F8D585BF0A}" srcOrd="0" destOrd="0" presId="urn:microsoft.com/office/officeart/2005/8/layout/vList2"/>
    <dgm:cxn modelId="{0C5BCE83-FE64-43ED-B770-FDC73E7C9E7B}" type="presOf" srcId="{021A6DB1-A023-4AAF-A166-18849B81C682}" destId="{28D26105-11E2-4D8F-AFF7-C44A535E5FAB}" srcOrd="0" destOrd="0" presId="urn:microsoft.com/office/officeart/2005/8/layout/vList2"/>
    <dgm:cxn modelId="{02DEA3AE-9A38-4D78-A06E-2415E2141D95}" type="presOf" srcId="{8ED6AEAD-385C-4C82-8A3C-0D02F0BFCA0B}" destId="{8FEFF137-BFFF-40EA-8F41-F334583911F0}" srcOrd="0" destOrd="0" presId="urn:microsoft.com/office/officeart/2005/8/layout/vList2"/>
    <dgm:cxn modelId="{1967A7BE-2DD9-47AE-BD71-C6A9313A74E6}" srcId="{021A6DB1-A023-4AAF-A166-18849B81C682}" destId="{8ED6AEAD-385C-4C82-8A3C-0D02F0BFCA0B}" srcOrd="1" destOrd="0" parTransId="{BAF8BCBF-0277-49B3-99C3-E9557015B0FB}" sibTransId="{6DD2800B-037C-4D63-B169-8764ACABAA6D}"/>
    <dgm:cxn modelId="{019C1BC5-0DF4-48F5-B4E8-E2BA5DCDAA61}" type="presOf" srcId="{FA4E85C9-BA40-4779-AF51-F96B68B7E5D5}" destId="{209118E5-DFC0-40A4-9B01-79BA55BB1279}" srcOrd="0" destOrd="0" presId="urn:microsoft.com/office/officeart/2005/8/layout/vList2"/>
    <dgm:cxn modelId="{54F1B0C7-8546-458D-9818-A7F13B23C95F}" srcId="{021A6DB1-A023-4AAF-A166-18849B81C682}" destId="{D86EB57D-7055-4BF5-9A88-42D6E096DEC5}" srcOrd="0" destOrd="0" parTransId="{31020C38-FC2A-41EC-8395-71DD6C1F7C56}" sibTransId="{3AE1F0F9-8BD1-4254-9821-C04D18BACF69}"/>
    <dgm:cxn modelId="{A5182CF3-472C-4E46-BEEC-19D644914247}" type="presParOf" srcId="{28D26105-11E2-4D8F-AFF7-C44A535E5FAB}" destId="{DA565805-406C-4F8E-9456-69F8D585BF0A}" srcOrd="0" destOrd="0" presId="urn:microsoft.com/office/officeart/2005/8/layout/vList2"/>
    <dgm:cxn modelId="{03A13F13-9F6E-4AC9-8D2A-4117C7725B1E}" type="presParOf" srcId="{28D26105-11E2-4D8F-AFF7-C44A535E5FAB}" destId="{D873BDC4-5471-4C29-81EE-95DB826883AB}" srcOrd="1" destOrd="0" presId="urn:microsoft.com/office/officeart/2005/8/layout/vList2"/>
    <dgm:cxn modelId="{25719090-8566-40DB-8C12-9DC77A6E7BD8}" type="presParOf" srcId="{28D26105-11E2-4D8F-AFF7-C44A535E5FAB}" destId="{8FEFF137-BFFF-40EA-8F41-F334583911F0}" srcOrd="2" destOrd="0" presId="urn:microsoft.com/office/officeart/2005/8/layout/vList2"/>
    <dgm:cxn modelId="{3ECD6DBF-5A00-40D2-AF64-7381AE396B4E}" type="presParOf" srcId="{28D26105-11E2-4D8F-AFF7-C44A535E5FAB}" destId="{551CD21F-5B69-414E-A7F0-DF32FA5397C6}" srcOrd="3" destOrd="0" presId="urn:microsoft.com/office/officeart/2005/8/layout/vList2"/>
    <dgm:cxn modelId="{C49A3D0E-6281-4425-BE23-1016CB785D07}" type="presParOf" srcId="{28D26105-11E2-4D8F-AFF7-C44A535E5FAB}" destId="{209118E5-DFC0-40A4-9B01-79BA55BB127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F8B4A-39EF-49C7-9AEE-F535875BD5E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709542FC-9D98-46F1-84CB-E8CCBC5344EB}">
      <dgm:prSet/>
      <dgm:spPr/>
      <dgm:t>
        <a:bodyPr/>
        <a:lstStyle/>
        <a:p>
          <a:pPr>
            <a:lnSpc>
              <a:spcPct val="100000"/>
            </a:lnSpc>
            <a:defRPr cap="all"/>
          </a:pPr>
          <a:r>
            <a:rPr lang="es-ES" b="1" dirty="0"/>
            <a:t>Prueba de los modelos con el </a:t>
          </a:r>
          <a:r>
            <a:rPr lang="es-ES" b="1" dirty="0" err="1"/>
            <a:t>dataset</a:t>
          </a:r>
          <a:r>
            <a:rPr lang="es-ES" b="1" dirty="0"/>
            <a:t> original solo eliminando filas con columnas con datos en blanco. </a:t>
          </a:r>
          <a:endParaRPr lang="en-US" dirty="0"/>
        </a:p>
      </dgm:t>
    </dgm:pt>
    <dgm:pt modelId="{864290D9-8BF4-4F79-8DBF-1ED652BAAE06}" type="parTrans" cxnId="{A6857CF8-B609-4C21-8A24-8356AEEC740D}">
      <dgm:prSet/>
      <dgm:spPr/>
      <dgm:t>
        <a:bodyPr/>
        <a:lstStyle/>
        <a:p>
          <a:endParaRPr lang="en-US"/>
        </a:p>
      </dgm:t>
    </dgm:pt>
    <dgm:pt modelId="{0C20F290-86D4-4AC6-940A-FB9DAEEA4735}" type="sibTrans" cxnId="{A6857CF8-B609-4C21-8A24-8356AEEC740D}">
      <dgm:prSet phldrT="01"/>
      <dgm:spPr/>
      <dgm:t>
        <a:bodyPr/>
        <a:lstStyle/>
        <a:p>
          <a:r>
            <a:rPr lang="en-US"/>
            <a:t>01</a:t>
          </a:r>
        </a:p>
      </dgm:t>
    </dgm:pt>
    <dgm:pt modelId="{5B92D2BF-F547-4647-A52F-449E80E2AE86}">
      <dgm:prSet/>
      <dgm:spPr/>
      <dgm:t>
        <a:bodyPr/>
        <a:lstStyle/>
        <a:p>
          <a:pPr>
            <a:lnSpc>
              <a:spcPct val="100000"/>
            </a:lnSpc>
            <a:defRPr cap="all"/>
          </a:pPr>
          <a:r>
            <a:rPr lang="es-ES" b="1" dirty="0"/>
            <a:t>Prueba de los modelos con el </a:t>
          </a:r>
          <a:r>
            <a:rPr lang="es-ES" b="1" dirty="0" err="1"/>
            <a:t>dataset</a:t>
          </a:r>
          <a:r>
            <a:rPr lang="es-ES" b="1" dirty="0"/>
            <a:t> modificado eliminando limites extremos. </a:t>
          </a:r>
          <a:endParaRPr lang="en-US" dirty="0"/>
        </a:p>
      </dgm:t>
    </dgm:pt>
    <dgm:pt modelId="{8F966F92-B04A-4B19-BDCD-6DA0C6F89215}" type="parTrans" cxnId="{A7C59A0C-0AA9-43ED-9CE0-494EFC6758B9}">
      <dgm:prSet/>
      <dgm:spPr/>
      <dgm:t>
        <a:bodyPr/>
        <a:lstStyle/>
        <a:p>
          <a:endParaRPr lang="en-US"/>
        </a:p>
      </dgm:t>
    </dgm:pt>
    <dgm:pt modelId="{F2DCE0A9-FA23-4BB7-B8B0-8153807F2BF5}" type="sibTrans" cxnId="{A7C59A0C-0AA9-43ED-9CE0-494EFC6758B9}">
      <dgm:prSet phldrT="02"/>
      <dgm:spPr/>
      <dgm:t>
        <a:bodyPr/>
        <a:lstStyle/>
        <a:p>
          <a:r>
            <a:rPr lang="en-US"/>
            <a:t>02</a:t>
          </a:r>
        </a:p>
      </dgm:t>
    </dgm:pt>
    <dgm:pt modelId="{ADBF4B40-6EA7-4B81-8F5F-E5176810CD52}">
      <dgm:prSet/>
      <dgm:spPr/>
      <dgm:t>
        <a:bodyPr/>
        <a:lstStyle/>
        <a:p>
          <a:pPr>
            <a:lnSpc>
              <a:spcPct val="100000"/>
            </a:lnSpc>
            <a:defRPr cap="all"/>
          </a:pPr>
          <a:r>
            <a:rPr lang="es-ES" b="1" dirty="0"/>
            <a:t>Prueba de los modelos con el </a:t>
          </a:r>
          <a:r>
            <a:rPr lang="es-ES" b="1" dirty="0" err="1"/>
            <a:t>dataset</a:t>
          </a:r>
          <a:r>
            <a:rPr lang="es-ES" b="1" dirty="0"/>
            <a:t> modificado eliminando columnas. </a:t>
          </a:r>
          <a:r>
            <a:rPr lang="es-PA" b="1" dirty="0"/>
            <a:t>: </a:t>
          </a:r>
          <a:r>
            <a:rPr lang="es-ES" dirty="0"/>
            <a:t>Se eliminaron las columnas de </a:t>
          </a:r>
          <a:r>
            <a:rPr lang="es-ES" b="1" dirty="0" err="1"/>
            <a:t>AddressOfEntryPoint</a:t>
          </a:r>
          <a:r>
            <a:rPr lang="es-ES" dirty="0"/>
            <a:t>, </a:t>
          </a:r>
          <a:r>
            <a:rPr lang="es-ES" b="1" dirty="0" err="1"/>
            <a:t>MajorImageVersion</a:t>
          </a:r>
          <a:r>
            <a:rPr lang="es-ES" dirty="0"/>
            <a:t>, </a:t>
          </a:r>
          <a:r>
            <a:rPr lang="es-ES" b="1" dirty="0" err="1"/>
            <a:t>ResourceSize</a:t>
          </a:r>
          <a:endParaRPr lang="en-US" dirty="0"/>
        </a:p>
      </dgm:t>
    </dgm:pt>
    <dgm:pt modelId="{317FA43C-DC21-4022-9FB0-24774C89836D}" type="parTrans" cxnId="{A6D824A4-5177-48D9-8CF9-9B2757D23FDF}">
      <dgm:prSet/>
      <dgm:spPr/>
      <dgm:t>
        <a:bodyPr/>
        <a:lstStyle/>
        <a:p>
          <a:endParaRPr lang="en-US"/>
        </a:p>
      </dgm:t>
    </dgm:pt>
    <dgm:pt modelId="{AE550D65-8ECF-464F-8BCE-CDCC2B7402C0}" type="sibTrans" cxnId="{A6D824A4-5177-48D9-8CF9-9B2757D23FDF}">
      <dgm:prSet phldrT="03"/>
      <dgm:spPr/>
      <dgm:t>
        <a:bodyPr/>
        <a:lstStyle/>
        <a:p>
          <a:r>
            <a:rPr lang="en-US" dirty="0"/>
            <a:t>03</a:t>
          </a:r>
        </a:p>
      </dgm:t>
    </dgm:pt>
    <dgm:pt modelId="{458620A0-D650-44C0-AC62-0A6E3B2146BB}" type="pres">
      <dgm:prSet presAssocID="{223F8B4A-39EF-49C7-9AEE-F535875BD5E1}" presName="Name0" presStyleCnt="0">
        <dgm:presLayoutVars>
          <dgm:animLvl val="lvl"/>
          <dgm:resizeHandles val="exact"/>
        </dgm:presLayoutVars>
      </dgm:prSet>
      <dgm:spPr/>
    </dgm:pt>
    <dgm:pt modelId="{88784843-FD02-48CC-92DF-03A0E900BF0E}" type="pres">
      <dgm:prSet presAssocID="{709542FC-9D98-46F1-84CB-E8CCBC5344EB}" presName="compositeNode" presStyleCnt="0">
        <dgm:presLayoutVars>
          <dgm:bulletEnabled val="1"/>
        </dgm:presLayoutVars>
      </dgm:prSet>
      <dgm:spPr/>
    </dgm:pt>
    <dgm:pt modelId="{C8C0B6BA-52A2-4ECF-957E-9B25768BE19B}" type="pres">
      <dgm:prSet presAssocID="{709542FC-9D98-46F1-84CB-E8CCBC5344EB}" presName="bgRect" presStyleLbl="alignNode1" presStyleIdx="0" presStyleCnt="3" custScaleX="109922" custScaleY="152879"/>
      <dgm:spPr/>
    </dgm:pt>
    <dgm:pt modelId="{4887B59C-B485-4028-9D19-B8514CD917C6}" type="pres">
      <dgm:prSet presAssocID="{0C20F290-86D4-4AC6-940A-FB9DAEEA4735}" presName="sibTransNodeRect" presStyleLbl="alignNode1" presStyleIdx="0" presStyleCnt="3">
        <dgm:presLayoutVars>
          <dgm:chMax val="0"/>
          <dgm:bulletEnabled val="1"/>
        </dgm:presLayoutVars>
      </dgm:prSet>
      <dgm:spPr/>
    </dgm:pt>
    <dgm:pt modelId="{89391D8F-AB5B-47F7-85C0-75C2806AB134}" type="pres">
      <dgm:prSet presAssocID="{709542FC-9D98-46F1-84CB-E8CCBC5344EB}" presName="nodeRect" presStyleLbl="alignNode1" presStyleIdx="0" presStyleCnt="3">
        <dgm:presLayoutVars>
          <dgm:bulletEnabled val="1"/>
        </dgm:presLayoutVars>
      </dgm:prSet>
      <dgm:spPr/>
    </dgm:pt>
    <dgm:pt modelId="{96A4C2CC-ECA1-4B24-8917-AAF9E5A3018D}" type="pres">
      <dgm:prSet presAssocID="{0C20F290-86D4-4AC6-940A-FB9DAEEA4735}" presName="sibTrans" presStyleCnt="0"/>
      <dgm:spPr/>
    </dgm:pt>
    <dgm:pt modelId="{084D3807-883A-49A4-B5BD-116F8A0AFA4F}" type="pres">
      <dgm:prSet presAssocID="{5B92D2BF-F547-4647-A52F-449E80E2AE86}" presName="compositeNode" presStyleCnt="0">
        <dgm:presLayoutVars>
          <dgm:bulletEnabled val="1"/>
        </dgm:presLayoutVars>
      </dgm:prSet>
      <dgm:spPr/>
    </dgm:pt>
    <dgm:pt modelId="{E862F7BB-1B6C-41D4-BAC2-420D4DCBF741}" type="pres">
      <dgm:prSet presAssocID="{5B92D2BF-F547-4647-A52F-449E80E2AE86}" presName="bgRect" presStyleLbl="alignNode1" presStyleIdx="1" presStyleCnt="3" custScaleX="105854" custScaleY="127681"/>
      <dgm:spPr/>
    </dgm:pt>
    <dgm:pt modelId="{0D8A07EF-6024-4CEA-A7B0-46ED264D1E29}" type="pres">
      <dgm:prSet presAssocID="{F2DCE0A9-FA23-4BB7-B8B0-8153807F2BF5}" presName="sibTransNodeRect" presStyleLbl="alignNode1" presStyleIdx="1" presStyleCnt="3">
        <dgm:presLayoutVars>
          <dgm:chMax val="0"/>
          <dgm:bulletEnabled val="1"/>
        </dgm:presLayoutVars>
      </dgm:prSet>
      <dgm:spPr/>
    </dgm:pt>
    <dgm:pt modelId="{137AB5B3-B9A2-46C8-B919-A4362CFD565F}" type="pres">
      <dgm:prSet presAssocID="{5B92D2BF-F547-4647-A52F-449E80E2AE86}" presName="nodeRect" presStyleLbl="alignNode1" presStyleIdx="1" presStyleCnt="3">
        <dgm:presLayoutVars>
          <dgm:bulletEnabled val="1"/>
        </dgm:presLayoutVars>
      </dgm:prSet>
      <dgm:spPr/>
    </dgm:pt>
    <dgm:pt modelId="{31726800-04FA-41E2-BD35-6D0B2FE335D7}" type="pres">
      <dgm:prSet presAssocID="{F2DCE0A9-FA23-4BB7-B8B0-8153807F2BF5}" presName="sibTrans" presStyleCnt="0"/>
      <dgm:spPr/>
    </dgm:pt>
    <dgm:pt modelId="{C1B3EC73-72F3-426F-9E85-A60323E14511}" type="pres">
      <dgm:prSet presAssocID="{ADBF4B40-6EA7-4B81-8F5F-E5176810CD52}" presName="compositeNode" presStyleCnt="0">
        <dgm:presLayoutVars>
          <dgm:bulletEnabled val="1"/>
        </dgm:presLayoutVars>
      </dgm:prSet>
      <dgm:spPr/>
    </dgm:pt>
    <dgm:pt modelId="{1799989B-84EF-48C4-9D48-58D4CCD81C92}" type="pres">
      <dgm:prSet presAssocID="{ADBF4B40-6EA7-4B81-8F5F-E5176810CD52}" presName="bgRect" presStyleLbl="alignNode1" presStyleIdx="2" presStyleCnt="3" custScaleY="175956"/>
      <dgm:spPr/>
    </dgm:pt>
    <dgm:pt modelId="{99E05A4E-3ED2-4F74-8479-8F289A57C6CA}" type="pres">
      <dgm:prSet presAssocID="{AE550D65-8ECF-464F-8BCE-CDCC2B7402C0}" presName="sibTransNodeRect" presStyleLbl="alignNode1" presStyleIdx="2" presStyleCnt="3" custLinFactNeighborX="548" custLinFactNeighborY="-49582">
        <dgm:presLayoutVars>
          <dgm:chMax val="0"/>
          <dgm:bulletEnabled val="1"/>
        </dgm:presLayoutVars>
      </dgm:prSet>
      <dgm:spPr/>
    </dgm:pt>
    <dgm:pt modelId="{8A12FFCB-35A4-4EEB-9350-7A879DA1A6D2}" type="pres">
      <dgm:prSet presAssocID="{ADBF4B40-6EA7-4B81-8F5F-E5176810CD52}" presName="nodeRect" presStyleLbl="alignNode1" presStyleIdx="2" presStyleCnt="3">
        <dgm:presLayoutVars>
          <dgm:bulletEnabled val="1"/>
        </dgm:presLayoutVars>
      </dgm:prSet>
      <dgm:spPr/>
    </dgm:pt>
  </dgm:ptLst>
  <dgm:cxnLst>
    <dgm:cxn modelId="{A7C59A0C-0AA9-43ED-9CE0-494EFC6758B9}" srcId="{223F8B4A-39EF-49C7-9AEE-F535875BD5E1}" destId="{5B92D2BF-F547-4647-A52F-449E80E2AE86}" srcOrd="1" destOrd="0" parTransId="{8F966F92-B04A-4B19-BDCD-6DA0C6F89215}" sibTransId="{F2DCE0A9-FA23-4BB7-B8B0-8153807F2BF5}"/>
    <dgm:cxn modelId="{2373EC37-2323-437F-9C2A-90A2C67AC27E}" type="presOf" srcId="{5B92D2BF-F547-4647-A52F-449E80E2AE86}" destId="{E862F7BB-1B6C-41D4-BAC2-420D4DCBF741}" srcOrd="0" destOrd="0" presId="urn:microsoft.com/office/officeart/2016/7/layout/LinearBlockProcessNumbered"/>
    <dgm:cxn modelId="{0C5D335D-0851-4F39-B327-E13091DCC269}" type="presOf" srcId="{709542FC-9D98-46F1-84CB-E8CCBC5344EB}" destId="{89391D8F-AB5B-47F7-85C0-75C2806AB134}" srcOrd="1" destOrd="0" presId="urn:microsoft.com/office/officeart/2016/7/layout/LinearBlockProcessNumbered"/>
    <dgm:cxn modelId="{0E7CDF44-E540-4F47-B391-87EF091BC071}" type="presOf" srcId="{AE550D65-8ECF-464F-8BCE-CDCC2B7402C0}" destId="{99E05A4E-3ED2-4F74-8479-8F289A57C6CA}" srcOrd="0" destOrd="0" presId="urn:microsoft.com/office/officeart/2016/7/layout/LinearBlockProcessNumbered"/>
    <dgm:cxn modelId="{2EC8E179-573D-4775-870E-51AA6AD1E7AB}" type="presOf" srcId="{ADBF4B40-6EA7-4B81-8F5F-E5176810CD52}" destId="{8A12FFCB-35A4-4EEB-9350-7A879DA1A6D2}" srcOrd="1" destOrd="0" presId="urn:microsoft.com/office/officeart/2016/7/layout/LinearBlockProcessNumbered"/>
    <dgm:cxn modelId="{0A34CA80-927A-499A-9310-9BA16345B3FF}" type="presOf" srcId="{F2DCE0A9-FA23-4BB7-B8B0-8153807F2BF5}" destId="{0D8A07EF-6024-4CEA-A7B0-46ED264D1E29}" srcOrd="0" destOrd="0" presId="urn:microsoft.com/office/officeart/2016/7/layout/LinearBlockProcessNumbered"/>
    <dgm:cxn modelId="{CEE3C388-CD13-40B6-AF27-7FA8857E0D51}" type="presOf" srcId="{709542FC-9D98-46F1-84CB-E8CCBC5344EB}" destId="{C8C0B6BA-52A2-4ECF-957E-9B25768BE19B}" srcOrd="0" destOrd="0" presId="urn:microsoft.com/office/officeart/2016/7/layout/LinearBlockProcessNumbered"/>
    <dgm:cxn modelId="{7D0E3195-9F41-4A94-A4F0-CE88CEFC4AC6}" type="presOf" srcId="{223F8B4A-39EF-49C7-9AEE-F535875BD5E1}" destId="{458620A0-D650-44C0-AC62-0A6E3B2146BB}" srcOrd="0" destOrd="0" presId="urn:microsoft.com/office/officeart/2016/7/layout/LinearBlockProcessNumbered"/>
    <dgm:cxn modelId="{A6D824A4-5177-48D9-8CF9-9B2757D23FDF}" srcId="{223F8B4A-39EF-49C7-9AEE-F535875BD5E1}" destId="{ADBF4B40-6EA7-4B81-8F5F-E5176810CD52}" srcOrd="2" destOrd="0" parTransId="{317FA43C-DC21-4022-9FB0-24774C89836D}" sibTransId="{AE550D65-8ECF-464F-8BCE-CDCC2B7402C0}"/>
    <dgm:cxn modelId="{E9E9AAB6-1EB5-4AB6-94B2-2BE93DB0F658}" type="presOf" srcId="{5B92D2BF-F547-4647-A52F-449E80E2AE86}" destId="{137AB5B3-B9A2-46C8-B919-A4362CFD565F}" srcOrd="1" destOrd="0" presId="urn:microsoft.com/office/officeart/2016/7/layout/LinearBlockProcessNumbered"/>
    <dgm:cxn modelId="{EFDC6BC6-6C03-4D34-A14E-87BD7DF158F3}" type="presOf" srcId="{0C20F290-86D4-4AC6-940A-FB9DAEEA4735}" destId="{4887B59C-B485-4028-9D19-B8514CD917C6}" srcOrd="0" destOrd="0" presId="urn:microsoft.com/office/officeart/2016/7/layout/LinearBlockProcessNumbered"/>
    <dgm:cxn modelId="{EB0EC5C7-742E-4ED2-8BB4-A0F2D33D2435}" type="presOf" srcId="{ADBF4B40-6EA7-4B81-8F5F-E5176810CD52}" destId="{1799989B-84EF-48C4-9D48-58D4CCD81C92}" srcOrd="0" destOrd="0" presId="urn:microsoft.com/office/officeart/2016/7/layout/LinearBlockProcessNumbered"/>
    <dgm:cxn modelId="{A6857CF8-B609-4C21-8A24-8356AEEC740D}" srcId="{223F8B4A-39EF-49C7-9AEE-F535875BD5E1}" destId="{709542FC-9D98-46F1-84CB-E8CCBC5344EB}" srcOrd="0" destOrd="0" parTransId="{864290D9-8BF4-4F79-8DBF-1ED652BAAE06}" sibTransId="{0C20F290-86D4-4AC6-940A-FB9DAEEA4735}"/>
    <dgm:cxn modelId="{74265C5C-E2FA-47E1-B645-44654DD4655B}" type="presParOf" srcId="{458620A0-D650-44C0-AC62-0A6E3B2146BB}" destId="{88784843-FD02-48CC-92DF-03A0E900BF0E}" srcOrd="0" destOrd="0" presId="urn:microsoft.com/office/officeart/2016/7/layout/LinearBlockProcessNumbered"/>
    <dgm:cxn modelId="{F515A1B0-0922-4188-8E38-967D901B50AD}" type="presParOf" srcId="{88784843-FD02-48CC-92DF-03A0E900BF0E}" destId="{C8C0B6BA-52A2-4ECF-957E-9B25768BE19B}" srcOrd="0" destOrd="0" presId="urn:microsoft.com/office/officeart/2016/7/layout/LinearBlockProcessNumbered"/>
    <dgm:cxn modelId="{D54AF28B-F577-40BD-AD39-911870DC14F7}" type="presParOf" srcId="{88784843-FD02-48CC-92DF-03A0E900BF0E}" destId="{4887B59C-B485-4028-9D19-B8514CD917C6}" srcOrd="1" destOrd="0" presId="urn:microsoft.com/office/officeart/2016/7/layout/LinearBlockProcessNumbered"/>
    <dgm:cxn modelId="{15D9952E-B542-446F-B1CD-32A00DBB82F8}" type="presParOf" srcId="{88784843-FD02-48CC-92DF-03A0E900BF0E}" destId="{89391D8F-AB5B-47F7-85C0-75C2806AB134}" srcOrd="2" destOrd="0" presId="urn:microsoft.com/office/officeart/2016/7/layout/LinearBlockProcessNumbered"/>
    <dgm:cxn modelId="{E3944249-4609-499A-90E1-0DB32367899C}" type="presParOf" srcId="{458620A0-D650-44C0-AC62-0A6E3B2146BB}" destId="{96A4C2CC-ECA1-4B24-8917-AAF9E5A3018D}" srcOrd="1" destOrd="0" presId="urn:microsoft.com/office/officeart/2016/7/layout/LinearBlockProcessNumbered"/>
    <dgm:cxn modelId="{FA73391D-F4F9-4A35-865B-D4DD9EF34036}" type="presParOf" srcId="{458620A0-D650-44C0-AC62-0A6E3B2146BB}" destId="{084D3807-883A-49A4-B5BD-116F8A0AFA4F}" srcOrd="2" destOrd="0" presId="urn:microsoft.com/office/officeart/2016/7/layout/LinearBlockProcessNumbered"/>
    <dgm:cxn modelId="{ECD7C45D-0A4D-4C23-B18E-D74546C7F0EF}" type="presParOf" srcId="{084D3807-883A-49A4-B5BD-116F8A0AFA4F}" destId="{E862F7BB-1B6C-41D4-BAC2-420D4DCBF741}" srcOrd="0" destOrd="0" presId="urn:microsoft.com/office/officeart/2016/7/layout/LinearBlockProcessNumbered"/>
    <dgm:cxn modelId="{1D426DFE-4B51-4215-923F-DA7FE2350BC6}" type="presParOf" srcId="{084D3807-883A-49A4-B5BD-116F8A0AFA4F}" destId="{0D8A07EF-6024-4CEA-A7B0-46ED264D1E29}" srcOrd="1" destOrd="0" presId="urn:microsoft.com/office/officeart/2016/7/layout/LinearBlockProcessNumbered"/>
    <dgm:cxn modelId="{D2B28788-AED6-420C-8EC5-0ED92CF0045E}" type="presParOf" srcId="{084D3807-883A-49A4-B5BD-116F8A0AFA4F}" destId="{137AB5B3-B9A2-46C8-B919-A4362CFD565F}" srcOrd="2" destOrd="0" presId="urn:microsoft.com/office/officeart/2016/7/layout/LinearBlockProcessNumbered"/>
    <dgm:cxn modelId="{0D0ED11B-1D65-41D2-8752-F1045E53C2F7}" type="presParOf" srcId="{458620A0-D650-44C0-AC62-0A6E3B2146BB}" destId="{31726800-04FA-41E2-BD35-6D0B2FE335D7}" srcOrd="3" destOrd="0" presId="urn:microsoft.com/office/officeart/2016/7/layout/LinearBlockProcessNumbered"/>
    <dgm:cxn modelId="{03806BB0-775A-41C0-BD63-BBEF6CEFEA76}" type="presParOf" srcId="{458620A0-D650-44C0-AC62-0A6E3B2146BB}" destId="{C1B3EC73-72F3-426F-9E85-A60323E14511}" srcOrd="4" destOrd="0" presId="urn:microsoft.com/office/officeart/2016/7/layout/LinearBlockProcessNumbered"/>
    <dgm:cxn modelId="{AD875014-3EF7-4F09-98FC-E367DCB91BA3}" type="presParOf" srcId="{C1B3EC73-72F3-426F-9E85-A60323E14511}" destId="{1799989B-84EF-48C4-9D48-58D4CCD81C92}" srcOrd="0" destOrd="0" presId="urn:microsoft.com/office/officeart/2016/7/layout/LinearBlockProcessNumbered"/>
    <dgm:cxn modelId="{3976BA9B-34EE-498F-A7AC-20EBE2C16AB6}" type="presParOf" srcId="{C1B3EC73-72F3-426F-9E85-A60323E14511}" destId="{99E05A4E-3ED2-4F74-8479-8F289A57C6CA}" srcOrd="1" destOrd="0" presId="urn:microsoft.com/office/officeart/2016/7/layout/LinearBlockProcessNumbered"/>
    <dgm:cxn modelId="{F5DEA4B3-9E60-4B4D-B16A-C97387FFB7F6}" type="presParOf" srcId="{C1B3EC73-72F3-426F-9E85-A60323E14511}" destId="{8A12FFCB-35A4-4EEB-9350-7A879DA1A6D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029576-605A-46E2-9B27-6CA0352485E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F771C65-694B-4865-BD1F-9E0B36419C94}">
      <dgm:prSet custT="1"/>
      <dgm:spPr/>
      <dgm:t>
        <a:bodyPr/>
        <a:lstStyle/>
        <a:p>
          <a:r>
            <a:rPr lang="es-ES" sz="1200"/>
            <a:t>El modelo con mayor precisión es de RandomForest con una precisión arriba del 97%, </a:t>
          </a:r>
          <a:endParaRPr lang="en-US" sz="1200"/>
        </a:p>
      </dgm:t>
    </dgm:pt>
    <dgm:pt modelId="{DFD74ABA-04F5-4494-B404-12ED5311EB71}" type="parTrans" cxnId="{86EE95C0-AA69-4A88-960D-040A3A4B6E3C}">
      <dgm:prSet/>
      <dgm:spPr/>
      <dgm:t>
        <a:bodyPr/>
        <a:lstStyle/>
        <a:p>
          <a:endParaRPr lang="en-US" sz="2000"/>
        </a:p>
      </dgm:t>
    </dgm:pt>
    <dgm:pt modelId="{E16E01FD-ACDE-45E7-B72E-B211A2E6584A}" type="sibTrans" cxnId="{86EE95C0-AA69-4A88-960D-040A3A4B6E3C}">
      <dgm:prSet/>
      <dgm:spPr/>
      <dgm:t>
        <a:bodyPr/>
        <a:lstStyle/>
        <a:p>
          <a:endParaRPr lang="en-US" sz="2000"/>
        </a:p>
      </dgm:t>
    </dgm:pt>
    <dgm:pt modelId="{56AC1CD3-8504-4D79-AEF9-1DE12B7AA498}">
      <dgm:prSet custT="1"/>
      <dgm:spPr/>
      <dgm:t>
        <a:bodyPr/>
        <a:lstStyle/>
        <a:p>
          <a:r>
            <a:rPr lang="es-ES" sz="1200"/>
            <a:t>El modelo menos preciso es el de Logistic Regression con un 93% de precisión, </a:t>
          </a:r>
          <a:endParaRPr lang="en-US" sz="1200"/>
        </a:p>
      </dgm:t>
    </dgm:pt>
    <dgm:pt modelId="{2C492D2A-6F5F-4260-AEF9-7EF97E5FBEDB}" type="parTrans" cxnId="{ECC5F646-F761-44C9-AB72-EB7EAD8F7DCB}">
      <dgm:prSet/>
      <dgm:spPr/>
      <dgm:t>
        <a:bodyPr/>
        <a:lstStyle/>
        <a:p>
          <a:endParaRPr lang="en-US" sz="2000"/>
        </a:p>
      </dgm:t>
    </dgm:pt>
    <dgm:pt modelId="{83AFAEBF-F4E5-4E1E-93A8-E142DD5669BF}" type="sibTrans" cxnId="{ECC5F646-F761-44C9-AB72-EB7EAD8F7DCB}">
      <dgm:prSet/>
      <dgm:spPr/>
      <dgm:t>
        <a:bodyPr/>
        <a:lstStyle/>
        <a:p>
          <a:endParaRPr lang="en-US" sz="2000"/>
        </a:p>
      </dgm:t>
    </dgm:pt>
    <dgm:pt modelId="{D9B43370-2C7C-4346-B253-8ECF8B6FACE3}">
      <dgm:prSet custT="1"/>
      <dgm:spPr/>
      <dgm:t>
        <a:bodyPr/>
        <a:lstStyle/>
        <a:p>
          <a:r>
            <a:rPr lang="es-ES" sz="1200"/>
            <a:t>Logistic Regression es un modelo menos sensible al cambio de características, en cambio la de RandomForest, disminuyo, lo que lo hace más sensible a los cambios de características.</a:t>
          </a:r>
          <a:endParaRPr lang="en-US" sz="1200"/>
        </a:p>
      </dgm:t>
    </dgm:pt>
    <dgm:pt modelId="{8CAD5B4F-2EEA-4EF5-ADF9-C9D27B5F2B91}" type="parTrans" cxnId="{4658B793-AB34-4178-9976-24B14AACD935}">
      <dgm:prSet/>
      <dgm:spPr/>
      <dgm:t>
        <a:bodyPr/>
        <a:lstStyle/>
        <a:p>
          <a:endParaRPr lang="en-US" sz="2000"/>
        </a:p>
      </dgm:t>
    </dgm:pt>
    <dgm:pt modelId="{FAE8AD84-2BE1-443E-AD01-9236587D6590}" type="sibTrans" cxnId="{4658B793-AB34-4178-9976-24B14AACD935}">
      <dgm:prSet/>
      <dgm:spPr/>
      <dgm:t>
        <a:bodyPr/>
        <a:lstStyle/>
        <a:p>
          <a:endParaRPr lang="en-US" sz="2000"/>
        </a:p>
      </dgm:t>
    </dgm:pt>
    <dgm:pt modelId="{44BB2092-5938-4268-B842-04515A0E93F1}">
      <dgm:prSet custT="1"/>
      <dgm:spPr/>
      <dgm:t>
        <a:bodyPr/>
        <a:lstStyle/>
        <a:p>
          <a:r>
            <a:rPr lang="es-ES" sz="1200"/>
            <a:t>Los tres modelos presentan números bastante adecuados para hacer pruebas con nuevos datos. Con un MSE y un MAD bajos por lo cual indica un ajuste más preciso y menor error en las clasificaciones</a:t>
          </a:r>
          <a:endParaRPr lang="en-US" sz="1200"/>
        </a:p>
      </dgm:t>
    </dgm:pt>
    <dgm:pt modelId="{C1AEB7A1-95BD-4590-9256-D517BAB1F723}" type="parTrans" cxnId="{991B0273-0E0D-4598-BE03-5FD22E67D201}">
      <dgm:prSet/>
      <dgm:spPr/>
      <dgm:t>
        <a:bodyPr/>
        <a:lstStyle/>
        <a:p>
          <a:endParaRPr lang="en-US" sz="2000"/>
        </a:p>
      </dgm:t>
    </dgm:pt>
    <dgm:pt modelId="{3D2660E6-802B-49E6-8E6F-401B84245AF9}" type="sibTrans" cxnId="{991B0273-0E0D-4598-BE03-5FD22E67D201}">
      <dgm:prSet/>
      <dgm:spPr/>
      <dgm:t>
        <a:bodyPr/>
        <a:lstStyle/>
        <a:p>
          <a:endParaRPr lang="en-US" sz="2000"/>
        </a:p>
      </dgm:t>
    </dgm:pt>
    <dgm:pt modelId="{A99009FF-98D1-441E-B671-E4B175FFE7A8}" type="pres">
      <dgm:prSet presAssocID="{42029576-605A-46E2-9B27-6CA0352485E1}" presName="root" presStyleCnt="0">
        <dgm:presLayoutVars>
          <dgm:dir/>
          <dgm:resizeHandles val="exact"/>
        </dgm:presLayoutVars>
      </dgm:prSet>
      <dgm:spPr/>
    </dgm:pt>
    <dgm:pt modelId="{F8DBBF6A-03C7-441D-853A-35DD16EE21B7}" type="pres">
      <dgm:prSet presAssocID="{EF771C65-694B-4865-BD1F-9E0B36419C94}" presName="compNode" presStyleCnt="0"/>
      <dgm:spPr/>
    </dgm:pt>
    <dgm:pt modelId="{A7866591-15DE-40F8-8FB6-3691158D1E11}" type="pres">
      <dgm:prSet presAssocID="{EF771C65-694B-4865-BD1F-9E0B36419C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bjetivo"/>
        </a:ext>
      </dgm:extLst>
    </dgm:pt>
    <dgm:pt modelId="{2552246E-CCC4-4359-B6B4-07E1959EA670}" type="pres">
      <dgm:prSet presAssocID="{EF771C65-694B-4865-BD1F-9E0B36419C94}" presName="spaceRect" presStyleCnt="0"/>
      <dgm:spPr/>
    </dgm:pt>
    <dgm:pt modelId="{D11F8701-78C8-4076-B681-E0D098553867}" type="pres">
      <dgm:prSet presAssocID="{EF771C65-694B-4865-BD1F-9E0B36419C94}" presName="textRect" presStyleLbl="revTx" presStyleIdx="0" presStyleCnt="4">
        <dgm:presLayoutVars>
          <dgm:chMax val="1"/>
          <dgm:chPref val="1"/>
        </dgm:presLayoutVars>
      </dgm:prSet>
      <dgm:spPr/>
    </dgm:pt>
    <dgm:pt modelId="{A4D395BB-3D21-4287-8704-9B9694A9F40F}" type="pres">
      <dgm:prSet presAssocID="{E16E01FD-ACDE-45E7-B72E-B211A2E6584A}" presName="sibTrans" presStyleCnt="0"/>
      <dgm:spPr/>
    </dgm:pt>
    <dgm:pt modelId="{FF0D23D9-8893-415A-BD8A-C2452565CB8C}" type="pres">
      <dgm:prSet presAssocID="{56AC1CD3-8504-4D79-AEF9-1DE12B7AA498}" presName="compNode" presStyleCnt="0"/>
      <dgm:spPr/>
    </dgm:pt>
    <dgm:pt modelId="{EDA37BD5-36B4-4F2E-993A-F4C607E61EC0}" type="pres">
      <dgm:prSet presAssocID="{56AC1CD3-8504-4D79-AEF9-1DE12B7AA4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0EFDA723-F0E0-4DAD-8185-2B0A457EE7C5}" type="pres">
      <dgm:prSet presAssocID="{56AC1CD3-8504-4D79-AEF9-1DE12B7AA498}" presName="spaceRect" presStyleCnt="0"/>
      <dgm:spPr/>
    </dgm:pt>
    <dgm:pt modelId="{92D8D6B9-A663-48F5-A939-A8EEEB984B46}" type="pres">
      <dgm:prSet presAssocID="{56AC1CD3-8504-4D79-AEF9-1DE12B7AA498}" presName="textRect" presStyleLbl="revTx" presStyleIdx="1" presStyleCnt="4">
        <dgm:presLayoutVars>
          <dgm:chMax val="1"/>
          <dgm:chPref val="1"/>
        </dgm:presLayoutVars>
      </dgm:prSet>
      <dgm:spPr/>
    </dgm:pt>
    <dgm:pt modelId="{1B7D8846-645A-49DC-86D4-47BBC2CC7442}" type="pres">
      <dgm:prSet presAssocID="{83AFAEBF-F4E5-4E1E-93A8-E142DD5669BF}" presName="sibTrans" presStyleCnt="0"/>
      <dgm:spPr/>
    </dgm:pt>
    <dgm:pt modelId="{E50BF1AD-3139-4C18-8534-C4586649EFAF}" type="pres">
      <dgm:prSet presAssocID="{D9B43370-2C7C-4346-B253-8ECF8B6FACE3}" presName="compNode" presStyleCnt="0"/>
      <dgm:spPr/>
    </dgm:pt>
    <dgm:pt modelId="{EA06AA38-CC54-472A-A502-21D8D5581AB8}" type="pres">
      <dgm:prSet presAssocID="{D9B43370-2C7C-4346-B253-8ECF8B6FAC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conectado"/>
        </a:ext>
      </dgm:extLst>
    </dgm:pt>
    <dgm:pt modelId="{54E7D477-BFAD-441B-8601-20B83DA79E65}" type="pres">
      <dgm:prSet presAssocID="{D9B43370-2C7C-4346-B253-8ECF8B6FACE3}" presName="spaceRect" presStyleCnt="0"/>
      <dgm:spPr/>
    </dgm:pt>
    <dgm:pt modelId="{8A50A775-BD29-4A1C-94E8-5E79F0EF1FC4}" type="pres">
      <dgm:prSet presAssocID="{D9B43370-2C7C-4346-B253-8ECF8B6FACE3}" presName="textRect" presStyleLbl="revTx" presStyleIdx="2" presStyleCnt="4">
        <dgm:presLayoutVars>
          <dgm:chMax val="1"/>
          <dgm:chPref val="1"/>
        </dgm:presLayoutVars>
      </dgm:prSet>
      <dgm:spPr/>
    </dgm:pt>
    <dgm:pt modelId="{CF174101-2C68-4C88-9383-06FB610CA6A8}" type="pres">
      <dgm:prSet presAssocID="{FAE8AD84-2BE1-443E-AD01-9236587D6590}" presName="sibTrans" presStyleCnt="0"/>
      <dgm:spPr/>
    </dgm:pt>
    <dgm:pt modelId="{AF129041-FFD4-42BB-A03E-E7A826879CB3}" type="pres">
      <dgm:prSet presAssocID="{44BB2092-5938-4268-B842-04515A0E93F1}" presName="compNode" presStyleCnt="0"/>
      <dgm:spPr/>
    </dgm:pt>
    <dgm:pt modelId="{7AA9F149-1E82-46EA-B578-20396B5B74A0}" type="pres">
      <dgm:prSet presAssocID="{44BB2092-5938-4268-B842-04515A0E93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ca de verificación"/>
        </a:ext>
      </dgm:extLst>
    </dgm:pt>
    <dgm:pt modelId="{608DD0B0-FF99-4D85-B454-F2AFE0A431BC}" type="pres">
      <dgm:prSet presAssocID="{44BB2092-5938-4268-B842-04515A0E93F1}" presName="spaceRect" presStyleCnt="0"/>
      <dgm:spPr/>
    </dgm:pt>
    <dgm:pt modelId="{88099A48-62DF-44EF-8D62-32EA463E7050}" type="pres">
      <dgm:prSet presAssocID="{44BB2092-5938-4268-B842-04515A0E93F1}" presName="textRect" presStyleLbl="revTx" presStyleIdx="3" presStyleCnt="4">
        <dgm:presLayoutVars>
          <dgm:chMax val="1"/>
          <dgm:chPref val="1"/>
        </dgm:presLayoutVars>
      </dgm:prSet>
      <dgm:spPr/>
    </dgm:pt>
  </dgm:ptLst>
  <dgm:cxnLst>
    <dgm:cxn modelId="{8348AB0B-D284-4A93-BF3B-A143DE7D8F77}" type="presOf" srcId="{56AC1CD3-8504-4D79-AEF9-1DE12B7AA498}" destId="{92D8D6B9-A663-48F5-A939-A8EEEB984B46}" srcOrd="0" destOrd="0" presId="urn:microsoft.com/office/officeart/2018/2/layout/IconLabelList"/>
    <dgm:cxn modelId="{ECC5F646-F761-44C9-AB72-EB7EAD8F7DCB}" srcId="{42029576-605A-46E2-9B27-6CA0352485E1}" destId="{56AC1CD3-8504-4D79-AEF9-1DE12B7AA498}" srcOrd="1" destOrd="0" parTransId="{2C492D2A-6F5F-4260-AEF9-7EF97E5FBEDB}" sibTransId="{83AFAEBF-F4E5-4E1E-93A8-E142DD5669BF}"/>
    <dgm:cxn modelId="{991B0273-0E0D-4598-BE03-5FD22E67D201}" srcId="{42029576-605A-46E2-9B27-6CA0352485E1}" destId="{44BB2092-5938-4268-B842-04515A0E93F1}" srcOrd="3" destOrd="0" parTransId="{C1AEB7A1-95BD-4590-9256-D517BAB1F723}" sibTransId="{3D2660E6-802B-49E6-8E6F-401B84245AF9}"/>
    <dgm:cxn modelId="{6A837354-BC60-49FF-A94C-93917DF05B2C}" type="presOf" srcId="{44BB2092-5938-4268-B842-04515A0E93F1}" destId="{88099A48-62DF-44EF-8D62-32EA463E7050}" srcOrd="0" destOrd="0" presId="urn:microsoft.com/office/officeart/2018/2/layout/IconLabelList"/>
    <dgm:cxn modelId="{4658B793-AB34-4178-9976-24B14AACD935}" srcId="{42029576-605A-46E2-9B27-6CA0352485E1}" destId="{D9B43370-2C7C-4346-B253-8ECF8B6FACE3}" srcOrd="2" destOrd="0" parTransId="{8CAD5B4F-2EEA-4EF5-ADF9-C9D27B5F2B91}" sibTransId="{FAE8AD84-2BE1-443E-AD01-9236587D6590}"/>
    <dgm:cxn modelId="{8839EAB2-F274-4799-A35B-45A804D94F74}" type="presOf" srcId="{EF771C65-694B-4865-BD1F-9E0B36419C94}" destId="{D11F8701-78C8-4076-B681-E0D098553867}" srcOrd="0" destOrd="0" presId="urn:microsoft.com/office/officeart/2018/2/layout/IconLabelList"/>
    <dgm:cxn modelId="{86EE95C0-AA69-4A88-960D-040A3A4B6E3C}" srcId="{42029576-605A-46E2-9B27-6CA0352485E1}" destId="{EF771C65-694B-4865-BD1F-9E0B36419C94}" srcOrd="0" destOrd="0" parTransId="{DFD74ABA-04F5-4494-B404-12ED5311EB71}" sibTransId="{E16E01FD-ACDE-45E7-B72E-B211A2E6584A}"/>
    <dgm:cxn modelId="{DE5C5BC5-6153-43CD-84F8-5C75A842B3D9}" type="presOf" srcId="{D9B43370-2C7C-4346-B253-8ECF8B6FACE3}" destId="{8A50A775-BD29-4A1C-94E8-5E79F0EF1FC4}" srcOrd="0" destOrd="0" presId="urn:microsoft.com/office/officeart/2018/2/layout/IconLabelList"/>
    <dgm:cxn modelId="{57CA21DC-4389-4D3D-8B25-082E7AB52D86}" type="presOf" srcId="{42029576-605A-46E2-9B27-6CA0352485E1}" destId="{A99009FF-98D1-441E-B671-E4B175FFE7A8}" srcOrd="0" destOrd="0" presId="urn:microsoft.com/office/officeart/2018/2/layout/IconLabelList"/>
    <dgm:cxn modelId="{8DE299A2-0E9E-40DB-99EE-1670549E8AB0}" type="presParOf" srcId="{A99009FF-98D1-441E-B671-E4B175FFE7A8}" destId="{F8DBBF6A-03C7-441D-853A-35DD16EE21B7}" srcOrd="0" destOrd="0" presId="urn:microsoft.com/office/officeart/2018/2/layout/IconLabelList"/>
    <dgm:cxn modelId="{FB2761FC-ADC4-4B08-B0C5-7147D3166757}" type="presParOf" srcId="{F8DBBF6A-03C7-441D-853A-35DD16EE21B7}" destId="{A7866591-15DE-40F8-8FB6-3691158D1E11}" srcOrd="0" destOrd="0" presId="urn:microsoft.com/office/officeart/2018/2/layout/IconLabelList"/>
    <dgm:cxn modelId="{97BD1B09-D53B-4E7D-91A7-04951C323576}" type="presParOf" srcId="{F8DBBF6A-03C7-441D-853A-35DD16EE21B7}" destId="{2552246E-CCC4-4359-B6B4-07E1959EA670}" srcOrd="1" destOrd="0" presId="urn:microsoft.com/office/officeart/2018/2/layout/IconLabelList"/>
    <dgm:cxn modelId="{FD305E6F-622B-4A95-A568-381240A5D144}" type="presParOf" srcId="{F8DBBF6A-03C7-441D-853A-35DD16EE21B7}" destId="{D11F8701-78C8-4076-B681-E0D098553867}" srcOrd="2" destOrd="0" presId="urn:microsoft.com/office/officeart/2018/2/layout/IconLabelList"/>
    <dgm:cxn modelId="{239C5128-6DC1-41CE-856E-5E45B0ECB8AC}" type="presParOf" srcId="{A99009FF-98D1-441E-B671-E4B175FFE7A8}" destId="{A4D395BB-3D21-4287-8704-9B9694A9F40F}" srcOrd="1" destOrd="0" presId="urn:microsoft.com/office/officeart/2018/2/layout/IconLabelList"/>
    <dgm:cxn modelId="{6F1ECF15-B116-4206-AF8A-BE993C251AD7}" type="presParOf" srcId="{A99009FF-98D1-441E-B671-E4B175FFE7A8}" destId="{FF0D23D9-8893-415A-BD8A-C2452565CB8C}" srcOrd="2" destOrd="0" presId="urn:microsoft.com/office/officeart/2018/2/layout/IconLabelList"/>
    <dgm:cxn modelId="{A7FEF4D0-2C52-4E4C-885F-3E76D8357E68}" type="presParOf" srcId="{FF0D23D9-8893-415A-BD8A-C2452565CB8C}" destId="{EDA37BD5-36B4-4F2E-993A-F4C607E61EC0}" srcOrd="0" destOrd="0" presId="urn:microsoft.com/office/officeart/2018/2/layout/IconLabelList"/>
    <dgm:cxn modelId="{7EE875B0-C2C6-4E70-BFDF-A1550F0C2D1F}" type="presParOf" srcId="{FF0D23D9-8893-415A-BD8A-C2452565CB8C}" destId="{0EFDA723-F0E0-4DAD-8185-2B0A457EE7C5}" srcOrd="1" destOrd="0" presId="urn:microsoft.com/office/officeart/2018/2/layout/IconLabelList"/>
    <dgm:cxn modelId="{C9D18026-EFC6-40FE-B49C-CA37721AC01C}" type="presParOf" srcId="{FF0D23D9-8893-415A-BD8A-C2452565CB8C}" destId="{92D8D6B9-A663-48F5-A939-A8EEEB984B46}" srcOrd="2" destOrd="0" presId="urn:microsoft.com/office/officeart/2018/2/layout/IconLabelList"/>
    <dgm:cxn modelId="{6102B2EE-9063-47FA-BC22-FC17CE04D01E}" type="presParOf" srcId="{A99009FF-98D1-441E-B671-E4B175FFE7A8}" destId="{1B7D8846-645A-49DC-86D4-47BBC2CC7442}" srcOrd="3" destOrd="0" presId="urn:microsoft.com/office/officeart/2018/2/layout/IconLabelList"/>
    <dgm:cxn modelId="{59675597-15E0-4988-9208-212A8FECA632}" type="presParOf" srcId="{A99009FF-98D1-441E-B671-E4B175FFE7A8}" destId="{E50BF1AD-3139-4C18-8534-C4586649EFAF}" srcOrd="4" destOrd="0" presId="urn:microsoft.com/office/officeart/2018/2/layout/IconLabelList"/>
    <dgm:cxn modelId="{D8ED80DC-BA67-45E4-B19C-C7BE9F539E15}" type="presParOf" srcId="{E50BF1AD-3139-4C18-8534-C4586649EFAF}" destId="{EA06AA38-CC54-472A-A502-21D8D5581AB8}" srcOrd="0" destOrd="0" presId="urn:microsoft.com/office/officeart/2018/2/layout/IconLabelList"/>
    <dgm:cxn modelId="{B8AA31AA-2BB7-494A-BFE7-1449F14D503D}" type="presParOf" srcId="{E50BF1AD-3139-4C18-8534-C4586649EFAF}" destId="{54E7D477-BFAD-441B-8601-20B83DA79E65}" srcOrd="1" destOrd="0" presId="urn:microsoft.com/office/officeart/2018/2/layout/IconLabelList"/>
    <dgm:cxn modelId="{9E03609C-5E2B-4F90-A9D7-93A2547A53A8}" type="presParOf" srcId="{E50BF1AD-3139-4C18-8534-C4586649EFAF}" destId="{8A50A775-BD29-4A1C-94E8-5E79F0EF1FC4}" srcOrd="2" destOrd="0" presId="urn:microsoft.com/office/officeart/2018/2/layout/IconLabelList"/>
    <dgm:cxn modelId="{CE477407-1BB0-4E01-9212-A69BD3ADB7D9}" type="presParOf" srcId="{A99009FF-98D1-441E-B671-E4B175FFE7A8}" destId="{CF174101-2C68-4C88-9383-06FB610CA6A8}" srcOrd="5" destOrd="0" presId="urn:microsoft.com/office/officeart/2018/2/layout/IconLabelList"/>
    <dgm:cxn modelId="{F089E38B-78C5-4755-91BA-3416B5822CE7}" type="presParOf" srcId="{A99009FF-98D1-441E-B671-E4B175FFE7A8}" destId="{AF129041-FFD4-42BB-A03E-E7A826879CB3}" srcOrd="6" destOrd="0" presId="urn:microsoft.com/office/officeart/2018/2/layout/IconLabelList"/>
    <dgm:cxn modelId="{3D316357-30DD-407F-B81D-3EE541C95E05}" type="presParOf" srcId="{AF129041-FFD4-42BB-A03E-E7A826879CB3}" destId="{7AA9F149-1E82-46EA-B578-20396B5B74A0}" srcOrd="0" destOrd="0" presId="urn:microsoft.com/office/officeart/2018/2/layout/IconLabelList"/>
    <dgm:cxn modelId="{BC5F0F6E-1B68-4BB8-B606-2BCD1BD6A6C9}" type="presParOf" srcId="{AF129041-FFD4-42BB-A03E-E7A826879CB3}" destId="{608DD0B0-FF99-4D85-B454-F2AFE0A431BC}" srcOrd="1" destOrd="0" presId="urn:microsoft.com/office/officeart/2018/2/layout/IconLabelList"/>
    <dgm:cxn modelId="{CCE72BEC-47B0-4986-804B-69FF3A6A37DA}" type="presParOf" srcId="{AF129041-FFD4-42BB-A03E-E7A826879CB3}" destId="{88099A48-62DF-44EF-8D62-32EA463E705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477B31-E6AE-46A2-A01D-4869A0B2EF13}"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s-PA"/>
        </a:p>
      </dgm:t>
    </dgm:pt>
    <dgm:pt modelId="{537366E1-F17A-4B46-8A4B-7DD8D722C268}">
      <dgm:prSet phldrT="[Texto]"/>
      <dgm:spPr/>
      <dgm:t>
        <a:bodyPr/>
        <a:lstStyle/>
        <a:p>
          <a:r>
            <a:rPr lang="es-ES">
              <a:latin typeface="Arial" panose="020B0604020202020204" pitchFamily="34" charset="0"/>
              <a:ea typeface="Times New Roman" panose="02020603050405020304" pitchFamily="18" charset="0"/>
              <a:cs typeface="Times New Roman" panose="02020603050405020304" pitchFamily="18" charset="0"/>
            </a:rPr>
            <a:t>E</a:t>
          </a:r>
          <a:r>
            <a:rPr lang="es-ES">
              <a:effectLst/>
              <a:latin typeface="Arial" panose="020B0604020202020204" pitchFamily="34" charset="0"/>
              <a:ea typeface="Times New Roman" panose="02020603050405020304" pitchFamily="18" charset="0"/>
              <a:cs typeface="Times New Roman" panose="02020603050405020304" pitchFamily="18" charset="0"/>
            </a:rPr>
            <a:t>l modelo Random Forest fue el que genero mejor resultado en todas sus métricas, y un resultado igual al implementarlo en Python y probar nuevos datos.</a:t>
          </a:r>
          <a:endParaRPr lang="es-PA"/>
        </a:p>
      </dgm:t>
    </dgm:pt>
    <dgm:pt modelId="{F54D3388-C7BE-401A-AB83-0F7FAE206ED2}" type="parTrans" cxnId="{DE0F21DD-595C-4EF4-8110-FD08291087CE}">
      <dgm:prSet/>
      <dgm:spPr/>
      <dgm:t>
        <a:bodyPr/>
        <a:lstStyle/>
        <a:p>
          <a:endParaRPr lang="es-PA"/>
        </a:p>
      </dgm:t>
    </dgm:pt>
    <dgm:pt modelId="{97FCEEF9-4E1A-49D5-B8BE-7EF4E6A4B73D}" type="sibTrans" cxnId="{DE0F21DD-595C-4EF4-8110-FD08291087CE}">
      <dgm:prSet/>
      <dgm:spPr/>
      <dgm:t>
        <a:bodyPr/>
        <a:lstStyle/>
        <a:p>
          <a:endParaRPr lang="es-PA"/>
        </a:p>
      </dgm:t>
    </dgm:pt>
    <dgm:pt modelId="{3240DB9B-9C6C-4D6F-937B-19777050DF4A}">
      <dgm:prSet/>
      <dgm:spPr/>
      <dgm:t>
        <a:bodyPr/>
        <a:lstStyle/>
        <a:p>
          <a:r>
            <a:rPr lang="es-ES">
              <a:effectLst/>
              <a:latin typeface="Arial" panose="020B0604020202020204" pitchFamily="34" charset="0"/>
              <a:ea typeface="Times New Roman" panose="02020603050405020304" pitchFamily="18" charset="0"/>
              <a:cs typeface="Times New Roman" panose="02020603050405020304" pitchFamily="18" charset="0"/>
            </a:rPr>
            <a:t>Este tipo de modelados debe ser igualmente analizado más afondo con más datos de pruebas e ir corrigiendo posibles errores, o sobreajuste que pueda tener.</a:t>
          </a:r>
          <a:endParaRPr lang="es-PA">
            <a:effectLst/>
            <a:latin typeface="Arial" panose="020B0604020202020204" pitchFamily="34" charset="0"/>
            <a:ea typeface="Times New Roman" panose="02020603050405020304" pitchFamily="18" charset="0"/>
            <a:cs typeface="Times New Roman" panose="02020603050405020304" pitchFamily="18" charset="0"/>
          </a:endParaRPr>
        </a:p>
      </dgm:t>
    </dgm:pt>
    <dgm:pt modelId="{E7C1E33B-4807-4EC0-9618-384CFF983027}" type="parTrans" cxnId="{6C22FD6C-3FEC-4E1E-9AC1-4B7ADAA95748}">
      <dgm:prSet/>
      <dgm:spPr/>
      <dgm:t>
        <a:bodyPr/>
        <a:lstStyle/>
        <a:p>
          <a:endParaRPr lang="es-PA"/>
        </a:p>
      </dgm:t>
    </dgm:pt>
    <dgm:pt modelId="{4B208CD4-56B6-40EB-B3E8-00C6BA5695D1}" type="sibTrans" cxnId="{6C22FD6C-3FEC-4E1E-9AC1-4B7ADAA95748}">
      <dgm:prSet/>
      <dgm:spPr/>
      <dgm:t>
        <a:bodyPr/>
        <a:lstStyle/>
        <a:p>
          <a:endParaRPr lang="es-PA"/>
        </a:p>
      </dgm:t>
    </dgm:pt>
    <dgm:pt modelId="{A3CF7FCE-2B88-44C2-85EA-E3DAF3D1AEBA}" type="pres">
      <dgm:prSet presAssocID="{48477B31-E6AE-46A2-A01D-4869A0B2EF13}" presName="linear" presStyleCnt="0">
        <dgm:presLayoutVars>
          <dgm:animLvl val="lvl"/>
          <dgm:resizeHandles val="exact"/>
        </dgm:presLayoutVars>
      </dgm:prSet>
      <dgm:spPr/>
    </dgm:pt>
    <dgm:pt modelId="{73DBF4CD-B6BE-4723-AEDE-7D3DB83E9CD1}" type="pres">
      <dgm:prSet presAssocID="{537366E1-F17A-4B46-8A4B-7DD8D722C268}" presName="parentText" presStyleLbl="node1" presStyleIdx="0" presStyleCnt="2" custLinFactY="-74879" custLinFactNeighborX="-3036" custLinFactNeighborY="-100000">
        <dgm:presLayoutVars>
          <dgm:chMax val="0"/>
          <dgm:bulletEnabled val="1"/>
        </dgm:presLayoutVars>
      </dgm:prSet>
      <dgm:spPr/>
    </dgm:pt>
    <dgm:pt modelId="{C256CDF3-27C3-439B-A7F1-EEE8D139F040}" type="pres">
      <dgm:prSet presAssocID="{97FCEEF9-4E1A-49D5-B8BE-7EF4E6A4B73D}" presName="spacer" presStyleCnt="0"/>
      <dgm:spPr/>
    </dgm:pt>
    <dgm:pt modelId="{26AB313C-B291-4B96-9F26-A7AB7A89134F}" type="pres">
      <dgm:prSet presAssocID="{3240DB9B-9C6C-4D6F-937B-19777050DF4A}" presName="parentText" presStyleLbl="node1" presStyleIdx="1" presStyleCnt="2">
        <dgm:presLayoutVars>
          <dgm:chMax val="0"/>
          <dgm:bulletEnabled val="1"/>
        </dgm:presLayoutVars>
      </dgm:prSet>
      <dgm:spPr/>
    </dgm:pt>
  </dgm:ptLst>
  <dgm:cxnLst>
    <dgm:cxn modelId="{6C22FD6C-3FEC-4E1E-9AC1-4B7ADAA95748}" srcId="{48477B31-E6AE-46A2-A01D-4869A0B2EF13}" destId="{3240DB9B-9C6C-4D6F-937B-19777050DF4A}" srcOrd="1" destOrd="0" parTransId="{E7C1E33B-4807-4EC0-9618-384CFF983027}" sibTransId="{4B208CD4-56B6-40EB-B3E8-00C6BA5695D1}"/>
    <dgm:cxn modelId="{CF6C0851-5032-43BD-BD9A-FE088DFF561E}" type="presOf" srcId="{48477B31-E6AE-46A2-A01D-4869A0B2EF13}" destId="{A3CF7FCE-2B88-44C2-85EA-E3DAF3D1AEBA}" srcOrd="0" destOrd="0" presId="urn:microsoft.com/office/officeart/2005/8/layout/vList2"/>
    <dgm:cxn modelId="{81C88276-630C-46D6-AC4B-4F2291C23D67}" type="presOf" srcId="{537366E1-F17A-4B46-8A4B-7DD8D722C268}" destId="{73DBF4CD-B6BE-4723-AEDE-7D3DB83E9CD1}" srcOrd="0" destOrd="0" presId="urn:microsoft.com/office/officeart/2005/8/layout/vList2"/>
    <dgm:cxn modelId="{6CB12DA7-C3CF-4CF7-8350-0A54BF06EE24}" type="presOf" srcId="{3240DB9B-9C6C-4D6F-937B-19777050DF4A}" destId="{26AB313C-B291-4B96-9F26-A7AB7A89134F}" srcOrd="0" destOrd="0" presId="urn:microsoft.com/office/officeart/2005/8/layout/vList2"/>
    <dgm:cxn modelId="{DE0F21DD-595C-4EF4-8110-FD08291087CE}" srcId="{48477B31-E6AE-46A2-A01D-4869A0B2EF13}" destId="{537366E1-F17A-4B46-8A4B-7DD8D722C268}" srcOrd="0" destOrd="0" parTransId="{F54D3388-C7BE-401A-AB83-0F7FAE206ED2}" sibTransId="{97FCEEF9-4E1A-49D5-B8BE-7EF4E6A4B73D}"/>
    <dgm:cxn modelId="{2ABED9A5-18F9-46D4-8B0A-31E009F1745D}" type="presParOf" srcId="{A3CF7FCE-2B88-44C2-85EA-E3DAF3D1AEBA}" destId="{73DBF4CD-B6BE-4723-AEDE-7D3DB83E9CD1}" srcOrd="0" destOrd="0" presId="urn:microsoft.com/office/officeart/2005/8/layout/vList2"/>
    <dgm:cxn modelId="{00693351-2203-43D5-AF6A-3E7AD21AC53D}" type="presParOf" srcId="{A3CF7FCE-2B88-44C2-85EA-E3DAF3D1AEBA}" destId="{C256CDF3-27C3-439B-A7F1-EEE8D139F040}" srcOrd="1" destOrd="0" presId="urn:microsoft.com/office/officeart/2005/8/layout/vList2"/>
    <dgm:cxn modelId="{F6D5EAD8-E40E-472E-A0CB-D420FC5EF473}" type="presParOf" srcId="{A3CF7FCE-2B88-44C2-85EA-E3DAF3D1AEBA}" destId="{26AB313C-B291-4B96-9F26-A7AB7A89134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DB889-9F3A-4EB8-9EF9-D8C79C52BBD4}">
      <dsp:nvSpPr>
        <dsp:cNvPr id="0" name=""/>
        <dsp:cNvSpPr/>
      </dsp:nvSpPr>
      <dsp:spPr>
        <a:xfrm>
          <a:off x="227945" y="315868"/>
          <a:ext cx="1509048" cy="11221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BC551-CB0F-449E-BA7D-2F7EBAD36882}">
      <dsp:nvSpPr>
        <dsp:cNvPr id="0" name=""/>
        <dsp:cNvSpPr/>
      </dsp:nvSpPr>
      <dsp:spPr>
        <a:xfrm>
          <a:off x="227945" y="1516550"/>
          <a:ext cx="4311566" cy="49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s-ES" sz="1400" kern="1200"/>
            <a:t>Los archivos PE tienen muchas secciones incluidas estas características pueden ser utilizadas para esconder software malicioso.</a:t>
          </a:r>
          <a:endParaRPr lang="en-US" sz="1400" kern="1200"/>
        </a:p>
      </dsp:txBody>
      <dsp:txXfrm>
        <a:off x="227945" y="1516550"/>
        <a:ext cx="4311566" cy="496450"/>
      </dsp:txXfrm>
    </dsp:sp>
    <dsp:sp modelId="{D15C9225-0E1D-4BFE-95A6-4F376EB9E2B0}">
      <dsp:nvSpPr>
        <dsp:cNvPr id="0" name=""/>
        <dsp:cNvSpPr/>
      </dsp:nvSpPr>
      <dsp:spPr>
        <a:xfrm>
          <a:off x="227945" y="2049511"/>
          <a:ext cx="4311566" cy="91888"/>
        </a:xfrm>
        <a:prstGeom prst="rect">
          <a:avLst/>
        </a:prstGeom>
        <a:noFill/>
        <a:ln>
          <a:noFill/>
        </a:ln>
        <a:effectLst/>
      </dsp:spPr>
      <dsp:style>
        <a:lnRef idx="0">
          <a:scrgbClr r="0" g="0" b="0"/>
        </a:lnRef>
        <a:fillRef idx="0">
          <a:scrgbClr r="0" g="0" b="0"/>
        </a:fillRef>
        <a:effectRef idx="0">
          <a:scrgbClr r="0" g="0" b="0"/>
        </a:effectRef>
        <a:fontRef idx="minor"/>
      </dsp:style>
    </dsp:sp>
    <dsp:sp modelId="{E8E492B7-F83E-4031-8729-F676670ED5B5}">
      <dsp:nvSpPr>
        <dsp:cNvPr id="0" name=""/>
        <dsp:cNvSpPr/>
      </dsp:nvSpPr>
      <dsp:spPr>
        <a:xfrm>
          <a:off x="5294036" y="315868"/>
          <a:ext cx="1509048" cy="11221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60FCA-CB25-4750-9DDF-E5E530997AF4}">
      <dsp:nvSpPr>
        <dsp:cNvPr id="0" name=""/>
        <dsp:cNvSpPr/>
      </dsp:nvSpPr>
      <dsp:spPr>
        <a:xfrm>
          <a:off x="5294036" y="1516550"/>
          <a:ext cx="4311566" cy="49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s-ES" sz="1400" b="1" u="sng" kern="1200"/>
            <a:t>Nombre y origen del dataset</a:t>
          </a:r>
          <a:r>
            <a:rPr lang="es-ES" sz="1400" b="1" kern="1200"/>
            <a:t> </a:t>
          </a:r>
          <a:endParaRPr lang="en-US" sz="1400" kern="1200"/>
        </a:p>
      </dsp:txBody>
      <dsp:txXfrm>
        <a:off x="5294036" y="1516550"/>
        <a:ext cx="4311566" cy="496450"/>
      </dsp:txXfrm>
    </dsp:sp>
    <dsp:sp modelId="{0861B798-B5EC-4461-9DD1-C2B6FB20A046}">
      <dsp:nvSpPr>
        <dsp:cNvPr id="0" name=""/>
        <dsp:cNvSpPr/>
      </dsp:nvSpPr>
      <dsp:spPr>
        <a:xfrm>
          <a:off x="5294036" y="2049511"/>
          <a:ext cx="4311566" cy="9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MAlwareartifect.CSV</a:t>
          </a:r>
        </a:p>
        <a:p>
          <a:pPr marL="0" lvl="0" indent="0" algn="l" defTabSz="488950">
            <a:lnSpc>
              <a:spcPct val="100000"/>
            </a:lnSpc>
            <a:spcBef>
              <a:spcPct val="0"/>
            </a:spcBef>
            <a:spcAft>
              <a:spcPct val="35000"/>
            </a:spcAft>
            <a:buNone/>
          </a:pPr>
          <a:r>
            <a:rPr lang="en-US" sz="1100" u="sng" kern="1200">
              <a:hlinkClick xmlns:r="http://schemas.openxmlformats.org/officeDocument/2006/relationships" r:id="rId5"/>
            </a:rPr>
            <a:t>https://github.com/PacktPublishing/Hands-On-Artificial-Intelligence-for-Cybersecurity/tree/master/Chapter04/datasets</a:t>
          </a:r>
          <a:endParaRPr lang="en-US" sz="1100" kern="1200"/>
        </a:p>
        <a:p>
          <a:pPr marL="0" lvl="0" indent="0" algn="l" defTabSz="488950">
            <a:lnSpc>
              <a:spcPct val="100000"/>
            </a:lnSpc>
            <a:spcBef>
              <a:spcPct val="0"/>
            </a:spcBef>
            <a:spcAft>
              <a:spcPct val="35000"/>
            </a:spcAft>
            <a:buNone/>
          </a:pPr>
          <a:r>
            <a:rPr lang="es-ES" sz="1100" kern="1200"/>
            <a:t>Cuenta con 137445 datos de archivos PE (Portable Executable) con sus distintos atributos y categorías en legitimo (0) o no legítimos (1).</a:t>
          </a:r>
          <a:r>
            <a:rPr lang="es-ES" sz="1100" b="1" kern="1200"/>
            <a:t> </a:t>
          </a:r>
          <a:endParaRPr lang="en-US" sz="1100" kern="1200"/>
        </a:p>
      </dsp:txBody>
      <dsp:txXfrm>
        <a:off x="5294036" y="2049511"/>
        <a:ext cx="4311566" cy="91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65805-406C-4F8E-9456-69F8D585BF0A}">
      <dsp:nvSpPr>
        <dsp:cNvPr id="0" name=""/>
        <dsp:cNvSpPr/>
      </dsp:nvSpPr>
      <dsp:spPr>
        <a:xfrm>
          <a:off x="0" y="122335"/>
          <a:ext cx="5115491" cy="153891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PA" sz="1500" b="1" kern="1200"/>
            <a:t>Random Forest: </a:t>
          </a:r>
          <a:r>
            <a:rPr lang="es-ES" sz="1500" kern="1200"/>
            <a:t>este método combina múltiples árboles de decisión para mejorar la precisión y reducir el sobreajuste </a:t>
          </a:r>
          <a:r>
            <a:rPr lang="es-PA" sz="1500" kern="1200"/>
            <a:t>al evitar que cualquier árbol individual domine la predicción.</a:t>
          </a:r>
          <a:endParaRPr lang="en-US" sz="1500" kern="1200"/>
        </a:p>
      </dsp:txBody>
      <dsp:txXfrm>
        <a:off x="75124" y="197459"/>
        <a:ext cx="4965243" cy="1388667"/>
      </dsp:txXfrm>
    </dsp:sp>
    <dsp:sp modelId="{8FEFF137-BFFF-40EA-8F41-F334583911F0}">
      <dsp:nvSpPr>
        <dsp:cNvPr id="0" name=""/>
        <dsp:cNvSpPr/>
      </dsp:nvSpPr>
      <dsp:spPr>
        <a:xfrm>
          <a:off x="0" y="1704451"/>
          <a:ext cx="5115491" cy="1538915"/>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PA" sz="1500" b="1" kern="1200"/>
            <a:t>Regresión Logística </a:t>
          </a:r>
          <a:r>
            <a:rPr lang="es-PA" sz="1500" kern="1200"/>
            <a:t>modelo lineal utilizado para clasificación binaria. Aplicación en el dataset: </a:t>
          </a:r>
          <a:r>
            <a:rPr lang="es-ES" sz="1500" kern="1200"/>
            <a:t>si las características permiten una separación lineal entre archivos legítimos y maliciosos. Se ajustó la regularización para evitar el sobreajuste y mejorar la generalización en datasets con patrones simples.</a:t>
          </a:r>
          <a:endParaRPr lang="en-US" sz="1500" kern="1200"/>
        </a:p>
      </dsp:txBody>
      <dsp:txXfrm>
        <a:off x="75124" y="1779575"/>
        <a:ext cx="4965243" cy="1388667"/>
      </dsp:txXfrm>
    </dsp:sp>
    <dsp:sp modelId="{209118E5-DFC0-40A4-9B01-79BA55BB1279}">
      <dsp:nvSpPr>
        <dsp:cNvPr id="0" name=""/>
        <dsp:cNvSpPr/>
      </dsp:nvSpPr>
      <dsp:spPr>
        <a:xfrm>
          <a:off x="0" y="3286566"/>
          <a:ext cx="5115491" cy="1538915"/>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PA" sz="1500" b="1" kern="1200"/>
            <a:t>Perceptrón Multicapa (Multilayer Perceptron): </a:t>
          </a:r>
          <a:r>
            <a:rPr lang="es-PA" sz="1500" kern="1200"/>
            <a:t>Es una red neuronal artificial con múltiples capas de neuronas (una capa de entrada, una o más capas ocultas y una capa de salida). </a:t>
          </a:r>
          <a:endParaRPr lang="en-US" sz="1500" kern="1200"/>
        </a:p>
      </dsp:txBody>
      <dsp:txXfrm>
        <a:off x="75124" y="3361690"/>
        <a:ext cx="4965243" cy="1388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0B6BA-52A2-4ECF-957E-9B25768BE19B}">
      <dsp:nvSpPr>
        <dsp:cNvPr id="0" name=""/>
        <dsp:cNvSpPr/>
      </dsp:nvSpPr>
      <dsp:spPr>
        <a:xfrm>
          <a:off x="1551" y="494134"/>
          <a:ext cx="2234024" cy="3728484"/>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753" tIns="0" rIns="200753" bIns="330200" numCol="1" spcCol="1270" anchor="t" anchorCtr="0">
          <a:noAutofit/>
        </a:bodyPr>
        <a:lstStyle/>
        <a:p>
          <a:pPr marL="0" lvl="0" indent="0" algn="l" defTabSz="488950">
            <a:lnSpc>
              <a:spcPct val="100000"/>
            </a:lnSpc>
            <a:spcBef>
              <a:spcPct val="0"/>
            </a:spcBef>
            <a:spcAft>
              <a:spcPct val="35000"/>
            </a:spcAft>
            <a:buNone/>
            <a:defRPr cap="all"/>
          </a:pPr>
          <a:r>
            <a:rPr lang="es-ES" sz="1100" b="1" kern="1200" dirty="0"/>
            <a:t>Prueba de los modelos con el </a:t>
          </a:r>
          <a:r>
            <a:rPr lang="es-ES" sz="1100" b="1" kern="1200" dirty="0" err="1"/>
            <a:t>dataset</a:t>
          </a:r>
          <a:r>
            <a:rPr lang="es-ES" sz="1100" b="1" kern="1200" dirty="0"/>
            <a:t> original solo eliminando filas con columnas con datos en blanco. </a:t>
          </a:r>
          <a:endParaRPr lang="en-US" sz="1100" kern="1200" dirty="0"/>
        </a:p>
      </dsp:txBody>
      <dsp:txXfrm>
        <a:off x="1551" y="1985528"/>
        <a:ext cx="2234024" cy="2237090"/>
      </dsp:txXfrm>
    </dsp:sp>
    <dsp:sp modelId="{4887B59C-B485-4028-9D19-B8514CD917C6}">
      <dsp:nvSpPr>
        <dsp:cNvPr id="0" name=""/>
        <dsp:cNvSpPr/>
      </dsp:nvSpPr>
      <dsp:spPr>
        <a:xfrm>
          <a:off x="102377" y="1138953"/>
          <a:ext cx="2032372" cy="97553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753" tIns="165100" rIns="200753"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102377" y="1138953"/>
        <a:ext cx="2032372" cy="975538"/>
      </dsp:txXfrm>
    </dsp:sp>
    <dsp:sp modelId="{E862F7BB-1B6C-41D4-BAC2-420D4DCBF741}">
      <dsp:nvSpPr>
        <dsp:cNvPr id="0" name=""/>
        <dsp:cNvSpPr/>
      </dsp:nvSpPr>
      <dsp:spPr>
        <a:xfrm>
          <a:off x="2398165" y="494134"/>
          <a:ext cx="2151347" cy="3113944"/>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753" tIns="0" rIns="200753" bIns="330200" numCol="1" spcCol="1270" anchor="t" anchorCtr="0">
          <a:noAutofit/>
        </a:bodyPr>
        <a:lstStyle/>
        <a:p>
          <a:pPr marL="0" lvl="0" indent="0" algn="l" defTabSz="488950">
            <a:lnSpc>
              <a:spcPct val="100000"/>
            </a:lnSpc>
            <a:spcBef>
              <a:spcPct val="0"/>
            </a:spcBef>
            <a:spcAft>
              <a:spcPct val="35000"/>
            </a:spcAft>
            <a:buNone/>
            <a:defRPr cap="all"/>
          </a:pPr>
          <a:r>
            <a:rPr lang="es-ES" sz="1100" b="1" kern="1200" dirty="0"/>
            <a:t>Prueba de los modelos con el </a:t>
          </a:r>
          <a:r>
            <a:rPr lang="es-ES" sz="1100" b="1" kern="1200" dirty="0" err="1"/>
            <a:t>dataset</a:t>
          </a:r>
          <a:r>
            <a:rPr lang="es-ES" sz="1100" b="1" kern="1200" dirty="0"/>
            <a:t> modificado eliminando limites extremos. </a:t>
          </a:r>
          <a:endParaRPr lang="en-US" sz="1100" kern="1200" dirty="0"/>
        </a:p>
      </dsp:txBody>
      <dsp:txXfrm>
        <a:off x="2398165" y="1739711"/>
        <a:ext cx="2151347" cy="1868366"/>
      </dsp:txXfrm>
    </dsp:sp>
    <dsp:sp modelId="{0D8A07EF-6024-4CEA-A7B0-46ED264D1E29}">
      <dsp:nvSpPr>
        <dsp:cNvPr id="0" name=""/>
        <dsp:cNvSpPr/>
      </dsp:nvSpPr>
      <dsp:spPr>
        <a:xfrm>
          <a:off x="2457653" y="831682"/>
          <a:ext cx="2032372" cy="97553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753" tIns="165100" rIns="200753"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457653" y="831682"/>
        <a:ext cx="2032372" cy="975538"/>
      </dsp:txXfrm>
    </dsp:sp>
    <dsp:sp modelId="{1799989B-84EF-48C4-9D48-58D4CCD81C92}">
      <dsp:nvSpPr>
        <dsp:cNvPr id="0" name=""/>
        <dsp:cNvSpPr/>
      </dsp:nvSpPr>
      <dsp:spPr>
        <a:xfrm>
          <a:off x="4712103" y="494134"/>
          <a:ext cx="2032372" cy="4291297"/>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753" tIns="0" rIns="200753" bIns="330200" numCol="1" spcCol="1270" anchor="t" anchorCtr="0">
          <a:noAutofit/>
        </a:bodyPr>
        <a:lstStyle/>
        <a:p>
          <a:pPr marL="0" lvl="0" indent="0" algn="l" defTabSz="488950">
            <a:lnSpc>
              <a:spcPct val="100000"/>
            </a:lnSpc>
            <a:spcBef>
              <a:spcPct val="0"/>
            </a:spcBef>
            <a:spcAft>
              <a:spcPct val="35000"/>
            </a:spcAft>
            <a:buNone/>
            <a:defRPr cap="all"/>
          </a:pPr>
          <a:r>
            <a:rPr lang="es-ES" sz="1100" b="1" kern="1200" dirty="0"/>
            <a:t>Prueba de los modelos con el </a:t>
          </a:r>
          <a:r>
            <a:rPr lang="es-ES" sz="1100" b="1" kern="1200" dirty="0" err="1"/>
            <a:t>dataset</a:t>
          </a:r>
          <a:r>
            <a:rPr lang="es-ES" sz="1100" b="1" kern="1200" dirty="0"/>
            <a:t> modificado eliminando columnas. </a:t>
          </a:r>
          <a:r>
            <a:rPr lang="es-PA" sz="1100" b="1" kern="1200" dirty="0"/>
            <a:t>: </a:t>
          </a:r>
          <a:r>
            <a:rPr lang="es-ES" sz="1100" kern="1200" dirty="0"/>
            <a:t>Se eliminaron las columnas de </a:t>
          </a:r>
          <a:r>
            <a:rPr lang="es-ES" sz="1100" b="1" kern="1200" dirty="0" err="1"/>
            <a:t>AddressOfEntryPoint</a:t>
          </a:r>
          <a:r>
            <a:rPr lang="es-ES" sz="1100" kern="1200" dirty="0"/>
            <a:t>, </a:t>
          </a:r>
          <a:r>
            <a:rPr lang="es-ES" sz="1100" b="1" kern="1200" dirty="0" err="1"/>
            <a:t>MajorImageVersion</a:t>
          </a:r>
          <a:r>
            <a:rPr lang="es-ES" sz="1100" kern="1200" dirty="0"/>
            <a:t>, </a:t>
          </a:r>
          <a:r>
            <a:rPr lang="es-ES" sz="1100" b="1" kern="1200" dirty="0" err="1"/>
            <a:t>ResourceSize</a:t>
          </a:r>
          <a:endParaRPr lang="en-US" sz="1100" kern="1200" dirty="0"/>
        </a:p>
      </dsp:txBody>
      <dsp:txXfrm>
        <a:off x="4712103" y="2210653"/>
        <a:ext cx="2032372" cy="2574778"/>
      </dsp:txXfrm>
    </dsp:sp>
    <dsp:sp modelId="{99E05A4E-3ED2-4F74-8479-8F289A57C6CA}">
      <dsp:nvSpPr>
        <dsp:cNvPr id="0" name=""/>
        <dsp:cNvSpPr/>
      </dsp:nvSpPr>
      <dsp:spPr>
        <a:xfrm>
          <a:off x="4713654" y="936667"/>
          <a:ext cx="2032372" cy="97553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753" tIns="165100" rIns="200753" bIns="165100" numCol="1" spcCol="1270" anchor="ctr" anchorCtr="0">
          <a:noAutofit/>
        </a:bodyPr>
        <a:lstStyle/>
        <a:p>
          <a:pPr marL="0" lvl="0" indent="0" algn="l" defTabSz="2000250">
            <a:lnSpc>
              <a:spcPct val="90000"/>
            </a:lnSpc>
            <a:spcBef>
              <a:spcPct val="0"/>
            </a:spcBef>
            <a:spcAft>
              <a:spcPct val="35000"/>
            </a:spcAft>
            <a:buNone/>
          </a:pPr>
          <a:r>
            <a:rPr lang="en-US" sz="4500" kern="1200" dirty="0"/>
            <a:t>03</a:t>
          </a:r>
        </a:p>
      </dsp:txBody>
      <dsp:txXfrm>
        <a:off x="4713654" y="936667"/>
        <a:ext cx="2032372" cy="975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66591-15DE-40F8-8FB6-3691158D1E11}">
      <dsp:nvSpPr>
        <dsp:cNvPr id="0" name=""/>
        <dsp:cNvSpPr/>
      </dsp:nvSpPr>
      <dsp:spPr>
        <a:xfrm>
          <a:off x="875657" y="964314"/>
          <a:ext cx="1075932" cy="1075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1F8701-78C8-4076-B681-E0D098553867}">
      <dsp:nvSpPr>
        <dsp:cNvPr id="0" name=""/>
        <dsp:cNvSpPr/>
      </dsp:nvSpPr>
      <dsp:spPr>
        <a:xfrm>
          <a:off x="218142" y="2408928"/>
          <a:ext cx="2390961"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ES" sz="1200" kern="1200"/>
            <a:t>El modelo con mayor precisión es de RandomForest con una precisión arriba del 97%, </a:t>
          </a:r>
          <a:endParaRPr lang="en-US" sz="1200" kern="1200"/>
        </a:p>
      </dsp:txBody>
      <dsp:txXfrm>
        <a:off x="218142" y="2408928"/>
        <a:ext cx="2390961" cy="1012500"/>
      </dsp:txXfrm>
    </dsp:sp>
    <dsp:sp modelId="{EDA37BD5-36B4-4F2E-993A-F4C607E61EC0}">
      <dsp:nvSpPr>
        <dsp:cNvPr id="0" name=""/>
        <dsp:cNvSpPr/>
      </dsp:nvSpPr>
      <dsp:spPr>
        <a:xfrm>
          <a:off x="3685037" y="964314"/>
          <a:ext cx="1075932" cy="10759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D8D6B9-A663-48F5-A939-A8EEEB984B46}">
      <dsp:nvSpPr>
        <dsp:cNvPr id="0" name=""/>
        <dsp:cNvSpPr/>
      </dsp:nvSpPr>
      <dsp:spPr>
        <a:xfrm>
          <a:off x="3027522" y="2408928"/>
          <a:ext cx="2390961"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ES" sz="1200" kern="1200"/>
            <a:t>El modelo menos preciso es el de Logistic Regression con un 93% de precisión, </a:t>
          </a:r>
          <a:endParaRPr lang="en-US" sz="1200" kern="1200"/>
        </a:p>
      </dsp:txBody>
      <dsp:txXfrm>
        <a:off x="3027522" y="2408928"/>
        <a:ext cx="2390961" cy="1012500"/>
      </dsp:txXfrm>
    </dsp:sp>
    <dsp:sp modelId="{EA06AA38-CC54-472A-A502-21D8D5581AB8}">
      <dsp:nvSpPr>
        <dsp:cNvPr id="0" name=""/>
        <dsp:cNvSpPr/>
      </dsp:nvSpPr>
      <dsp:spPr>
        <a:xfrm>
          <a:off x="6494417" y="964314"/>
          <a:ext cx="1075932" cy="10759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50A775-BD29-4A1C-94E8-5E79F0EF1FC4}">
      <dsp:nvSpPr>
        <dsp:cNvPr id="0" name=""/>
        <dsp:cNvSpPr/>
      </dsp:nvSpPr>
      <dsp:spPr>
        <a:xfrm>
          <a:off x="5836902" y="2408928"/>
          <a:ext cx="2390961"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ES" sz="1200" kern="1200"/>
            <a:t>Logistic Regression es un modelo menos sensible al cambio de características, en cambio la de RandomForest, disminuyo, lo que lo hace más sensible a los cambios de características.</a:t>
          </a:r>
          <a:endParaRPr lang="en-US" sz="1200" kern="1200"/>
        </a:p>
      </dsp:txBody>
      <dsp:txXfrm>
        <a:off x="5836902" y="2408928"/>
        <a:ext cx="2390961" cy="1012500"/>
      </dsp:txXfrm>
    </dsp:sp>
    <dsp:sp modelId="{7AA9F149-1E82-46EA-B578-20396B5B74A0}">
      <dsp:nvSpPr>
        <dsp:cNvPr id="0" name=""/>
        <dsp:cNvSpPr/>
      </dsp:nvSpPr>
      <dsp:spPr>
        <a:xfrm>
          <a:off x="9303797" y="964314"/>
          <a:ext cx="1075932" cy="10759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099A48-62DF-44EF-8D62-32EA463E7050}">
      <dsp:nvSpPr>
        <dsp:cNvPr id="0" name=""/>
        <dsp:cNvSpPr/>
      </dsp:nvSpPr>
      <dsp:spPr>
        <a:xfrm>
          <a:off x="8646282" y="2408928"/>
          <a:ext cx="2390961"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ES" sz="1200" kern="1200"/>
            <a:t>Los tres modelos presentan números bastante adecuados para hacer pruebas con nuevos datos. Con un MSE y un MAD bajos por lo cual indica un ajuste más preciso y menor error en las clasificaciones</a:t>
          </a:r>
          <a:endParaRPr lang="en-US" sz="1200" kern="1200"/>
        </a:p>
      </dsp:txBody>
      <dsp:txXfrm>
        <a:off x="8646282" y="2408928"/>
        <a:ext cx="2390961" cy="1012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BF4CD-B6BE-4723-AEDE-7D3DB83E9CD1}">
      <dsp:nvSpPr>
        <dsp:cNvPr id="0" name=""/>
        <dsp:cNvSpPr/>
      </dsp:nvSpPr>
      <dsp:spPr>
        <a:xfrm>
          <a:off x="0" y="0"/>
          <a:ext cx="5126895" cy="12893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latin typeface="Arial" panose="020B0604020202020204" pitchFamily="34" charset="0"/>
              <a:ea typeface="Times New Roman" panose="02020603050405020304" pitchFamily="18" charset="0"/>
              <a:cs typeface="Times New Roman" panose="02020603050405020304" pitchFamily="18" charset="0"/>
            </a:rPr>
            <a:t>E</a:t>
          </a:r>
          <a:r>
            <a:rPr lang="es-ES" sz="1900" kern="1200">
              <a:effectLst/>
              <a:latin typeface="Arial" panose="020B0604020202020204" pitchFamily="34" charset="0"/>
              <a:ea typeface="Times New Roman" panose="02020603050405020304" pitchFamily="18" charset="0"/>
              <a:cs typeface="Times New Roman" panose="02020603050405020304" pitchFamily="18" charset="0"/>
            </a:rPr>
            <a:t>l modelo Random Forest fue el que genero mejor resultado en todas sus métricas, y un resultado igual al implementarlo en Python y probar nuevos datos.</a:t>
          </a:r>
          <a:endParaRPr lang="es-PA" sz="1900" kern="1200"/>
        </a:p>
      </dsp:txBody>
      <dsp:txXfrm>
        <a:off x="62940" y="62940"/>
        <a:ext cx="5001015" cy="1163460"/>
      </dsp:txXfrm>
    </dsp:sp>
    <dsp:sp modelId="{26AB313C-B291-4B96-9F26-A7AB7A89134F}">
      <dsp:nvSpPr>
        <dsp:cNvPr id="0" name=""/>
        <dsp:cNvSpPr/>
      </dsp:nvSpPr>
      <dsp:spPr>
        <a:xfrm>
          <a:off x="0" y="1641172"/>
          <a:ext cx="5126895" cy="12893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effectLst/>
              <a:latin typeface="Arial" panose="020B0604020202020204" pitchFamily="34" charset="0"/>
              <a:ea typeface="Times New Roman" panose="02020603050405020304" pitchFamily="18" charset="0"/>
              <a:cs typeface="Times New Roman" panose="02020603050405020304" pitchFamily="18" charset="0"/>
            </a:rPr>
            <a:t>Este tipo de modelados debe ser igualmente analizado más afondo con más datos de pruebas e ir corrigiendo posibles errores, o sobreajuste que pueda tener.</a:t>
          </a:r>
          <a:endParaRPr lang="es-PA" sz="1900" kern="1200">
            <a:effectLst/>
            <a:latin typeface="Arial" panose="020B0604020202020204" pitchFamily="34" charset="0"/>
            <a:ea typeface="Times New Roman" panose="02020603050405020304" pitchFamily="18" charset="0"/>
            <a:cs typeface="Times New Roman" panose="02020603050405020304" pitchFamily="18" charset="0"/>
          </a:endParaRPr>
        </a:p>
      </dsp:txBody>
      <dsp:txXfrm>
        <a:off x="62940" y="1704112"/>
        <a:ext cx="5001015" cy="11634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D4A56-899E-D6D5-9C43-21B90654665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CD55C818-7B56-BA85-19F3-5D0B12431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580BF1F2-31D7-2412-D42E-DF15B10BEC85}"/>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2AB2E440-6E69-45AA-EC8F-C91839C16BEA}"/>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966E2E33-EF80-637F-02FF-1C787062CD12}"/>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369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64B95-B7DB-ED59-F53F-0E1D41F3B40F}"/>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C824B06F-E939-A347-E5A6-C6B43BB95D5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6849D2C5-8F94-AF03-D494-E3BE20C31A82}"/>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CB0D5918-F170-0BDE-8AB1-8C629D0AFCA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9BEB6E39-81F8-9B45-DC58-AA4212F2FB35}"/>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00484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E0CC1B-0559-76A9-B41C-C775D4E580F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200A8231-7C0C-F446-05A8-A5E5903624C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C02A5CDC-41C1-C0B2-0375-CF41D4455412}"/>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0F9ACD54-CB53-7DC9-7B7B-8209FD465E6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22777D3D-DBFB-B363-D8C1-D5C356B4984F}"/>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6686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6FEE9-8C60-22A1-7149-66805AADB6E9}"/>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5016E47D-69BF-DE2F-235B-D298C0972A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EC37C589-FE0B-1D65-0DE9-9551646748B2}"/>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463280CD-2CA5-E34A-A971-C17B2798FD5E}"/>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7D9A45B3-9B68-4BA5-6D03-90BC6797D5BA}"/>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17742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C7B9E-2088-23A1-F56C-53369323EA6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32C7BAA1-C46D-7839-720A-EF085B9C97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13BB1A-F745-D8BA-7E36-52D7E2C510C3}"/>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1B0F7224-8EA0-2369-7E28-A06C3109926C}"/>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EFA425F0-E3DE-0334-3613-BBB09413120D}"/>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41635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CE326-525F-144B-F595-31CDD54764B8}"/>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17AB14BE-7CF3-CB09-1BE1-0722BC73C2D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925641F9-9759-2A8A-B73B-D565207600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84BF5004-A258-48A6-1D60-9953C07BA649}"/>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6" name="Marcador de pie de página 5">
            <a:extLst>
              <a:ext uri="{FF2B5EF4-FFF2-40B4-BE49-F238E27FC236}">
                <a16:creationId xmlns:a16="http://schemas.microsoft.com/office/drawing/2014/main" id="{EAC86A24-D684-EFBA-3B4A-687104166971}"/>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7E03EFE4-50BF-7371-6F14-254D8B830C32}"/>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136751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66B4A-22DA-3E3D-6555-6326C8A4EDD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83CB33C3-7A4A-8781-BF8D-0AAB3D858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28152E8-FB47-6A03-CEE6-08C7B77DF1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88AB334F-1420-EB68-C4EB-5D519E61C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DE04F7B-8DE7-BA5A-C4E9-1B5E5385199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533B0461-C8FB-4ACF-A763-98EF15D1AD91}"/>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8" name="Marcador de pie de página 7">
            <a:extLst>
              <a:ext uri="{FF2B5EF4-FFF2-40B4-BE49-F238E27FC236}">
                <a16:creationId xmlns:a16="http://schemas.microsoft.com/office/drawing/2014/main" id="{4E683BA3-1EFB-C29A-5022-FC7202C9ACA8}"/>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8BB128F8-FAEE-EB3F-5C92-9E6F788E54F1}"/>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26734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4D99C-C657-4C56-5287-8293EB2E8712}"/>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23FDA66F-2F46-449B-8DC2-CEC7D004373D}"/>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4" name="Marcador de pie de página 3">
            <a:extLst>
              <a:ext uri="{FF2B5EF4-FFF2-40B4-BE49-F238E27FC236}">
                <a16:creationId xmlns:a16="http://schemas.microsoft.com/office/drawing/2014/main" id="{AA021FB6-DDA2-4975-168E-C994407EE9EB}"/>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964F8D46-9050-F4B4-5164-9F744926B76D}"/>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16400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0DA72B0-B080-F6A7-DBF8-1B42A9C0DDD7}"/>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3" name="Marcador de pie de página 2">
            <a:extLst>
              <a:ext uri="{FF2B5EF4-FFF2-40B4-BE49-F238E27FC236}">
                <a16:creationId xmlns:a16="http://schemas.microsoft.com/office/drawing/2014/main" id="{73F7D60C-A52B-E13D-D0C5-E31B38F6A456}"/>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1F1A050F-68F9-D6A9-15F9-17976C9FEA48}"/>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0297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08A2B-3D9D-D0BB-5176-C8F6941E91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62C07117-BEB9-1E44-2A0B-0769C25CF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BCD583F0-EB83-4A96-B077-E2A950230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51A659-C366-97EC-F804-7F7301F53301}"/>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6" name="Marcador de pie de página 5">
            <a:extLst>
              <a:ext uri="{FF2B5EF4-FFF2-40B4-BE49-F238E27FC236}">
                <a16:creationId xmlns:a16="http://schemas.microsoft.com/office/drawing/2014/main" id="{CC6FEB54-5E5F-FFF4-65FA-5308213EDE4F}"/>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FC6F719C-362A-952F-283D-3796D7B336E2}"/>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28889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18757-D553-13E6-FE18-D3E7E4A1E2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68979729-6E67-E7B1-93ED-1E47C2281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73E46CF8-107E-8D4B-EA38-C432252F0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6DD7FD-68DE-5B49-1250-301A556C8859}"/>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6" name="Marcador de pie de página 5">
            <a:extLst>
              <a:ext uri="{FF2B5EF4-FFF2-40B4-BE49-F238E27FC236}">
                <a16:creationId xmlns:a16="http://schemas.microsoft.com/office/drawing/2014/main" id="{E28E8FD1-BCC2-1E95-0CAF-D7EE26F4CEEB}"/>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B32217B0-7D81-AECD-CC57-D0E8D596CF1B}"/>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289099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537F402-BFCD-8E42-32BB-9A4D8F79B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AE329413-119A-7C61-08ED-229314345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B062A28F-44A1-2C9C-7073-5976A2D2F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1A1447CD-3A32-A7A9-6AF3-4BF9B92C7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A"/>
          </a:p>
        </p:txBody>
      </p:sp>
      <p:sp>
        <p:nvSpPr>
          <p:cNvPr id="6" name="Marcador de número de diapositiva 5">
            <a:extLst>
              <a:ext uri="{FF2B5EF4-FFF2-40B4-BE49-F238E27FC236}">
                <a16:creationId xmlns:a16="http://schemas.microsoft.com/office/drawing/2014/main" id="{264CBF3A-0487-9018-1DE7-367C78A1DB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C5D684-B269-4B23-8605-EBEEEC48B5BF}" type="slidenum">
              <a:rPr lang="es-PA" smtClean="0"/>
              <a:t>‹Nº›</a:t>
            </a:fld>
            <a:endParaRPr lang="es-PA"/>
          </a:p>
        </p:txBody>
      </p:sp>
    </p:spTree>
    <p:extLst>
      <p:ext uri="{BB962C8B-B14F-4D97-AF65-F5344CB8AC3E}">
        <p14:creationId xmlns:p14="http://schemas.microsoft.com/office/powerpoint/2010/main" val="153337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colab.research.google.com/drive/1O130kZcfIcw5sCLtGPKaBQhirsPv9O3B?usp=sharing" TargetMode="External"/><Relationship Id="rId2" Type="http://schemas.openxmlformats.org/officeDocument/2006/relationships/hyperlink" Target="https://github.com/PacktPublishing/Hands-On-Artificial-Intelligence-for-Cybersecurity/tree/master?tab=readme-ov-file" TargetMode="Externa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1">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385EA3-26C8-B689-A61F-2B53D3BAB1D6}"/>
              </a:ext>
            </a:extLst>
          </p:cNvPr>
          <p:cNvSpPr>
            <a:spLocks noGrp="1"/>
          </p:cNvSpPr>
          <p:nvPr>
            <p:ph type="ctrTitle"/>
          </p:nvPr>
        </p:nvSpPr>
        <p:spPr>
          <a:xfrm>
            <a:off x="804672" y="4267832"/>
            <a:ext cx="4805996" cy="1297115"/>
          </a:xfrm>
        </p:spPr>
        <p:txBody>
          <a:bodyPr anchor="t">
            <a:normAutofit/>
          </a:bodyPr>
          <a:lstStyle/>
          <a:p>
            <a:pPr algn="l"/>
            <a:r>
              <a:rPr lang="es-PA" sz="2800" dirty="0">
                <a:solidFill>
                  <a:schemeClr val="tx2"/>
                </a:solidFill>
              </a:rPr>
              <a:t>ANÁLISIS COMPARATIVO DE MODELOS CLASIFICADORES</a:t>
            </a:r>
          </a:p>
        </p:txBody>
      </p:sp>
      <p:sp>
        <p:nvSpPr>
          <p:cNvPr id="3" name="Subtítulo 2">
            <a:extLst>
              <a:ext uri="{FF2B5EF4-FFF2-40B4-BE49-F238E27FC236}">
                <a16:creationId xmlns:a16="http://schemas.microsoft.com/office/drawing/2014/main" id="{F21B7CBC-4D65-A309-F69D-401A3A09AF26}"/>
              </a:ext>
            </a:extLst>
          </p:cNvPr>
          <p:cNvSpPr>
            <a:spLocks noGrp="1"/>
          </p:cNvSpPr>
          <p:nvPr>
            <p:ph type="subTitle" idx="1"/>
          </p:nvPr>
        </p:nvSpPr>
        <p:spPr>
          <a:xfrm>
            <a:off x="804977" y="5065775"/>
            <a:ext cx="4805691" cy="838831"/>
          </a:xfrm>
        </p:spPr>
        <p:txBody>
          <a:bodyPr anchor="b">
            <a:normAutofit fontScale="92500" lnSpcReduction="10000"/>
          </a:bodyPr>
          <a:lstStyle/>
          <a:p>
            <a:pPr algn="l"/>
            <a:r>
              <a:rPr lang="es-MX" sz="1700" dirty="0">
                <a:solidFill>
                  <a:schemeClr val="tx2"/>
                </a:solidFill>
              </a:rPr>
              <a:t>Para determinar la legitimidad de archivos PE (Portable Ejecutable) para Windows</a:t>
            </a:r>
          </a:p>
          <a:p>
            <a:pPr algn="l"/>
            <a:r>
              <a:rPr lang="es-MX" sz="1700" dirty="0">
                <a:solidFill>
                  <a:schemeClr val="tx2"/>
                </a:solidFill>
              </a:rPr>
              <a:t>Por: Jose Tobar</a:t>
            </a:r>
            <a:endParaRPr lang="es-PA" sz="1700" dirty="0">
              <a:solidFill>
                <a:schemeClr val="tx2"/>
              </a:solidFill>
            </a:endParaRPr>
          </a:p>
        </p:txBody>
      </p:sp>
      <p:grpSp>
        <p:nvGrpSpPr>
          <p:cNvPr id="26" name="Group 25">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7" name="Freeform: Shape 26">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ar chart">
            <a:extLst>
              <a:ext uri="{FF2B5EF4-FFF2-40B4-BE49-F238E27FC236}">
                <a16:creationId xmlns:a16="http://schemas.microsoft.com/office/drawing/2014/main" id="{388C64C0-8BDC-441D-3B69-9F5CEC9E0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681748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617BA927-55AD-E9F1-C7EC-EE67588BE412}"/>
              </a:ext>
            </a:extLst>
          </p:cNvPr>
          <p:cNvSpPr>
            <a:spLocks noGrp="1"/>
          </p:cNvSpPr>
          <p:nvPr>
            <p:ph type="title"/>
          </p:nvPr>
        </p:nvSpPr>
        <p:spPr>
          <a:xfrm>
            <a:off x="804672" y="457200"/>
            <a:ext cx="10579608" cy="1188720"/>
          </a:xfrm>
        </p:spPr>
        <p:txBody>
          <a:bodyPr>
            <a:normAutofit/>
          </a:bodyPr>
          <a:lstStyle/>
          <a:p>
            <a:r>
              <a:rPr lang="es-PA" sz="4000">
                <a:solidFill>
                  <a:schemeClr val="tx2"/>
                </a:solidFill>
              </a:rPr>
              <a:t>Comparación de resultados</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Marcador de contenido 3">
            <a:extLst>
              <a:ext uri="{FF2B5EF4-FFF2-40B4-BE49-F238E27FC236}">
                <a16:creationId xmlns:a16="http://schemas.microsoft.com/office/drawing/2014/main" id="{0F1DCE2B-E702-AB5E-ABD4-F13E30CD7864}"/>
              </a:ext>
            </a:extLst>
          </p:cNvPr>
          <p:cNvGraphicFramePr>
            <a:graphicFrameLocks noGrp="1"/>
          </p:cNvGraphicFramePr>
          <p:nvPr>
            <p:ph idx="1"/>
            <p:extLst>
              <p:ext uri="{D42A27DB-BD31-4B8C-83A1-F6EECF244321}">
                <p14:modId xmlns:p14="http://schemas.microsoft.com/office/powerpoint/2010/main" val="3206371797"/>
              </p:ext>
            </p:extLst>
          </p:nvPr>
        </p:nvGraphicFramePr>
        <p:xfrm>
          <a:off x="1036320" y="2869402"/>
          <a:ext cx="10119363" cy="2914630"/>
        </p:xfrm>
        <a:graphic>
          <a:graphicData uri="http://schemas.openxmlformats.org/drawingml/2006/table">
            <a:tbl>
              <a:tblPr firstRow="1" firstCol="1" bandRow="1">
                <a:tableStyleId>{5C22544A-7EE6-4342-B048-85BDC9FD1C3A}</a:tableStyleId>
              </a:tblPr>
              <a:tblGrid>
                <a:gridCol w="2879883">
                  <a:extLst>
                    <a:ext uri="{9D8B030D-6E8A-4147-A177-3AD203B41FA5}">
                      <a16:colId xmlns:a16="http://schemas.microsoft.com/office/drawing/2014/main" val="4072410392"/>
                    </a:ext>
                  </a:extLst>
                </a:gridCol>
                <a:gridCol w="2736055">
                  <a:extLst>
                    <a:ext uri="{9D8B030D-6E8A-4147-A177-3AD203B41FA5}">
                      <a16:colId xmlns:a16="http://schemas.microsoft.com/office/drawing/2014/main" val="2313616199"/>
                    </a:ext>
                  </a:extLst>
                </a:gridCol>
                <a:gridCol w="1129032">
                  <a:extLst>
                    <a:ext uri="{9D8B030D-6E8A-4147-A177-3AD203B41FA5}">
                      <a16:colId xmlns:a16="http://schemas.microsoft.com/office/drawing/2014/main" val="3246574350"/>
                    </a:ext>
                  </a:extLst>
                </a:gridCol>
                <a:gridCol w="1129032">
                  <a:extLst>
                    <a:ext uri="{9D8B030D-6E8A-4147-A177-3AD203B41FA5}">
                      <a16:colId xmlns:a16="http://schemas.microsoft.com/office/drawing/2014/main" val="2278980588"/>
                    </a:ext>
                  </a:extLst>
                </a:gridCol>
                <a:gridCol w="1129032">
                  <a:extLst>
                    <a:ext uri="{9D8B030D-6E8A-4147-A177-3AD203B41FA5}">
                      <a16:colId xmlns:a16="http://schemas.microsoft.com/office/drawing/2014/main" val="3749556317"/>
                    </a:ext>
                  </a:extLst>
                </a:gridCol>
                <a:gridCol w="1116329">
                  <a:extLst>
                    <a:ext uri="{9D8B030D-6E8A-4147-A177-3AD203B41FA5}">
                      <a16:colId xmlns:a16="http://schemas.microsoft.com/office/drawing/2014/main" val="1451275225"/>
                    </a:ext>
                  </a:extLst>
                </a:gridCol>
              </a:tblGrid>
              <a:tr h="291463">
                <a:tc>
                  <a:txBody>
                    <a:bodyPr/>
                    <a:lstStyle/>
                    <a:p>
                      <a:pPr algn="l">
                        <a:lnSpc>
                          <a:spcPct val="150000"/>
                        </a:lnSpc>
                      </a:pPr>
                      <a:r>
                        <a:rPr lang="es-PA" sz="1200">
                          <a:effectLst/>
                        </a:rPr>
                        <a:t>Dataset</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Modelo </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Precisión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Recall</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MSE</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MAD</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1749063050"/>
                  </a:ext>
                </a:extLst>
              </a:tr>
              <a:tr h="291463">
                <a:tc>
                  <a:txBody>
                    <a:bodyPr/>
                    <a:lstStyle/>
                    <a:p>
                      <a:pPr algn="l">
                        <a:lnSpc>
                          <a:spcPct val="150000"/>
                        </a:lnSpc>
                      </a:pPr>
                      <a:r>
                        <a:rPr lang="es-ES" sz="1200">
                          <a:effectLst/>
                        </a:rPr>
                        <a:t>Con menos columnas</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Logistic Regression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93.5%</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93.5%</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0.05081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0.1189</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1421777147"/>
                  </a:ext>
                </a:extLst>
              </a:tr>
              <a:tr h="291463">
                <a:tc>
                  <a:txBody>
                    <a:bodyPr/>
                    <a:lstStyle/>
                    <a:p>
                      <a:pPr algn="l">
                        <a:lnSpc>
                          <a:spcPct val="150000"/>
                        </a:lnSpc>
                      </a:pPr>
                      <a:r>
                        <a:rPr lang="es-ES" sz="1200">
                          <a:effectLst/>
                        </a:rPr>
                        <a:t>Limpio </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Logistic Regression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93.0%</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93.0%</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0.05401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0.117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772047349"/>
                  </a:ext>
                </a:extLst>
              </a:tr>
              <a:tr h="291463">
                <a:tc>
                  <a:txBody>
                    <a:bodyPr/>
                    <a:lstStyle/>
                    <a:p>
                      <a:pPr algn="l">
                        <a:lnSpc>
                          <a:spcPct val="150000"/>
                        </a:lnSpc>
                      </a:pPr>
                      <a:r>
                        <a:rPr lang="es-ES" sz="1200">
                          <a:effectLst/>
                        </a:rPr>
                        <a:t>Original</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Logistic Regression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92.9%</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0.05607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0.1224</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1146778886"/>
                  </a:ext>
                </a:extLst>
              </a:tr>
              <a:tr h="291463">
                <a:tc>
                  <a:txBody>
                    <a:bodyPr/>
                    <a:lstStyle/>
                    <a:p>
                      <a:pPr algn="l">
                        <a:lnSpc>
                          <a:spcPct val="150000"/>
                        </a:lnSpc>
                      </a:pPr>
                      <a:r>
                        <a:rPr lang="es-ES" sz="1200">
                          <a:effectLst/>
                        </a:rPr>
                        <a:t>Con menos columnas</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Multilayer Perceptron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95.6%</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95.6%</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0.03861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0.0634</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05318995"/>
                  </a:ext>
                </a:extLst>
              </a:tr>
              <a:tr h="291463">
                <a:tc>
                  <a:txBody>
                    <a:bodyPr/>
                    <a:lstStyle/>
                    <a:p>
                      <a:pPr algn="l">
                        <a:lnSpc>
                          <a:spcPct val="150000"/>
                        </a:lnSpc>
                      </a:pPr>
                      <a:r>
                        <a:rPr lang="es-ES" sz="1200">
                          <a:effectLst/>
                        </a:rPr>
                        <a:t>Limpio </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Multilayer Perceptron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0.03686</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0.0559</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611138642"/>
                  </a:ext>
                </a:extLst>
              </a:tr>
              <a:tr h="291463">
                <a:tc>
                  <a:txBody>
                    <a:bodyPr/>
                    <a:lstStyle/>
                    <a:p>
                      <a:pPr algn="l">
                        <a:lnSpc>
                          <a:spcPct val="150000"/>
                        </a:lnSpc>
                      </a:pPr>
                      <a:r>
                        <a:rPr lang="es-ES" sz="1200">
                          <a:effectLst/>
                        </a:rPr>
                        <a:t>Original</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Multilayer Perceptron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95.3%</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95.4%</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0.03656</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0.0617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250666454"/>
                  </a:ext>
                </a:extLst>
              </a:tr>
              <a:tr h="291463">
                <a:tc>
                  <a:txBody>
                    <a:bodyPr/>
                    <a:lstStyle/>
                    <a:p>
                      <a:pPr algn="l">
                        <a:lnSpc>
                          <a:spcPct val="150000"/>
                        </a:lnSpc>
                      </a:pPr>
                      <a:r>
                        <a:rPr lang="es-ES" sz="1200">
                          <a:effectLst/>
                        </a:rPr>
                        <a:t>Con menos columnas</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RandomForest</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97.8%</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97.8%</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0.01631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0.0322</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104420259"/>
                  </a:ext>
                </a:extLst>
              </a:tr>
              <a:tr h="291463">
                <a:tc>
                  <a:txBody>
                    <a:bodyPr/>
                    <a:lstStyle/>
                    <a:p>
                      <a:pPr algn="l">
                        <a:lnSpc>
                          <a:spcPct val="150000"/>
                        </a:lnSpc>
                      </a:pPr>
                      <a:r>
                        <a:rPr lang="es-ES" sz="1200">
                          <a:effectLst/>
                        </a:rPr>
                        <a:t>Limpio </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RandomForest</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99.2%</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99.2%</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0.00661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0.0133</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239436201"/>
                  </a:ext>
                </a:extLst>
              </a:tr>
              <a:tr h="291463">
                <a:tc>
                  <a:txBody>
                    <a:bodyPr/>
                    <a:lstStyle/>
                    <a:p>
                      <a:pPr algn="l">
                        <a:lnSpc>
                          <a:spcPct val="150000"/>
                        </a:lnSpc>
                      </a:pPr>
                      <a:r>
                        <a:rPr lang="es-ES" sz="1200">
                          <a:effectLst/>
                        </a:rPr>
                        <a:t>Original</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RandomForest</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99.20%</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99.10%</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0.00671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0.0134</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880646673"/>
                  </a:ext>
                </a:extLst>
              </a:tr>
            </a:tbl>
          </a:graphicData>
        </a:graphic>
      </p:graphicFrame>
    </p:spTree>
    <p:extLst>
      <p:ext uri="{BB962C8B-B14F-4D97-AF65-F5344CB8AC3E}">
        <p14:creationId xmlns:p14="http://schemas.microsoft.com/office/powerpoint/2010/main" val="303759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Marcador de contenido 2">
            <a:extLst>
              <a:ext uri="{FF2B5EF4-FFF2-40B4-BE49-F238E27FC236}">
                <a16:creationId xmlns:a16="http://schemas.microsoft.com/office/drawing/2014/main" id="{97AE58F6-3D94-8EE7-F973-5441FA1D55C6}"/>
              </a:ext>
            </a:extLst>
          </p:cNvPr>
          <p:cNvGraphicFramePr>
            <a:graphicFrameLocks noGrp="1"/>
          </p:cNvGraphicFramePr>
          <p:nvPr>
            <p:ph idx="1"/>
            <p:extLst>
              <p:ext uri="{D42A27DB-BD31-4B8C-83A1-F6EECF244321}">
                <p14:modId xmlns:p14="http://schemas.microsoft.com/office/powerpoint/2010/main" val="873566004"/>
              </p:ext>
            </p:extLst>
          </p:nvPr>
        </p:nvGraphicFramePr>
        <p:xfrm>
          <a:off x="621092" y="1236128"/>
          <a:ext cx="11255387" cy="4385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951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27DEEDE1-AE3C-21CB-6F2A-45C970D29084}"/>
              </a:ext>
            </a:extLst>
          </p:cNvPr>
          <p:cNvGraphicFramePr>
            <a:graphicFrameLocks noGrp="1"/>
          </p:cNvGraphicFramePr>
          <p:nvPr>
            <p:ph idx="1"/>
            <p:extLst>
              <p:ext uri="{D42A27DB-BD31-4B8C-83A1-F6EECF244321}">
                <p14:modId xmlns:p14="http://schemas.microsoft.com/office/powerpoint/2010/main" val="3514578119"/>
              </p:ext>
            </p:extLst>
          </p:nvPr>
        </p:nvGraphicFramePr>
        <p:xfrm>
          <a:off x="588819" y="691701"/>
          <a:ext cx="10515599" cy="1354458"/>
        </p:xfrm>
        <a:graphic>
          <a:graphicData uri="http://schemas.openxmlformats.org/drawingml/2006/table">
            <a:tbl>
              <a:tblPr firstRow="1" firstCol="1" bandRow="1">
                <a:tableStyleId>{5C22544A-7EE6-4342-B048-85BDC9FD1C3A}</a:tableStyleId>
              </a:tblPr>
              <a:tblGrid>
                <a:gridCol w="2996946">
                  <a:extLst>
                    <a:ext uri="{9D8B030D-6E8A-4147-A177-3AD203B41FA5}">
                      <a16:colId xmlns:a16="http://schemas.microsoft.com/office/drawing/2014/main" val="1475732038"/>
                    </a:ext>
                  </a:extLst>
                </a:gridCol>
                <a:gridCol w="2601559">
                  <a:extLst>
                    <a:ext uri="{9D8B030D-6E8A-4147-A177-3AD203B41FA5}">
                      <a16:colId xmlns:a16="http://schemas.microsoft.com/office/drawing/2014/main" val="1049312499"/>
                    </a:ext>
                  </a:extLst>
                </a:gridCol>
                <a:gridCol w="2893893">
                  <a:extLst>
                    <a:ext uri="{9D8B030D-6E8A-4147-A177-3AD203B41FA5}">
                      <a16:colId xmlns:a16="http://schemas.microsoft.com/office/drawing/2014/main" val="4128135594"/>
                    </a:ext>
                  </a:extLst>
                </a:gridCol>
                <a:gridCol w="2023201">
                  <a:extLst>
                    <a:ext uri="{9D8B030D-6E8A-4147-A177-3AD203B41FA5}">
                      <a16:colId xmlns:a16="http://schemas.microsoft.com/office/drawing/2014/main" val="3980326890"/>
                    </a:ext>
                  </a:extLst>
                </a:gridCol>
              </a:tblGrid>
              <a:tr h="190500">
                <a:tc>
                  <a:txBody>
                    <a:bodyPr/>
                    <a:lstStyle/>
                    <a:p>
                      <a:pPr algn="l">
                        <a:lnSpc>
                          <a:spcPct val="150000"/>
                        </a:lnSpc>
                      </a:pPr>
                      <a:r>
                        <a:rPr lang="es-PA" sz="1100">
                          <a:effectLst/>
                        </a:rPr>
                        <a:t>Promedio de Precisión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Modelo </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pPr>
                      <a:endParaRPr lang="es-PA" sz="1100" dirty="0">
                        <a:effectLst/>
                        <a:latin typeface="Aptos" panose="020B0004020202020204" pitchFamily="34" charset="0"/>
                      </a:endParaRPr>
                    </a:p>
                  </a:txBody>
                  <a:tcPr marL="44450" marR="44450" marT="0" marB="0" anchor="b"/>
                </a:tc>
                <a:tc>
                  <a:txBody>
                    <a:bodyPr/>
                    <a:lstStyle/>
                    <a:p>
                      <a:pPr>
                        <a:lnSpc>
                          <a:spcPct val="107000"/>
                        </a:lnSpc>
                      </a:pPr>
                      <a:endParaRPr lang="es-PA" sz="1100">
                        <a:effectLst/>
                        <a:latin typeface="Aptos" panose="020B0004020202020204" pitchFamily="34" charset="0"/>
                      </a:endParaRPr>
                    </a:p>
                  </a:txBody>
                  <a:tcPr marL="44450" marR="44450" marT="0" marB="0" anchor="b"/>
                </a:tc>
                <a:extLst>
                  <a:ext uri="{0D108BD9-81ED-4DB2-BD59-A6C34878D82A}">
                    <a16:rowId xmlns:a16="http://schemas.microsoft.com/office/drawing/2014/main" val="615814220"/>
                  </a:ext>
                </a:extLst>
              </a:tr>
              <a:tr h="190500">
                <a:tc>
                  <a:txBody>
                    <a:bodyPr/>
                    <a:lstStyle/>
                    <a:p>
                      <a:pPr algn="l">
                        <a:lnSpc>
                          <a:spcPct val="150000"/>
                        </a:lnSpc>
                      </a:pPr>
                      <a:r>
                        <a:rPr lang="es-PA" sz="1100">
                          <a:effectLst/>
                        </a:rPr>
                        <a:t>Dataset</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Logistic Regression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Multilayer Perceptron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RandomForest</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874149314"/>
                  </a:ext>
                </a:extLst>
              </a:tr>
              <a:tr h="190500">
                <a:tc>
                  <a:txBody>
                    <a:bodyPr/>
                    <a:lstStyle/>
                    <a:p>
                      <a:pPr algn="l">
                        <a:lnSpc>
                          <a:spcPct val="150000"/>
                        </a:lnSpc>
                      </a:pPr>
                      <a:r>
                        <a:rPr lang="es-PA" sz="1100">
                          <a:effectLst/>
                        </a:rPr>
                        <a:t>Con menos columnas</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93.45%</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95.60%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97.80%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257424799"/>
                  </a:ext>
                </a:extLst>
              </a:tr>
              <a:tr h="190500">
                <a:tc>
                  <a:txBody>
                    <a:bodyPr/>
                    <a:lstStyle/>
                    <a:p>
                      <a:pPr algn="l">
                        <a:lnSpc>
                          <a:spcPct val="150000"/>
                        </a:lnSpc>
                      </a:pPr>
                      <a:r>
                        <a:rPr lang="es-PA" sz="1100">
                          <a:effectLst/>
                        </a:rPr>
                        <a:t>Limpio </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93.00%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95.70%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99.20%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892287951"/>
                  </a:ext>
                </a:extLst>
              </a:tr>
              <a:tr h="190500">
                <a:tc>
                  <a:txBody>
                    <a:bodyPr/>
                    <a:lstStyle/>
                    <a:p>
                      <a:pPr algn="l">
                        <a:lnSpc>
                          <a:spcPct val="150000"/>
                        </a:lnSpc>
                      </a:pPr>
                      <a:r>
                        <a:rPr lang="es-PA" sz="1100">
                          <a:effectLst/>
                        </a:rPr>
                        <a:t>Original</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92.90%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95.30%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99.20%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199233156"/>
                  </a:ext>
                </a:extLst>
              </a:tr>
              <a:tr h="190500">
                <a:tc>
                  <a:txBody>
                    <a:bodyPr/>
                    <a:lstStyle/>
                    <a:p>
                      <a:pPr algn="l">
                        <a:lnSpc>
                          <a:spcPct val="150000"/>
                        </a:lnSpc>
                      </a:pPr>
                      <a:r>
                        <a:rPr lang="es-PA" sz="1100">
                          <a:effectLst/>
                        </a:rPr>
                        <a:t>Total general</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93.12%</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95.53%</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dirty="0">
                          <a:effectLst/>
                        </a:rPr>
                        <a:t>98.73%</a:t>
                      </a:r>
                      <a:endParaRPr lang="es-PA"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515576133"/>
                  </a:ext>
                </a:extLst>
              </a:tr>
            </a:tbl>
          </a:graphicData>
        </a:graphic>
      </p:graphicFrame>
      <p:graphicFrame>
        <p:nvGraphicFramePr>
          <p:cNvPr id="5" name="Gráfico 4" descr="Tipo de gráfico: Barras agrupadas. &quot;Recall&quot; por &quot;Dataset&quot; y &quot;Modelo&quot;&#10;&#10;Descripción generada automáticamente">
            <a:extLst>
              <a:ext uri="{FF2B5EF4-FFF2-40B4-BE49-F238E27FC236}">
                <a16:creationId xmlns:a16="http://schemas.microsoft.com/office/drawing/2014/main" id="{E6C81E57-84C9-45A7-1173-38E98D41C5A2}"/>
              </a:ext>
            </a:extLst>
          </p:cNvPr>
          <p:cNvGraphicFramePr/>
          <p:nvPr>
            <p:extLst>
              <p:ext uri="{D42A27DB-BD31-4B8C-83A1-F6EECF244321}">
                <p14:modId xmlns:p14="http://schemas.microsoft.com/office/powerpoint/2010/main" val="4291949755"/>
              </p:ext>
            </p:extLst>
          </p:nvPr>
        </p:nvGraphicFramePr>
        <p:xfrm>
          <a:off x="1625541" y="2296736"/>
          <a:ext cx="8368204" cy="40116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0060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E3E25515-1EDC-66D3-F008-60A774B2CA59}"/>
              </a:ext>
            </a:extLst>
          </p:cNvPr>
          <p:cNvGraphicFramePr/>
          <p:nvPr>
            <p:extLst>
              <p:ext uri="{D42A27DB-BD31-4B8C-83A1-F6EECF244321}">
                <p14:modId xmlns:p14="http://schemas.microsoft.com/office/powerpoint/2010/main" val="2372461346"/>
              </p:ext>
            </p:extLst>
          </p:nvPr>
        </p:nvGraphicFramePr>
        <p:xfrm>
          <a:off x="2087793" y="1952711"/>
          <a:ext cx="8275407" cy="39955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a 2">
            <a:extLst>
              <a:ext uri="{FF2B5EF4-FFF2-40B4-BE49-F238E27FC236}">
                <a16:creationId xmlns:a16="http://schemas.microsoft.com/office/drawing/2014/main" id="{8899F4B3-C856-8998-5F22-CA4097853EBD}"/>
              </a:ext>
            </a:extLst>
          </p:cNvPr>
          <p:cNvGraphicFramePr>
            <a:graphicFrameLocks noGrp="1"/>
          </p:cNvGraphicFramePr>
          <p:nvPr>
            <p:extLst>
              <p:ext uri="{D42A27DB-BD31-4B8C-83A1-F6EECF244321}">
                <p14:modId xmlns:p14="http://schemas.microsoft.com/office/powerpoint/2010/main" val="3100669115"/>
              </p:ext>
            </p:extLst>
          </p:nvPr>
        </p:nvGraphicFramePr>
        <p:xfrm>
          <a:off x="662710" y="324281"/>
          <a:ext cx="10515599" cy="1128715"/>
        </p:xfrm>
        <a:graphic>
          <a:graphicData uri="http://schemas.openxmlformats.org/drawingml/2006/table">
            <a:tbl>
              <a:tblPr firstRow="1" firstCol="1" bandRow="1">
                <a:tableStyleId>{5C22544A-7EE6-4342-B048-85BDC9FD1C3A}</a:tableStyleId>
              </a:tblPr>
              <a:tblGrid>
                <a:gridCol w="2608391">
                  <a:extLst>
                    <a:ext uri="{9D8B030D-6E8A-4147-A177-3AD203B41FA5}">
                      <a16:colId xmlns:a16="http://schemas.microsoft.com/office/drawing/2014/main" val="1313977814"/>
                    </a:ext>
                  </a:extLst>
                </a:gridCol>
                <a:gridCol w="2635736">
                  <a:extLst>
                    <a:ext uri="{9D8B030D-6E8A-4147-A177-3AD203B41FA5}">
                      <a16:colId xmlns:a16="http://schemas.microsoft.com/office/drawing/2014/main" val="2462751180"/>
                    </a:ext>
                  </a:extLst>
                </a:gridCol>
                <a:gridCol w="2635736">
                  <a:extLst>
                    <a:ext uri="{9D8B030D-6E8A-4147-A177-3AD203B41FA5}">
                      <a16:colId xmlns:a16="http://schemas.microsoft.com/office/drawing/2014/main" val="4089527786"/>
                    </a:ext>
                  </a:extLst>
                </a:gridCol>
                <a:gridCol w="2635736">
                  <a:extLst>
                    <a:ext uri="{9D8B030D-6E8A-4147-A177-3AD203B41FA5}">
                      <a16:colId xmlns:a16="http://schemas.microsoft.com/office/drawing/2014/main" val="2294902760"/>
                    </a:ext>
                  </a:extLst>
                </a:gridCol>
              </a:tblGrid>
              <a:tr h="190500">
                <a:tc>
                  <a:txBody>
                    <a:bodyPr/>
                    <a:lstStyle/>
                    <a:p>
                      <a:pPr algn="l">
                        <a:lnSpc>
                          <a:spcPct val="150000"/>
                        </a:lnSpc>
                      </a:pPr>
                      <a:r>
                        <a:rPr lang="es-PA" sz="1100">
                          <a:effectLst/>
                        </a:rPr>
                        <a:t>Promedio de MAD</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dirty="0">
                          <a:effectLst/>
                        </a:rPr>
                        <a:t>Modelo </a:t>
                      </a:r>
                      <a:endParaRPr lang="es-PA"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pPr>
                      <a:endParaRPr lang="es-PA" sz="1100">
                        <a:effectLst/>
                        <a:latin typeface="Aptos" panose="020B0004020202020204" pitchFamily="34" charset="0"/>
                      </a:endParaRPr>
                    </a:p>
                  </a:txBody>
                  <a:tcPr marL="44450" marR="44450" marT="0" marB="0" anchor="b"/>
                </a:tc>
                <a:tc>
                  <a:txBody>
                    <a:bodyPr/>
                    <a:lstStyle/>
                    <a:p>
                      <a:pPr>
                        <a:lnSpc>
                          <a:spcPct val="107000"/>
                        </a:lnSpc>
                      </a:pPr>
                      <a:endParaRPr lang="es-PA" sz="1100">
                        <a:effectLst/>
                        <a:latin typeface="Aptos" panose="020B0004020202020204" pitchFamily="34" charset="0"/>
                      </a:endParaRPr>
                    </a:p>
                  </a:txBody>
                  <a:tcPr marL="44450" marR="44450" marT="0" marB="0" anchor="b"/>
                </a:tc>
                <a:extLst>
                  <a:ext uri="{0D108BD9-81ED-4DB2-BD59-A6C34878D82A}">
                    <a16:rowId xmlns:a16="http://schemas.microsoft.com/office/drawing/2014/main" val="1401218625"/>
                  </a:ext>
                </a:extLst>
              </a:tr>
              <a:tr h="190500">
                <a:tc>
                  <a:txBody>
                    <a:bodyPr/>
                    <a:lstStyle/>
                    <a:p>
                      <a:pPr algn="l">
                        <a:lnSpc>
                          <a:spcPct val="150000"/>
                        </a:lnSpc>
                      </a:pPr>
                      <a:r>
                        <a:rPr lang="es-PA" sz="1100">
                          <a:effectLst/>
                        </a:rPr>
                        <a:t>Dataset</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Logistic Regression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Multilayer Perceptron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RandomForest</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263736942"/>
                  </a:ext>
                </a:extLst>
              </a:tr>
              <a:tr h="190500">
                <a:tc>
                  <a:txBody>
                    <a:bodyPr/>
                    <a:lstStyle/>
                    <a:p>
                      <a:pPr algn="l">
                        <a:lnSpc>
                          <a:spcPct val="150000"/>
                        </a:lnSpc>
                      </a:pPr>
                      <a:r>
                        <a:rPr lang="es-PA" sz="1100">
                          <a:effectLst/>
                        </a:rPr>
                        <a:t>Con menos columnas</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0.1189</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0.0634</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0.0322</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157054434"/>
                  </a:ext>
                </a:extLst>
              </a:tr>
              <a:tr h="190500">
                <a:tc>
                  <a:txBody>
                    <a:bodyPr/>
                    <a:lstStyle/>
                    <a:p>
                      <a:pPr algn="l">
                        <a:lnSpc>
                          <a:spcPct val="150000"/>
                        </a:lnSpc>
                      </a:pPr>
                      <a:r>
                        <a:rPr lang="es-PA" sz="1100">
                          <a:effectLst/>
                        </a:rPr>
                        <a:t>Limpio </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0.117</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0.0559</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0.0133</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877182505"/>
                  </a:ext>
                </a:extLst>
              </a:tr>
              <a:tr h="190500">
                <a:tc>
                  <a:txBody>
                    <a:bodyPr/>
                    <a:lstStyle/>
                    <a:p>
                      <a:pPr algn="l">
                        <a:lnSpc>
                          <a:spcPct val="150000"/>
                        </a:lnSpc>
                      </a:pPr>
                      <a:r>
                        <a:rPr lang="es-PA" sz="1100">
                          <a:effectLst/>
                        </a:rPr>
                        <a:t>Original</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0.1224</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0.0617</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dirty="0">
                          <a:effectLst/>
                        </a:rPr>
                        <a:t>0.0134</a:t>
                      </a:r>
                      <a:endParaRPr lang="es-PA"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772058333"/>
                  </a:ext>
                </a:extLst>
              </a:tr>
            </a:tbl>
          </a:graphicData>
        </a:graphic>
      </p:graphicFrame>
    </p:spTree>
    <p:extLst>
      <p:ext uri="{BB962C8B-B14F-4D97-AF65-F5344CB8AC3E}">
        <p14:creationId xmlns:p14="http://schemas.microsoft.com/office/powerpoint/2010/main" val="159348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A1951EC-3225-A50E-226B-42442776F858}"/>
              </a:ext>
            </a:extLst>
          </p:cNvPr>
          <p:cNvSpPr>
            <a:spLocks noGrp="1"/>
          </p:cNvSpPr>
          <p:nvPr>
            <p:ph type="title"/>
          </p:nvPr>
        </p:nvSpPr>
        <p:spPr>
          <a:xfrm>
            <a:off x="5980359" y="5396002"/>
            <a:ext cx="4805996" cy="1297115"/>
          </a:xfrm>
        </p:spPr>
        <p:txBody>
          <a:bodyPr vert="horz" lIns="91440" tIns="45720" rIns="91440" bIns="45720" rtlCol="0" anchor="t">
            <a:normAutofit/>
          </a:bodyPr>
          <a:lstStyle/>
          <a:p>
            <a:r>
              <a:rPr lang="en-US" sz="3400" kern="1200" dirty="0" err="1">
                <a:solidFill>
                  <a:schemeClr val="tx2"/>
                </a:solidFill>
                <a:latin typeface="+mj-lt"/>
                <a:ea typeface="+mj-ea"/>
                <a:cs typeface="+mj-cs"/>
              </a:rPr>
              <a:t>Prueba</a:t>
            </a:r>
            <a:r>
              <a:rPr lang="en-US" sz="3400" kern="1200" dirty="0">
                <a:solidFill>
                  <a:schemeClr val="tx2"/>
                </a:solidFill>
                <a:latin typeface="+mj-lt"/>
                <a:ea typeface="+mj-ea"/>
                <a:cs typeface="+mj-cs"/>
              </a:rPr>
              <a:t> de </a:t>
            </a:r>
            <a:r>
              <a:rPr lang="en-US" sz="3400" kern="1200" dirty="0" err="1">
                <a:solidFill>
                  <a:schemeClr val="tx2"/>
                </a:solidFill>
                <a:latin typeface="+mj-lt"/>
                <a:ea typeface="+mj-ea"/>
                <a:cs typeface="+mj-cs"/>
              </a:rPr>
              <a:t>modelo</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RandomForest</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en</a:t>
            </a:r>
            <a:r>
              <a:rPr lang="en-US" sz="3400" kern="1200" dirty="0">
                <a:solidFill>
                  <a:schemeClr val="tx2"/>
                </a:solidFill>
                <a:latin typeface="+mj-lt"/>
                <a:ea typeface="+mj-ea"/>
                <a:cs typeface="+mj-cs"/>
              </a:rPr>
              <a:t> Python</a:t>
            </a: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74D88E90-9DFA-2432-704C-24099833691C}"/>
              </a:ext>
            </a:extLst>
          </p:cNvPr>
          <p:cNvPicPr>
            <a:picLocks noChangeAspect="1"/>
          </p:cNvPicPr>
          <p:nvPr/>
        </p:nvPicPr>
        <p:blipFill>
          <a:blip r:embed="rId2"/>
          <a:stretch>
            <a:fillRect/>
          </a:stretch>
        </p:blipFill>
        <p:spPr>
          <a:xfrm>
            <a:off x="934149" y="554143"/>
            <a:ext cx="9852206" cy="4655166"/>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1450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ADD6C35-4B10-4BFC-BAD6-56B49A790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F2D7E6-E6AB-F705-A42B-84DDCF66E85F}"/>
              </a:ext>
            </a:extLst>
          </p:cNvPr>
          <p:cNvSpPr>
            <a:spLocks noGrp="1"/>
          </p:cNvSpPr>
          <p:nvPr>
            <p:ph type="title"/>
          </p:nvPr>
        </p:nvSpPr>
        <p:spPr>
          <a:xfrm>
            <a:off x="127666" y="2701917"/>
            <a:ext cx="4050777" cy="1514185"/>
          </a:xfrm>
        </p:spPr>
        <p:txBody>
          <a:bodyPr vert="horz" lIns="91440" tIns="45720" rIns="91440" bIns="45720" rtlCol="0" anchor="t">
            <a:normAutofit fontScale="90000"/>
          </a:bodyPr>
          <a:lstStyle/>
          <a:p>
            <a:r>
              <a:rPr lang="en-US" sz="3400" dirty="0" err="1">
                <a:solidFill>
                  <a:schemeClr val="tx2"/>
                </a:solidFill>
                <a:effectLst/>
              </a:rPr>
              <a:t>Crear</a:t>
            </a:r>
            <a:r>
              <a:rPr lang="en-US" sz="3400" dirty="0">
                <a:solidFill>
                  <a:schemeClr val="tx2"/>
                </a:solidFill>
                <a:effectLst/>
              </a:rPr>
              <a:t> </a:t>
            </a:r>
            <a:r>
              <a:rPr lang="en-US" sz="3400" dirty="0" err="1">
                <a:solidFill>
                  <a:schemeClr val="tx2"/>
                </a:solidFill>
                <a:effectLst/>
              </a:rPr>
              <a:t>el</a:t>
            </a:r>
            <a:r>
              <a:rPr lang="en-US" sz="3400" dirty="0">
                <a:solidFill>
                  <a:schemeClr val="tx2"/>
                </a:solidFill>
                <a:effectLst/>
              </a:rPr>
              <a:t> </a:t>
            </a:r>
            <a:r>
              <a:rPr lang="en-US" sz="3400" dirty="0" err="1">
                <a:solidFill>
                  <a:schemeClr val="tx2"/>
                </a:solidFill>
                <a:effectLst/>
              </a:rPr>
              <a:t>modelo</a:t>
            </a:r>
            <a:r>
              <a:rPr lang="en-US" sz="3400" dirty="0">
                <a:solidFill>
                  <a:schemeClr val="tx2"/>
                </a:solidFill>
                <a:effectLst/>
              </a:rPr>
              <a:t>, </a:t>
            </a:r>
            <a:r>
              <a:rPr lang="en-US" sz="3400" dirty="0" err="1">
                <a:solidFill>
                  <a:schemeClr val="tx2"/>
                </a:solidFill>
                <a:effectLst/>
              </a:rPr>
              <a:t>entrenarlo</a:t>
            </a:r>
            <a:r>
              <a:rPr lang="en-US" sz="3400" dirty="0">
                <a:solidFill>
                  <a:schemeClr val="tx2"/>
                </a:solidFill>
                <a:effectLst/>
              </a:rPr>
              <a:t> y </a:t>
            </a:r>
            <a:r>
              <a:rPr lang="en-US" sz="3400" dirty="0" err="1">
                <a:solidFill>
                  <a:schemeClr val="tx2"/>
                </a:solidFill>
                <a:effectLst/>
              </a:rPr>
              <a:t>evaluar</a:t>
            </a:r>
            <a:r>
              <a:rPr lang="en-US" sz="3400" dirty="0">
                <a:solidFill>
                  <a:schemeClr val="tx2"/>
                </a:solidFill>
                <a:effectLst/>
              </a:rPr>
              <a:t> </a:t>
            </a:r>
            <a:r>
              <a:rPr lang="en-US" sz="3400" dirty="0" err="1">
                <a:solidFill>
                  <a:schemeClr val="tx2"/>
                </a:solidFill>
                <a:effectLst/>
              </a:rPr>
              <a:t>su</a:t>
            </a:r>
            <a:r>
              <a:rPr lang="en-US" sz="3400" dirty="0">
                <a:solidFill>
                  <a:schemeClr val="tx2"/>
                </a:solidFill>
                <a:effectLst/>
              </a:rPr>
              <a:t> </a:t>
            </a:r>
            <a:r>
              <a:rPr lang="en-US" sz="3400" dirty="0" err="1">
                <a:solidFill>
                  <a:schemeClr val="tx2"/>
                </a:solidFill>
                <a:effectLst/>
              </a:rPr>
              <a:t>precisión</a:t>
            </a:r>
            <a:r>
              <a:rPr lang="en-US" sz="3400" dirty="0">
                <a:solidFill>
                  <a:schemeClr val="tx2"/>
                </a:solidFill>
                <a:effectLst/>
              </a:rPr>
              <a:t>.</a:t>
            </a:r>
            <a:br>
              <a:rPr lang="en-US" sz="3400" dirty="0">
                <a:solidFill>
                  <a:schemeClr val="tx2"/>
                </a:solidFill>
                <a:effectLst/>
              </a:rPr>
            </a:br>
            <a:endParaRPr lang="en-US" sz="3400" dirty="0">
              <a:solidFill>
                <a:schemeClr val="tx2"/>
              </a:solidFill>
            </a:endParaRPr>
          </a:p>
        </p:txBody>
      </p:sp>
      <p:grpSp>
        <p:nvGrpSpPr>
          <p:cNvPr id="27" name="Group 26">
            <a:extLst>
              <a:ext uri="{FF2B5EF4-FFF2-40B4-BE49-F238E27FC236}">
                <a16:creationId xmlns:a16="http://schemas.microsoft.com/office/drawing/2014/main" id="{32AFDD1C-2418-460A-B0D3-EEF55EC823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66957" y="2290257"/>
            <a:ext cx="5324737" cy="4559213"/>
            <a:chOff x="6852124" y="2290257"/>
            <a:chExt cx="5330118" cy="4559213"/>
          </a:xfrm>
        </p:grpSpPr>
        <p:sp>
          <p:nvSpPr>
            <p:cNvPr id="28" name="Freeform: Shape 27">
              <a:extLst>
                <a:ext uri="{FF2B5EF4-FFF2-40B4-BE49-F238E27FC236}">
                  <a16:creationId xmlns:a16="http://schemas.microsoft.com/office/drawing/2014/main" id="{AF1D9B44-43EB-4833-B924-356EBE6D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52124" y="2290257"/>
              <a:ext cx="5330118" cy="4559213"/>
            </a:xfrm>
            <a:custGeom>
              <a:avLst/>
              <a:gdLst>
                <a:gd name="connsiteX0" fmla="*/ 3444904 w 5330118"/>
                <a:gd name="connsiteY0" fmla="*/ 220 h 4559213"/>
                <a:gd name="connsiteX1" fmla="*/ 3769380 w 5330118"/>
                <a:gd name="connsiteY1" fmla="*/ 20786 h 4559213"/>
                <a:gd name="connsiteX2" fmla="*/ 4399652 w 5330118"/>
                <a:gd name="connsiteY2" fmla="*/ 157746 h 4559213"/>
                <a:gd name="connsiteX3" fmla="*/ 4978946 w 5330118"/>
                <a:gd name="connsiteY3" fmla="*/ 421156 h 4559213"/>
                <a:gd name="connsiteX4" fmla="*/ 5239909 w 5330118"/>
                <a:gd name="connsiteY4" fmla="*/ 596177 h 4559213"/>
                <a:gd name="connsiteX5" fmla="*/ 5330118 w 5330118"/>
                <a:gd name="connsiteY5" fmla="*/ 672101 h 4559213"/>
                <a:gd name="connsiteX6" fmla="*/ 5330118 w 5330118"/>
                <a:gd name="connsiteY6" fmla="*/ 817108 h 4559213"/>
                <a:gd name="connsiteX7" fmla="*/ 5165156 w 5330118"/>
                <a:gd name="connsiteY7" fmla="*/ 689392 h 4559213"/>
                <a:gd name="connsiteX8" fmla="*/ 4907074 w 5330118"/>
                <a:gd name="connsiteY8" fmla="*/ 537310 h 4559213"/>
                <a:gd name="connsiteX9" fmla="*/ 4344130 w 5330118"/>
                <a:gd name="connsiteY9" fmla="*/ 331280 h 4559213"/>
                <a:gd name="connsiteX10" fmla="*/ 3749396 w 5330118"/>
                <a:gd name="connsiteY10" fmla="*/ 251913 h 4559213"/>
                <a:gd name="connsiteX11" fmla="*/ 3153752 w 5330118"/>
                <a:gd name="connsiteY11" fmla="*/ 282158 h 4559213"/>
                <a:gd name="connsiteX12" fmla="*/ 2861381 w 5330118"/>
                <a:gd name="connsiteY12" fmla="*/ 336106 h 4559213"/>
                <a:gd name="connsiteX13" fmla="*/ 2574686 w 5330118"/>
                <a:gd name="connsiteY13" fmla="*/ 413220 h 4559213"/>
                <a:gd name="connsiteX14" fmla="*/ 2294918 w 5330118"/>
                <a:gd name="connsiteY14" fmla="*/ 511569 h 4559213"/>
                <a:gd name="connsiteX15" fmla="*/ 2023438 w 5330118"/>
                <a:gd name="connsiteY15" fmla="*/ 630404 h 4559213"/>
                <a:gd name="connsiteX16" fmla="*/ 1508751 w 5330118"/>
                <a:gd name="connsiteY16" fmla="*/ 922342 h 4559213"/>
                <a:gd name="connsiteX17" fmla="*/ 1387034 w 5330118"/>
                <a:gd name="connsiteY17" fmla="*/ 1006427 h 4559213"/>
                <a:gd name="connsiteX18" fmla="*/ 1327197 w 5330118"/>
                <a:gd name="connsiteY18" fmla="*/ 1049865 h 4559213"/>
                <a:gd name="connsiteX19" fmla="*/ 1268155 w 5330118"/>
                <a:gd name="connsiteY19" fmla="*/ 1094374 h 4559213"/>
                <a:gd name="connsiteX20" fmla="*/ 1040389 w 5330118"/>
                <a:gd name="connsiteY20" fmla="*/ 1283245 h 4559213"/>
                <a:gd name="connsiteX21" fmla="*/ 633794 w 5330118"/>
                <a:gd name="connsiteY21" fmla="*/ 1711714 h 4559213"/>
                <a:gd name="connsiteX22" fmla="*/ 460415 w 5330118"/>
                <a:gd name="connsiteY22" fmla="*/ 1950670 h 4559213"/>
                <a:gd name="connsiteX23" fmla="*/ 312810 w 5330118"/>
                <a:gd name="connsiteY23" fmla="*/ 2205715 h 4559213"/>
                <a:gd name="connsiteX24" fmla="*/ 280110 w 5330118"/>
                <a:gd name="connsiteY24" fmla="*/ 2271675 h 4559213"/>
                <a:gd name="connsiteX25" fmla="*/ 264214 w 5330118"/>
                <a:gd name="connsiteY25" fmla="*/ 2304923 h 4559213"/>
                <a:gd name="connsiteX26" fmla="*/ 249113 w 5330118"/>
                <a:gd name="connsiteY26" fmla="*/ 2338492 h 4559213"/>
                <a:gd name="connsiteX27" fmla="*/ 220272 w 5330118"/>
                <a:gd name="connsiteY27" fmla="*/ 2406168 h 4559213"/>
                <a:gd name="connsiteX28" fmla="*/ 193250 w 5330118"/>
                <a:gd name="connsiteY28" fmla="*/ 2474595 h 4559213"/>
                <a:gd name="connsiteX29" fmla="*/ 105368 w 5330118"/>
                <a:gd name="connsiteY29" fmla="*/ 2754843 h 4559213"/>
                <a:gd name="connsiteX30" fmla="*/ 34063 w 5330118"/>
                <a:gd name="connsiteY30" fmla="*/ 3335503 h 4559213"/>
                <a:gd name="connsiteX31" fmla="*/ 64038 w 5330118"/>
                <a:gd name="connsiteY31" fmla="*/ 3625404 h 4559213"/>
                <a:gd name="connsiteX32" fmla="*/ 155554 w 5330118"/>
                <a:gd name="connsiteY32" fmla="*/ 3902649 h 4559213"/>
                <a:gd name="connsiteX33" fmla="*/ 187118 w 5330118"/>
                <a:gd name="connsiteY33" fmla="*/ 3968931 h 4559213"/>
                <a:gd name="connsiteX34" fmla="*/ 222202 w 5330118"/>
                <a:gd name="connsiteY34" fmla="*/ 4033711 h 4559213"/>
                <a:gd name="connsiteX35" fmla="*/ 299980 w 5330118"/>
                <a:gd name="connsiteY35" fmla="*/ 4159303 h 4559213"/>
                <a:gd name="connsiteX36" fmla="*/ 385818 w 5330118"/>
                <a:gd name="connsiteY36" fmla="*/ 4280604 h 4559213"/>
                <a:gd name="connsiteX37" fmla="*/ 477786 w 5330118"/>
                <a:gd name="connsiteY37" fmla="*/ 4398474 h 4559213"/>
                <a:gd name="connsiteX38" fmla="*/ 609756 w 5330118"/>
                <a:gd name="connsiteY38" fmla="*/ 4559213 h 4559213"/>
                <a:gd name="connsiteX39" fmla="*/ 480825 w 5330118"/>
                <a:gd name="connsiteY39" fmla="*/ 4559213 h 4559213"/>
                <a:gd name="connsiteX40" fmla="*/ 404211 w 5330118"/>
                <a:gd name="connsiteY40" fmla="*/ 4446629 h 4559213"/>
                <a:gd name="connsiteX41" fmla="*/ 321439 w 5330118"/>
                <a:gd name="connsiteY41" fmla="*/ 4320180 h 4559213"/>
                <a:gd name="connsiteX42" fmla="*/ 242640 w 5330118"/>
                <a:gd name="connsiteY42" fmla="*/ 4190941 h 4559213"/>
                <a:gd name="connsiteX43" fmla="*/ 109909 w 5330118"/>
                <a:gd name="connsiteY43" fmla="*/ 3919809 h 4559213"/>
                <a:gd name="connsiteX44" fmla="*/ 26229 w 5330118"/>
                <a:gd name="connsiteY44" fmla="*/ 3632054 h 4559213"/>
                <a:gd name="connsiteX45" fmla="*/ 0 w 5330118"/>
                <a:gd name="connsiteY45" fmla="*/ 3335503 h 4559213"/>
                <a:gd name="connsiteX46" fmla="*/ 234352 w 5330118"/>
                <a:gd name="connsiteY46" fmla="*/ 2173647 h 4559213"/>
                <a:gd name="connsiteX47" fmla="*/ 360384 w 5330118"/>
                <a:gd name="connsiteY47" fmla="*/ 1898869 h 4559213"/>
                <a:gd name="connsiteX48" fmla="*/ 511282 w 5330118"/>
                <a:gd name="connsiteY48" fmla="*/ 1634172 h 4559213"/>
                <a:gd name="connsiteX49" fmla="*/ 884381 w 5330118"/>
                <a:gd name="connsiteY49" fmla="*/ 1143281 h 4559213"/>
                <a:gd name="connsiteX50" fmla="*/ 1104768 w 5330118"/>
                <a:gd name="connsiteY50" fmla="*/ 921806 h 4559213"/>
                <a:gd name="connsiteX51" fmla="*/ 1163128 w 5330118"/>
                <a:gd name="connsiteY51" fmla="*/ 869254 h 4559213"/>
                <a:gd name="connsiteX52" fmla="*/ 1222624 w 5330118"/>
                <a:gd name="connsiteY52" fmla="*/ 817773 h 4559213"/>
                <a:gd name="connsiteX53" fmla="*/ 1345591 w 5330118"/>
                <a:gd name="connsiteY53" fmla="*/ 718886 h 4559213"/>
                <a:gd name="connsiteX54" fmla="*/ 1883100 w 5330118"/>
                <a:gd name="connsiteY54" fmla="*/ 378362 h 4559213"/>
                <a:gd name="connsiteX55" fmla="*/ 3118895 w 5330118"/>
                <a:gd name="connsiteY55" fmla="*/ 13600 h 4559213"/>
                <a:gd name="connsiteX56" fmla="*/ 3444904 w 5330118"/>
                <a:gd name="connsiteY56" fmla="*/ 220 h 455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330118" h="4559213">
                  <a:moveTo>
                    <a:pt x="3444904" y="220"/>
                  </a:moveTo>
                  <a:cubicBezTo>
                    <a:pt x="3553706" y="1507"/>
                    <a:pt x="3662253" y="8452"/>
                    <a:pt x="3769380" y="20786"/>
                  </a:cubicBezTo>
                  <a:cubicBezTo>
                    <a:pt x="3983974" y="45668"/>
                    <a:pt x="4196072" y="90499"/>
                    <a:pt x="4399652" y="157746"/>
                  </a:cubicBezTo>
                  <a:cubicBezTo>
                    <a:pt x="4603235" y="224778"/>
                    <a:pt x="4797732" y="313798"/>
                    <a:pt x="4978946" y="421156"/>
                  </a:cubicBezTo>
                  <a:cubicBezTo>
                    <a:pt x="5069496" y="474943"/>
                    <a:pt x="5156611" y="533449"/>
                    <a:pt x="5239909" y="596177"/>
                  </a:cubicBezTo>
                  <a:lnTo>
                    <a:pt x="5330118" y="672101"/>
                  </a:lnTo>
                  <a:lnTo>
                    <a:pt x="5330118" y="817108"/>
                  </a:lnTo>
                  <a:lnTo>
                    <a:pt x="5165156" y="689392"/>
                  </a:lnTo>
                  <a:cubicBezTo>
                    <a:pt x="5082384" y="633729"/>
                    <a:pt x="4996431" y="582355"/>
                    <a:pt x="4907074" y="537310"/>
                  </a:cubicBezTo>
                  <a:cubicBezTo>
                    <a:pt x="4728926" y="446145"/>
                    <a:pt x="4538970" y="377933"/>
                    <a:pt x="4344130" y="331280"/>
                  </a:cubicBezTo>
                  <a:cubicBezTo>
                    <a:pt x="4149292" y="284518"/>
                    <a:pt x="3949571" y="258885"/>
                    <a:pt x="3749396" y="251913"/>
                  </a:cubicBezTo>
                  <a:cubicBezTo>
                    <a:pt x="3548993" y="243976"/>
                    <a:pt x="3350636" y="254701"/>
                    <a:pt x="3153752" y="282158"/>
                  </a:cubicBezTo>
                  <a:cubicBezTo>
                    <a:pt x="3055539" y="296422"/>
                    <a:pt x="2957892" y="314119"/>
                    <a:pt x="2861381" y="336106"/>
                  </a:cubicBezTo>
                  <a:cubicBezTo>
                    <a:pt x="2764870" y="358414"/>
                    <a:pt x="2669154" y="383833"/>
                    <a:pt x="2574686" y="413220"/>
                  </a:cubicBezTo>
                  <a:cubicBezTo>
                    <a:pt x="2480219" y="442499"/>
                    <a:pt x="2386888" y="475318"/>
                    <a:pt x="2294918" y="511569"/>
                  </a:cubicBezTo>
                  <a:cubicBezTo>
                    <a:pt x="2203063" y="547928"/>
                    <a:pt x="2112455" y="587610"/>
                    <a:pt x="2023438" y="630404"/>
                  </a:cubicBezTo>
                  <a:cubicBezTo>
                    <a:pt x="1845404" y="715883"/>
                    <a:pt x="1673274" y="813375"/>
                    <a:pt x="1508751" y="922342"/>
                  </a:cubicBezTo>
                  <a:cubicBezTo>
                    <a:pt x="1467763" y="949692"/>
                    <a:pt x="1426887" y="977470"/>
                    <a:pt x="1387034" y="1006427"/>
                  </a:cubicBezTo>
                  <a:cubicBezTo>
                    <a:pt x="1366824" y="1020585"/>
                    <a:pt x="1347067" y="1035279"/>
                    <a:pt x="1327197" y="1049865"/>
                  </a:cubicBezTo>
                  <a:cubicBezTo>
                    <a:pt x="1307213" y="1064343"/>
                    <a:pt x="1287571" y="1079252"/>
                    <a:pt x="1268155" y="1094374"/>
                  </a:cubicBezTo>
                  <a:cubicBezTo>
                    <a:pt x="1190152" y="1154757"/>
                    <a:pt x="1113851" y="1217392"/>
                    <a:pt x="1040389" y="1283245"/>
                  </a:cubicBezTo>
                  <a:cubicBezTo>
                    <a:pt x="893125" y="1414521"/>
                    <a:pt x="756533" y="1557701"/>
                    <a:pt x="633794" y="1711714"/>
                  </a:cubicBezTo>
                  <a:cubicBezTo>
                    <a:pt x="572480" y="1788721"/>
                    <a:pt x="514461" y="1868409"/>
                    <a:pt x="460415" y="1950670"/>
                  </a:cubicBezTo>
                  <a:cubicBezTo>
                    <a:pt x="407277" y="2033362"/>
                    <a:pt x="357091" y="2118091"/>
                    <a:pt x="312810" y="2205715"/>
                  </a:cubicBezTo>
                  <a:cubicBezTo>
                    <a:pt x="301342" y="2227488"/>
                    <a:pt x="290669" y="2249581"/>
                    <a:pt x="280110" y="2271675"/>
                  </a:cubicBezTo>
                  <a:lnTo>
                    <a:pt x="264214" y="2304923"/>
                  </a:lnTo>
                  <a:lnTo>
                    <a:pt x="249113" y="2338492"/>
                  </a:lnTo>
                  <a:cubicBezTo>
                    <a:pt x="239234" y="2360908"/>
                    <a:pt x="229243" y="2383324"/>
                    <a:pt x="220272" y="2406168"/>
                  </a:cubicBezTo>
                  <a:cubicBezTo>
                    <a:pt x="211302" y="2429012"/>
                    <a:pt x="201425" y="2451536"/>
                    <a:pt x="193250" y="2474595"/>
                  </a:cubicBezTo>
                  <a:cubicBezTo>
                    <a:pt x="158279" y="2566187"/>
                    <a:pt x="128643" y="2659711"/>
                    <a:pt x="105368" y="2754843"/>
                  </a:cubicBezTo>
                  <a:cubicBezTo>
                    <a:pt x="58134" y="2944678"/>
                    <a:pt x="33950" y="3140091"/>
                    <a:pt x="34063" y="3335503"/>
                  </a:cubicBezTo>
                  <a:cubicBezTo>
                    <a:pt x="34630" y="3432888"/>
                    <a:pt x="44282" y="3530058"/>
                    <a:pt x="64038" y="3625404"/>
                  </a:cubicBezTo>
                  <a:cubicBezTo>
                    <a:pt x="84817" y="3720536"/>
                    <a:pt x="114905" y="3813631"/>
                    <a:pt x="155554" y="3902649"/>
                  </a:cubicBezTo>
                  <a:cubicBezTo>
                    <a:pt x="165205" y="3925066"/>
                    <a:pt x="176446" y="3946945"/>
                    <a:pt x="187118" y="3968931"/>
                  </a:cubicBezTo>
                  <a:cubicBezTo>
                    <a:pt x="198700" y="3990597"/>
                    <a:pt x="209713" y="4012475"/>
                    <a:pt x="222202" y="4033711"/>
                  </a:cubicBezTo>
                  <a:cubicBezTo>
                    <a:pt x="246047" y="4076612"/>
                    <a:pt x="272615" y="4118225"/>
                    <a:pt x="299980" y="4159303"/>
                  </a:cubicBezTo>
                  <a:cubicBezTo>
                    <a:pt x="327230" y="4200488"/>
                    <a:pt x="356410" y="4240599"/>
                    <a:pt x="385818" y="4280604"/>
                  </a:cubicBezTo>
                  <a:cubicBezTo>
                    <a:pt x="415679" y="4320287"/>
                    <a:pt x="446676" y="4359434"/>
                    <a:pt x="477786" y="4398474"/>
                  </a:cubicBezTo>
                  <a:lnTo>
                    <a:pt x="609756" y="4559213"/>
                  </a:lnTo>
                  <a:lnTo>
                    <a:pt x="480825" y="4559213"/>
                  </a:lnTo>
                  <a:lnTo>
                    <a:pt x="404211" y="4446629"/>
                  </a:lnTo>
                  <a:cubicBezTo>
                    <a:pt x="376166" y="4404802"/>
                    <a:pt x="348461" y="4362759"/>
                    <a:pt x="321439" y="4320180"/>
                  </a:cubicBezTo>
                  <a:cubicBezTo>
                    <a:pt x="294415" y="4277601"/>
                    <a:pt x="267619" y="4234915"/>
                    <a:pt x="242640" y="4190941"/>
                  </a:cubicBezTo>
                  <a:cubicBezTo>
                    <a:pt x="192568" y="4103424"/>
                    <a:pt x="146584" y="4013334"/>
                    <a:pt x="109909" y="3919809"/>
                  </a:cubicBezTo>
                  <a:cubicBezTo>
                    <a:pt x="72554" y="3826608"/>
                    <a:pt x="44850" y="3729975"/>
                    <a:pt x="26229" y="3632054"/>
                  </a:cubicBezTo>
                  <a:cubicBezTo>
                    <a:pt x="8403" y="3534134"/>
                    <a:pt x="0" y="3434711"/>
                    <a:pt x="0" y="3335503"/>
                  </a:cubicBezTo>
                  <a:cubicBezTo>
                    <a:pt x="1476" y="2939959"/>
                    <a:pt x="82433" y="2545488"/>
                    <a:pt x="234352" y="2173647"/>
                  </a:cubicBezTo>
                  <a:cubicBezTo>
                    <a:pt x="272502" y="2080767"/>
                    <a:pt x="313831" y="1988745"/>
                    <a:pt x="360384" y="1898869"/>
                  </a:cubicBezTo>
                  <a:cubicBezTo>
                    <a:pt x="406255" y="1808669"/>
                    <a:pt x="456781" y="1720402"/>
                    <a:pt x="511282" y="1634172"/>
                  </a:cubicBezTo>
                  <a:cubicBezTo>
                    <a:pt x="620396" y="1461818"/>
                    <a:pt x="744951" y="1296973"/>
                    <a:pt x="884381" y="1143281"/>
                  </a:cubicBezTo>
                  <a:cubicBezTo>
                    <a:pt x="954438" y="1066703"/>
                    <a:pt x="1027559" y="992378"/>
                    <a:pt x="1104768" y="921806"/>
                  </a:cubicBezTo>
                  <a:cubicBezTo>
                    <a:pt x="1123956" y="904003"/>
                    <a:pt x="1143258" y="886414"/>
                    <a:pt x="1163128" y="869254"/>
                  </a:cubicBezTo>
                  <a:cubicBezTo>
                    <a:pt x="1182885" y="851985"/>
                    <a:pt x="1202300" y="834396"/>
                    <a:pt x="1222624" y="817773"/>
                  </a:cubicBezTo>
                  <a:cubicBezTo>
                    <a:pt x="1262819" y="783988"/>
                    <a:pt x="1304034" y="751277"/>
                    <a:pt x="1345591" y="718886"/>
                  </a:cubicBezTo>
                  <a:cubicBezTo>
                    <a:pt x="1512612" y="590184"/>
                    <a:pt x="1693030" y="476176"/>
                    <a:pt x="1883100" y="378362"/>
                  </a:cubicBezTo>
                  <a:cubicBezTo>
                    <a:pt x="2263126" y="182628"/>
                    <a:pt x="2685504" y="54677"/>
                    <a:pt x="3118895" y="13600"/>
                  </a:cubicBezTo>
                  <a:cubicBezTo>
                    <a:pt x="3227044" y="3304"/>
                    <a:pt x="3336102" y="-1067"/>
                    <a:pt x="3444904" y="22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32CECE0-15B8-4DAB-B839-B0082C6F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4598" y="2512952"/>
              <a:ext cx="5307644" cy="4336518"/>
            </a:xfrm>
            <a:custGeom>
              <a:avLst/>
              <a:gdLst>
                <a:gd name="connsiteX0" fmla="*/ 5307644 w 5307644"/>
                <a:gd name="connsiteY0" fmla="*/ 4310537 h 4336518"/>
                <a:gd name="connsiteX1" fmla="*/ 5307644 w 5307644"/>
                <a:gd name="connsiteY1" fmla="*/ 4336518 h 4336518"/>
                <a:gd name="connsiteX2" fmla="*/ 5271469 w 5307644"/>
                <a:gd name="connsiteY2" fmla="*/ 4336518 h 4336518"/>
                <a:gd name="connsiteX3" fmla="*/ 3433280 w 5307644"/>
                <a:gd name="connsiteY3" fmla="*/ 1379 h 4336518"/>
                <a:gd name="connsiteX4" fmla="*/ 3739290 w 5307644"/>
                <a:gd name="connsiteY4" fmla="*/ 5668 h 4336518"/>
                <a:gd name="connsiteX5" fmla="*/ 4345494 w 5307644"/>
                <a:gd name="connsiteY5" fmla="*/ 94581 h 4336518"/>
                <a:gd name="connsiteX6" fmla="*/ 4922289 w 5307644"/>
                <a:gd name="connsiteY6" fmla="*/ 300933 h 4336518"/>
                <a:gd name="connsiteX7" fmla="*/ 5188801 w 5307644"/>
                <a:gd name="connsiteY7" fmla="*/ 449771 h 4336518"/>
                <a:gd name="connsiteX8" fmla="*/ 5307644 w 5307644"/>
                <a:gd name="connsiteY8" fmla="*/ 531018 h 4336518"/>
                <a:gd name="connsiteX9" fmla="*/ 5307644 w 5307644"/>
                <a:gd name="connsiteY9" fmla="*/ 868543 h 4336518"/>
                <a:gd name="connsiteX10" fmla="*/ 5256558 w 5307644"/>
                <a:gd name="connsiteY10" fmla="*/ 823998 h 4336518"/>
                <a:gd name="connsiteX11" fmla="*/ 4794554 w 5307644"/>
                <a:gd name="connsiteY11" fmla="*/ 538923 h 4336518"/>
                <a:gd name="connsiteX12" fmla="*/ 4274643 w 5307644"/>
                <a:gd name="connsiteY12" fmla="*/ 359921 h 4336518"/>
                <a:gd name="connsiteX13" fmla="*/ 3722940 w 5307644"/>
                <a:gd name="connsiteY13" fmla="*/ 285703 h 4336518"/>
                <a:gd name="connsiteX14" fmla="*/ 3163858 w 5307644"/>
                <a:gd name="connsiteY14" fmla="*/ 304579 h 4336518"/>
                <a:gd name="connsiteX15" fmla="*/ 2615108 w 5307644"/>
                <a:gd name="connsiteY15" fmla="*/ 413546 h 4336518"/>
                <a:gd name="connsiteX16" fmla="*/ 2090201 w 5307644"/>
                <a:gd name="connsiteY16" fmla="*/ 603167 h 4336518"/>
                <a:gd name="connsiteX17" fmla="*/ 1152228 w 5307644"/>
                <a:gd name="connsiteY17" fmla="*/ 1185758 h 4336518"/>
                <a:gd name="connsiteX18" fmla="*/ 768796 w 5307644"/>
                <a:gd name="connsiteY18" fmla="*/ 1574544 h 4336518"/>
                <a:gd name="connsiteX19" fmla="*/ 465637 w 5307644"/>
                <a:gd name="connsiteY19" fmla="*/ 2021033 h 4336518"/>
                <a:gd name="connsiteX20" fmla="*/ 259898 w 5307644"/>
                <a:gd name="connsiteY20" fmla="*/ 2514605 h 4336518"/>
                <a:gd name="connsiteX21" fmla="*/ 185075 w 5307644"/>
                <a:gd name="connsiteY21" fmla="*/ 3040781 h 4336518"/>
                <a:gd name="connsiteX22" fmla="*/ 216639 w 5307644"/>
                <a:gd name="connsiteY22" fmla="*/ 3298400 h 4336518"/>
                <a:gd name="connsiteX23" fmla="*/ 309857 w 5307644"/>
                <a:gd name="connsiteY23" fmla="*/ 3539393 h 4336518"/>
                <a:gd name="connsiteX24" fmla="*/ 374918 w 5307644"/>
                <a:gd name="connsiteY24" fmla="*/ 3652866 h 4336518"/>
                <a:gd name="connsiteX25" fmla="*/ 449628 w 5307644"/>
                <a:gd name="connsiteY25" fmla="*/ 3762691 h 4336518"/>
                <a:gd name="connsiteX26" fmla="*/ 622212 w 5307644"/>
                <a:gd name="connsiteY26" fmla="*/ 3974942 h 4336518"/>
                <a:gd name="connsiteX27" fmla="*/ 808989 w 5307644"/>
                <a:gd name="connsiteY27" fmla="*/ 4188802 h 4336518"/>
                <a:gd name="connsiteX28" fmla="*/ 901868 w 5307644"/>
                <a:gd name="connsiteY28" fmla="*/ 4300450 h 4336518"/>
                <a:gd name="connsiteX29" fmla="*/ 931233 w 5307644"/>
                <a:gd name="connsiteY29" fmla="*/ 4336518 h 4336518"/>
                <a:gd name="connsiteX30" fmla="*/ 512426 w 5307644"/>
                <a:gd name="connsiteY30" fmla="*/ 4336518 h 4336518"/>
                <a:gd name="connsiteX31" fmla="*/ 379799 w 5307644"/>
                <a:gd name="connsiteY31" fmla="*/ 4138930 h 4336518"/>
                <a:gd name="connsiteX32" fmla="*/ 226177 w 5307644"/>
                <a:gd name="connsiteY32" fmla="*/ 3891071 h 4336518"/>
                <a:gd name="connsiteX33" fmla="*/ 156916 w 5307644"/>
                <a:gd name="connsiteY33" fmla="*/ 3759688 h 4336518"/>
                <a:gd name="connsiteX34" fmla="*/ 98101 w 5307644"/>
                <a:gd name="connsiteY34" fmla="*/ 3622191 h 4336518"/>
                <a:gd name="connsiteX35" fmla="*/ 53025 w 5307644"/>
                <a:gd name="connsiteY35" fmla="*/ 3479547 h 4336518"/>
                <a:gd name="connsiteX36" fmla="*/ 36221 w 5307644"/>
                <a:gd name="connsiteY36" fmla="*/ 3406831 h 4336518"/>
                <a:gd name="connsiteX37" fmla="*/ 28841 w 5307644"/>
                <a:gd name="connsiteY37" fmla="*/ 3370365 h 4336518"/>
                <a:gd name="connsiteX38" fmla="*/ 22709 w 5307644"/>
                <a:gd name="connsiteY38" fmla="*/ 3333792 h 4336518"/>
                <a:gd name="connsiteX39" fmla="*/ 0 w 5307644"/>
                <a:gd name="connsiteY39" fmla="*/ 3040781 h 4336518"/>
                <a:gd name="connsiteX40" fmla="*/ 63017 w 5307644"/>
                <a:gd name="connsiteY40" fmla="*/ 2469880 h 4336518"/>
                <a:gd name="connsiteX41" fmla="*/ 252405 w 5307644"/>
                <a:gd name="connsiteY41" fmla="*/ 1922897 h 4336518"/>
                <a:gd name="connsiteX42" fmla="*/ 962499 w 5307644"/>
                <a:gd name="connsiteY42" fmla="*/ 993992 h 4336518"/>
                <a:gd name="connsiteX43" fmla="*/ 1433359 w 5307644"/>
                <a:gd name="connsiteY43" fmla="*/ 630088 h 4336518"/>
                <a:gd name="connsiteX44" fmla="*/ 1959628 w 5307644"/>
                <a:gd name="connsiteY44" fmla="*/ 341151 h 4336518"/>
                <a:gd name="connsiteX45" fmla="*/ 3127865 w 5307644"/>
                <a:gd name="connsiteY45" fmla="*/ 22508 h 4336518"/>
                <a:gd name="connsiteX46" fmla="*/ 3433280 w 5307644"/>
                <a:gd name="connsiteY46" fmla="*/ 1379 h 43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07644" h="4336518">
                  <a:moveTo>
                    <a:pt x="5307644" y="4310537"/>
                  </a:moveTo>
                  <a:lnTo>
                    <a:pt x="5307644" y="4336518"/>
                  </a:lnTo>
                  <a:lnTo>
                    <a:pt x="5271469" y="4336518"/>
                  </a:lnTo>
                  <a:close/>
                  <a:moveTo>
                    <a:pt x="3433280" y="1379"/>
                  </a:moveTo>
                  <a:cubicBezTo>
                    <a:pt x="3535397" y="-1410"/>
                    <a:pt x="3637614" y="38"/>
                    <a:pt x="3739290" y="5668"/>
                  </a:cubicBezTo>
                  <a:cubicBezTo>
                    <a:pt x="3942986" y="17360"/>
                    <a:pt x="4146567" y="45995"/>
                    <a:pt x="4345494" y="94581"/>
                  </a:cubicBezTo>
                  <a:cubicBezTo>
                    <a:pt x="4544420" y="143059"/>
                    <a:pt x="4738691" y="211700"/>
                    <a:pt x="4922289" y="300933"/>
                  </a:cubicBezTo>
                  <a:cubicBezTo>
                    <a:pt x="5013975" y="345550"/>
                    <a:pt x="5103219" y="395127"/>
                    <a:pt x="5188801" y="449771"/>
                  </a:cubicBezTo>
                  <a:lnTo>
                    <a:pt x="5307644" y="531018"/>
                  </a:lnTo>
                  <a:lnTo>
                    <a:pt x="5307644" y="868543"/>
                  </a:lnTo>
                  <a:lnTo>
                    <a:pt x="5256558" y="823998"/>
                  </a:lnTo>
                  <a:cubicBezTo>
                    <a:pt x="5114289" y="712993"/>
                    <a:pt x="4959758" y="616466"/>
                    <a:pt x="4794554" y="538923"/>
                  </a:cubicBezTo>
                  <a:cubicBezTo>
                    <a:pt x="4629462" y="461166"/>
                    <a:pt x="4454722" y="401534"/>
                    <a:pt x="4274643" y="359921"/>
                  </a:cubicBezTo>
                  <a:cubicBezTo>
                    <a:pt x="4094566" y="318200"/>
                    <a:pt x="3909491" y="294176"/>
                    <a:pt x="3722940" y="285703"/>
                  </a:cubicBezTo>
                  <a:cubicBezTo>
                    <a:pt x="3536050" y="276800"/>
                    <a:pt x="3349387" y="282700"/>
                    <a:pt x="3163858" y="304579"/>
                  </a:cubicBezTo>
                  <a:cubicBezTo>
                    <a:pt x="2978444" y="326565"/>
                    <a:pt x="2794732" y="363353"/>
                    <a:pt x="2615108" y="413546"/>
                  </a:cubicBezTo>
                  <a:cubicBezTo>
                    <a:pt x="2435370" y="463526"/>
                    <a:pt x="2260060" y="528198"/>
                    <a:pt x="2090201" y="603167"/>
                  </a:cubicBezTo>
                  <a:cubicBezTo>
                    <a:pt x="1749461" y="751496"/>
                    <a:pt x="1431316" y="948195"/>
                    <a:pt x="1152228" y="1185758"/>
                  </a:cubicBezTo>
                  <a:cubicBezTo>
                    <a:pt x="1013139" y="1304915"/>
                    <a:pt x="884268" y="1434903"/>
                    <a:pt x="768796" y="1574544"/>
                  </a:cubicBezTo>
                  <a:cubicBezTo>
                    <a:pt x="653096" y="1713971"/>
                    <a:pt x="551021" y="1863481"/>
                    <a:pt x="465637" y="2021033"/>
                  </a:cubicBezTo>
                  <a:cubicBezTo>
                    <a:pt x="380253" y="2178478"/>
                    <a:pt x="309176" y="2343324"/>
                    <a:pt x="259898" y="2514605"/>
                  </a:cubicBezTo>
                  <a:cubicBezTo>
                    <a:pt x="210508" y="2685457"/>
                    <a:pt x="184960" y="2863065"/>
                    <a:pt x="185075" y="3040781"/>
                  </a:cubicBezTo>
                  <a:cubicBezTo>
                    <a:pt x="186096" y="3128084"/>
                    <a:pt x="195180" y="3214743"/>
                    <a:pt x="216639" y="3298400"/>
                  </a:cubicBezTo>
                  <a:cubicBezTo>
                    <a:pt x="237759" y="3382163"/>
                    <a:pt x="270572" y="3462280"/>
                    <a:pt x="309857" y="3539393"/>
                  </a:cubicBezTo>
                  <a:cubicBezTo>
                    <a:pt x="329727" y="3577897"/>
                    <a:pt x="351755" y="3615649"/>
                    <a:pt x="374918" y="3652866"/>
                  </a:cubicBezTo>
                  <a:cubicBezTo>
                    <a:pt x="398420" y="3689974"/>
                    <a:pt x="423514" y="3726548"/>
                    <a:pt x="449628" y="3762691"/>
                  </a:cubicBezTo>
                  <a:cubicBezTo>
                    <a:pt x="502539" y="3834764"/>
                    <a:pt x="561354" y="3904692"/>
                    <a:pt x="622212" y="3974942"/>
                  </a:cubicBezTo>
                  <a:cubicBezTo>
                    <a:pt x="683071" y="4045299"/>
                    <a:pt x="746655" y="4115657"/>
                    <a:pt x="808989" y="4188802"/>
                  </a:cubicBezTo>
                  <a:cubicBezTo>
                    <a:pt x="840214" y="4225267"/>
                    <a:pt x="871097" y="4262591"/>
                    <a:pt x="901868" y="4300450"/>
                  </a:cubicBezTo>
                  <a:lnTo>
                    <a:pt x="931233" y="4336518"/>
                  </a:lnTo>
                  <a:lnTo>
                    <a:pt x="512426" y="4336518"/>
                  </a:lnTo>
                  <a:lnTo>
                    <a:pt x="379799" y="4138930"/>
                  </a:lnTo>
                  <a:cubicBezTo>
                    <a:pt x="327002" y="4059028"/>
                    <a:pt x="274886" y="3976765"/>
                    <a:pt x="226177" y="3891071"/>
                  </a:cubicBezTo>
                  <a:cubicBezTo>
                    <a:pt x="201878" y="3848171"/>
                    <a:pt x="178376" y="3804519"/>
                    <a:pt x="156916" y="3759688"/>
                  </a:cubicBezTo>
                  <a:cubicBezTo>
                    <a:pt x="135570" y="3714750"/>
                    <a:pt x="115700" y="3668954"/>
                    <a:pt x="98101" y="3622191"/>
                  </a:cubicBezTo>
                  <a:cubicBezTo>
                    <a:pt x="80842" y="3575323"/>
                    <a:pt x="65514" y="3527810"/>
                    <a:pt x="53025" y="3479547"/>
                  </a:cubicBezTo>
                  <a:cubicBezTo>
                    <a:pt x="47121" y="3455416"/>
                    <a:pt x="41103" y="3431176"/>
                    <a:pt x="36221" y="3406831"/>
                  </a:cubicBezTo>
                  <a:lnTo>
                    <a:pt x="28841" y="3370365"/>
                  </a:lnTo>
                  <a:lnTo>
                    <a:pt x="22709" y="3333792"/>
                  </a:lnTo>
                  <a:cubicBezTo>
                    <a:pt x="6700" y="3236194"/>
                    <a:pt x="0" y="3138058"/>
                    <a:pt x="0" y="3040781"/>
                  </a:cubicBezTo>
                  <a:cubicBezTo>
                    <a:pt x="454" y="2849337"/>
                    <a:pt x="21687" y="2657893"/>
                    <a:pt x="63017" y="2469880"/>
                  </a:cubicBezTo>
                  <a:cubicBezTo>
                    <a:pt x="104233" y="2281976"/>
                    <a:pt x="167362" y="2097718"/>
                    <a:pt x="252405" y="1922897"/>
                  </a:cubicBezTo>
                  <a:cubicBezTo>
                    <a:pt x="423286" y="1573257"/>
                    <a:pt x="670922" y="1260405"/>
                    <a:pt x="962499" y="993992"/>
                  </a:cubicBezTo>
                  <a:cubicBezTo>
                    <a:pt x="1108628" y="860786"/>
                    <a:pt x="1266566" y="739269"/>
                    <a:pt x="1433359" y="630088"/>
                  </a:cubicBezTo>
                  <a:cubicBezTo>
                    <a:pt x="1600380" y="521013"/>
                    <a:pt x="1776144" y="423843"/>
                    <a:pt x="1959628" y="341151"/>
                  </a:cubicBezTo>
                  <a:cubicBezTo>
                    <a:pt x="2327051" y="176950"/>
                    <a:pt x="2722633" y="68411"/>
                    <a:pt x="3127865" y="22508"/>
                  </a:cubicBezTo>
                  <a:cubicBezTo>
                    <a:pt x="3229145" y="11193"/>
                    <a:pt x="3331163" y="4168"/>
                    <a:pt x="3433280" y="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C5373BF-BD61-4FCF-8ECF-21DFEBE0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4026353 h 4311738"/>
                <a:gd name="connsiteX1" fmla="*/ 5308830 w 5308830"/>
                <a:gd name="connsiteY1" fmla="*/ 4311738 h 4311738"/>
                <a:gd name="connsiteX2" fmla="*/ 4948051 w 5308830"/>
                <a:gd name="connsiteY2" fmla="*/ 4311738 h 4311738"/>
                <a:gd name="connsiteX3" fmla="*/ 5002803 w 5308830"/>
                <a:gd name="connsiteY3" fmla="*/ 4271506 h 4311738"/>
                <a:gd name="connsiteX4" fmla="*/ 5221147 w 5308830"/>
                <a:gd name="connsiteY4" fmla="*/ 4102386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314056 h 4311738"/>
                <a:gd name="connsiteX9" fmla="*/ 5241798 w 5308830"/>
                <a:gd name="connsiteY9" fmla="*/ 1229961 h 4311738"/>
                <a:gd name="connsiteX10" fmla="*/ 4547599 w 5308830"/>
                <a:gd name="connsiteY10" fmla="*/ 723841 h 4311738"/>
                <a:gd name="connsiteX11" fmla="*/ 3595773 w 5308830"/>
                <a:gd name="connsiteY11" fmla="*/ 536258 h 4311738"/>
                <a:gd name="connsiteX12" fmla="*/ 2484874 w 5308830"/>
                <a:gd name="connsiteY12" fmla="*/ 738106 h 4311738"/>
                <a:gd name="connsiteX13" fmla="*/ 1497964 w 5308830"/>
                <a:gd name="connsiteY13" fmla="*/ 1292596 h 4311738"/>
                <a:gd name="connsiteX14" fmla="*/ 815348 w 5308830"/>
                <a:gd name="connsiteY14" fmla="*/ 2092157 h 4311738"/>
                <a:gd name="connsiteX15" fmla="*/ 567825 w 5308830"/>
                <a:gd name="connsiteY15" fmla="*/ 3022671 h 4311738"/>
                <a:gd name="connsiteX16" fmla="*/ 977486 w 5308830"/>
                <a:gd name="connsiteY16" fmla="*/ 3886690 h 4311738"/>
                <a:gd name="connsiteX17" fmla="*/ 1183907 w 5308830"/>
                <a:gd name="connsiteY17" fmla="*/ 4160932 h 4311738"/>
                <a:gd name="connsiteX18" fmla="*/ 1285607 w 5308830"/>
                <a:gd name="connsiteY18" fmla="*/ 4296799 h 4311738"/>
                <a:gd name="connsiteX19" fmla="*/ 1297817 w 5308830"/>
                <a:gd name="connsiteY19" fmla="*/ 4311738 h 4311738"/>
                <a:gd name="connsiteX20" fmla="*/ 602176 w 5308830"/>
                <a:gd name="connsiteY20" fmla="*/ 4311738 h 4311738"/>
                <a:gd name="connsiteX21" fmla="*/ 583893 w 5308830"/>
                <a:gd name="connsiteY21" fmla="*/ 4287205 h 4311738"/>
                <a:gd name="connsiteX22" fmla="*/ 0 w 5308830"/>
                <a:gd name="connsiteY22" fmla="*/ 3022564 h 4311738"/>
                <a:gd name="connsiteX23" fmla="*/ 3595773 w 5308830"/>
                <a:gd name="connsiteY23"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08830" h="4311738">
                  <a:moveTo>
                    <a:pt x="5308830" y="4026353"/>
                  </a:moveTo>
                  <a:lnTo>
                    <a:pt x="5308830" y="4311738"/>
                  </a:lnTo>
                  <a:lnTo>
                    <a:pt x="4948051" y="4311738"/>
                  </a:lnTo>
                  <a:lnTo>
                    <a:pt x="5002803" y="4271506"/>
                  </a:lnTo>
                  <a:cubicBezTo>
                    <a:pt x="5078400" y="4214990"/>
                    <a:pt x="5151610" y="4158780"/>
                    <a:pt x="5221147" y="4102386"/>
                  </a:cubicBezTo>
                  <a:close/>
                  <a:moveTo>
                    <a:pt x="3595773" y="0"/>
                  </a:moveTo>
                  <a:cubicBezTo>
                    <a:pt x="4261231" y="0"/>
                    <a:pt x="4825666" y="190293"/>
                    <a:pt x="5271266" y="516192"/>
                  </a:cubicBezTo>
                  <a:lnTo>
                    <a:pt x="5308830" y="546905"/>
                  </a:lnTo>
                  <a:lnTo>
                    <a:pt x="5308830" y="1314056"/>
                  </a:lnTo>
                  <a:lnTo>
                    <a:pt x="5241798" y="1229961"/>
                  </a:lnTo>
                  <a:cubicBezTo>
                    <a:pt x="5047072" y="1010846"/>
                    <a:pt x="4813516" y="840530"/>
                    <a:pt x="4547599" y="723841"/>
                  </a:cubicBezTo>
                  <a:cubicBezTo>
                    <a:pt x="4263856" y="599429"/>
                    <a:pt x="3943667" y="536258"/>
                    <a:pt x="3595773" y="536258"/>
                  </a:cubicBezTo>
                  <a:cubicBezTo>
                    <a:pt x="3226761" y="536258"/>
                    <a:pt x="2852980" y="604041"/>
                    <a:pt x="2484874" y="738106"/>
                  </a:cubicBezTo>
                  <a:cubicBezTo>
                    <a:pt x="2126422" y="868309"/>
                    <a:pt x="1785227" y="1060075"/>
                    <a:pt x="1497964" y="1292596"/>
                  </a:cubicBezTo>
                  <a:cubicBezTo>
                    <a:pt x="1205707" y="1529085"/>
                    <a:pt x="976010" y="1798180"/>
                    <a:pt x="815348" y="2092157"/>
                  </a:cubicBezTo>
                  <a:cubicBezTo>
                    <a:pt x="651166" y="2392675"/>
                    <a:pt x="567825" y="2705743"/>
                    <a:pt x="567825" y="3022671"/>
                  </a:cubicBezTo>
                  <a:cubicBezTo>
                    <a:pt x="567825" y="3341852"/>
                    <a:pt x="700784" y="3528255"/>
                    <a:pt x="977486" y="3886690"/>
                  </a:cubicBezTo>
                  <a:cubicBezTo>
                    <a:pt x="1044249" y="3973134"/>
                    <a:pt x="1113283" y="4062582"/>
                    <a:pt x="1183907" y="4160932"/>
                  </a:cubicBezTo>
                  <a:cubicBezTo>
                    <a:pt x="1217636" y="4207895"/>
                    <a:pt x="1251520" y="4253175"/>
                    <a:pt x="1285607" y="4296799"/>
                  </a:cubicBezTo>
                  <a:lnTo>
                    <a:pt x="1297817"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7E6B45AB-7CCC-4949-9DC2-116644B5F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3880900 h 4311738"/>
                <a:gd name="connsiteX1" fmla="*/ 5308830 w 5308830"/>
                <a:gd name="connsiteY1" fmla="*/ 4311738 h 4311738"/>
                <a:gd name="connsiteX2" fmla="*/ 4763109 w 5308830"/>
                <a:gd name="connsiteY2" fmla="*/ 4311738 h 4311738"/>
                <a:gd name="connsiteX3" fmla="*/ 4929066 w 5308830"/>
                <a:gd name="connsiteY3" fmla="*/ 4189789 h 4311738"/>
                <a:gd name="connsiteX4" fmla="*/ 5142959 w 5308830"/>
                <a:gd name="connsiteY4" fmla="*/ 4024320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498438 h 4311738"/>
                <a:gd name="connsiteX9" fmla="*/ 5289422 w 5308830"/>
                <a:gd name="connsiteY9" fmla="*/ 1468062 h 4311738"/>
                <a:gd name="connsiteX10" fmla="*/ 5154710 w 5308830"/>
                <a:gd name="connsiteY10" fmla="*/ 1298924 h 4311738"/>
                <a:gd name="connsiteX11" fmla="*/ 4499685 w 5308830"/>
                <a:gd name="connsiteY11" fmla="*/ 821118 h 4311738"/>
                <a:gd name="connsiteX12" fmla="*/ 3595773 w 5308830"/>
                <a:gd name="connsiteY12" fmla="*/ 643510 h 4311738"/>
                <a:gd name="connsiteX13" fmla="*/ 2525523 w 5308830"/>
                <a:gd name="connsiteY13" fmla="*/ 838172 h 4311738"/>
                <a:gd name="connsiteX14" fmla="*/ 1571767 w 5308830"/>
                <a:gd name="connsiteY14" fmla="*/ 1374000 h 4311738"/>
                <a:gd name="connsiteX15" fmla="*/ 916173 w 5308830"/>
                <a:gd name="connsiteY15" fmla="*/ 2141277 h 4311738"/>
                <a:gd name="connsiteX16" fmla="*/ 681254 w 5308830"/>
                <a:gd name="connsiteY16" fmla="*/ 3022671 h 4311738"/>
                <a:gd name="connsiteX17" fmla="*/ 1069115 w 5308830"/>
                <a:gd name="connsiteY17" fmla="*/ 3823519 h 4311738"/>
                <a:gd name="connsiteX18" fmla="*/ 1277807 w 5308830"/>
                <a:gd name="connsiteY18" fmla="*/ 4100764 h 4311738"/>
                <a:gd name="connsiteX19" fmla="*/ 1373308 w 5308830"/>
                <a:gd name="connsiteY19" fmla="*/ 4228488 h 4311738"/>
                <a:gd name="connsiteX20" fmla="*/ 1441062 w 5308830"/>
                <a:gd name="connsiteY20" fmla="*/ 4311738 h 4311738"/>
                <a:gd name="connsiteX21" fmla="*/ 602176 w 5308830"/>
                <a:gd name="connsiteY21" fmla="*/ 4311738 h 4311738"/>
                <a:gd name="connsiteX22" fmla="*/ 583893 w 5308830"/>
                <a:gd name="connsiteY22" fmla="*/ 4287205 h 4311738"/>
                <a:gd name="connsiteX23" fmla="*/ 0 w 5308830"/>
                <a:gd name="connsiteY23" fmla="*/ 3022564 h 4311738"/>
                <a:gd name="connsiteX24" fmla="*/ 3595773 w 5308830"/>
                <a:gd name="connsiteY24"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08830" h="4311738">
                  <a:moveTo>
                    <a:pt x="5308830" y="3880900"/>
                  </a:moveTo>
                  <a:lnTo>
                    <a:pt x="5308830" y="4311738"/>
                  </a:lnTo>
                  <a:lnTo>
                    <a:pt x="4763109" y="4311738"/>
                  </a:lnTo>
                  <a:lnTo>
                    <a:pt x="4929066" y="4189789"/>
                  </a:lnTo>
                  <a:cubicBezTo>
                    <a:pt x="5003230" y="4134367"/>
                    <a:pt x="5074975" y="4079340"/>
                    <a:pt x="5142959" y="4024320"/>
                  </a:cubicBezTo>
                  <a:close/>
                  <a:moveTo>
                    <a:pt x="3595773" y="0"/>
                  </a:moveTo>
                  <a:cubicBezTo>
                    <a:pt x="4261231" y="0"/>
                    <a:pt x="4825666" y="190293"/>
                    <a:pt x="5271266" y="516192"/>
                  </a:cubicBezTo>
                  <a:lnTo>
                    <a:pt x="5308830" y="546905"/>
                  </a:lnTo>
                  <a:lnTo>
                    <a:pt x="5308830" y="1498438"/>
                  </a:lnTo>
                  <a:lnTo>
                    <a:pt x="5289422" y="1468062"/>
                  </a:lnTo>
                  <a:cubicBezTo>
                    <a:pt x="5247242" y="1408963"/>
                    <a:pt x="5202313" y="1352510"/>
                    <a:pt x="5154710" y="1298924"/>
                  </a:cubicBezTo>
                  <a:cubicBezTo>
                    <a:pt x="4970772" y="1091928"/>
                    <a:pt x="4750500" y="931159"/>
                    <a:pt x="4499685" y="821118"/>
                  </a:cubicBezTo>
                  <a:cubicBezTo>
                    <a:pt x="4231156" y="703248"/>
                    <a:pt x="3926977" y="643510"/>
                    <a:pt x="3595773" y="643510"/>
                  </a:cubicBezTo>
                  <a:cubicBezTo>
                    <a:pt x="3245836" y="643510"/>
                    <a:pt x="2875688" y="710757"/>
                    <a:pt x="2525523" y="838172"/>
                  </a:cubicBezTo>
                  <a:cubicBezTo>
                    <a:pt x="2179105" y="964084"/>
                    <a:pt x="1849265" y="1149415"/>
                    <a:pt x="1571767" y="1374000"/>
                  </a:cubicBezTo>
                  <a:cubicBezTo>
                    <a:pt x="1294611" y="1598264"/>
                    <a:pt x="1067980" y="1863603"/>
                    <a:pt x="916173" y="2141277"/>
                  </a:cubicBezTo>
                  <a:cubicBezTo>
                    <a:pt x="760280" y="2426459"/>
                    <a:pt x="681254" y="2723010"/>
                    <a:pt x="681254" y="3022671"/>
                  </a:cubicBezTo>
                  <a:cubicBezTo>
                    <a:pt x="681254" y="3309032"/>
                    <a:pt x="800134" y="3475166"/>
                    <a:pt x="1069115" y="3823519"/>
                  </a:cubicBezTo>
                  <a:cubicBezTo>
                    <a:pt x="1136445" y="3910714"/>
                    <a:pt x="1206047" y="4000912"/>
                    <a:pt x="1277807" y="4100764"/>
                  </a:cubicBezTo>
                  <a:cubicBezTo>
                    <a:pt x="1309528" y="4144925"/>
                    <a:pt x="1341351" y="4187490"/>
                    <a:pt x="1373308" y="4228488"/>
                  </a:cubicBezTo>
                  <a:lnTo>
                    <a:pt x="1441062"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1D22245-3D67-419C-A6B5-DD0EB0D839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3758" y="0"/>
            <a:ext cx="5081407" cy="3133064"/>
            <a:chOff x="5907711" y="0"/>
            <a:chExt cx="5081407" cy="3133064"/>
          </a:xfrm>
          <a:solidFill>
            <a:schemeClr val="accent5">
              <a:alpha val="5000"/>
            </a:schemeClr>
          </a:solidFill>
        </p:grpSpPr>
        <p:sp>
          <p:nvSpPr>
            <p:cNvPr id="34" name="Freeform: Shape 33">
              <a:extLst>
                <a:ext uri="{FF2B5EF4-FFF2-40B4-BE49-F238E27FC236}">
                  <a16:creationId xmlns:a16="http://schemas.microsoft.com/office/drawing/2014/main" id="{E3A64720-9AA0-4796-8E62-15672228C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9200" y="0"/>
              <a:ext cx="5069918" cy="3111852"/>
            </a:xfrm>
            <a:custGeom>
              <a:avLst/>
              <a:gdLst>
                <a:gd name="connsiteX0" fmla="*/ 145909 w 5069918"/>
                <a:gd name="connsiteY0" fmla="*/ 0 h 3111852"/>
                <a:gd name="connsiteX1" fmla="*/ 205279 w 5069918"/>
                <a:gd name="connsiteY1" fmla="*/ 0 h 3111852"/>
                <a:gd name="connsiteX2" fmla="*/ 202868 w 5069918"/>
                <a:gd name="connsiteY2" fmla="*/ 5043 h 3111852"/>
                <a:gd name="connsiteX3" fmla="*/ 191273 w 5069918"/>
                <a:gd name="connsiteY3" fmla="*/ 30818 h 3111852"/>
                <a:gd name="connsiteX4" fmla="*/ 169129 w 5069918"/>
                <a:gd name="connsiteY4" fmla="*/ 82781 h 3111852"/>
                <a:gd name="connsiteX5" fmla="*/ 148381 w 5069918"/>
                <a:gd name="connsiteY5" fmla="*/ 135320 h 3111852"/>
                <a:gd name="connsiteX6" fmla="*/ 80903 w 5069918"/>
                <a:gd name="connsiteY6" fmla="*/ 350499 h 3111852"/>
                <a:gd name="connsiteX7" fmla="*/ 26154 w 5069918"/>
                <a:gd name="connsiteY7" fmla="*/ 796339 h 3111852"/>
                <a:gd name="connsiteX8" fmla="*/ 49170 w 5069918"/>
                <a:gd name="connsiteY8" fmla="*/ 1018931 h 3111852"/>
                <a:gd name="connsiteX9" fmla="*/ 119437 w 5069918"/>
                <a:gd name="connsiteY9" fmla="*/ 1231804 h 3111852"/>
                <a:gd name="connsiteX10" fmla="*/ 143672 w 5069918"/>
                <a:gd name="connsiteY10" fmla="*/ 1282696 h 3111852"/>
                <a:gd name="connsiteX11" fmla="*/ 170611 w 5069918"/>
                <a:gd name="connsiteY11" fmla="*/ 1332436 h 3111852"/>
                <a:gd name="connsiteX12" fmla="*/ 230330 w 5069918"/>
                <a:gd name="connsiteY12" fmla="*/ 1428867 h 3111852"/>
                <a:gd name="connsiteX13" fmla="*/ 296237 w 5069918"/>
                <a:gd name="connsiteY13" fmla="*/ 1522004 h 3111852"/>
                <a:gd name="connsiteX14" fmla="*/ 366853 w 5069918"/>
                <a:gd name="connsiteY14" fmla="*/ 1612506 h 3111852"/>
                <a:gd name="connsiteX15" fmla="*/ 513838 w 5069918"/>
                <a:gd name="connsiteY15" fmla="*/ 1791535 h 3111852"/>
                <a:gd name="connsiteX16" fmla="*/ 587330 w 5069918"/>
                <a:gd name="connsiteY16" fmla="*/ 1882283 h 3111852"/>
                <a:gd name="connsiteX17" fmla="*/ 658817 w 5069918"/>
                <a:gd name="connsiteY17" fmla="*/ 1974186 h 3111852"/>
                <a:gd name="connsiteX18" fmla="*/ 730305 w 5069918"/>
                <a:gd name="connsiteY18" fmla="*/ 2062959 h 3111852"/>
                <a:gd name="connsiteX19" fmla="*/ 805018 w 5069918"/>
                <a:gd name="connsiteY19" fmla="*/ 2148685 h 3111852"/>
                <a:gd name="connsiteX20" fmla="*/ 963424 w 5069918"/>
                <a:gd name="connsiteY20" fmla="*/ 2310337 h 3111852"/>
                <a:gd name="connsiteX21" fmla="*/ 1319204 w 5069918"/>
                <a:gd name="connsiteY21" fmla="*/ 2580196 h 3111852"/>
                <a:gd name="connsiteX22" fmla="*/ 1515882 w 5069918"/>
                <a:gd name="connsiteY22" fmla="*/ 2681651 h 3111852"/>
                <a:gd name="connsiteX23" fmla="*/ 1723456 w 5069918"/>
                <a:gd name="connsiteY23" fmla="*/ 2758319 h 3111852"/>
                <a:gd name="connsiteX24" fmla="*/ 1939662 w 5069918"/>
                <a:gd name="connsiteY24" fmla="*/ 2811269 h 3111852"/>
                <a:gd name="connsiteX25" fmla="*/ 2162581 w 5069918"/>
                <a:gd name="connsiteY25" fmla="*/ 2840916 h 3111852"/>
                <a:gd name="connsiteX26" fmla="*/ 2389597 w 5069918"/>
                <a:gd name="connsiteY26" fmla="*/ 2850221 h 3111852"/>
                <a:gd name="connsiteX27" fmla="*/ 2446002 w 5069918"/>
                <a:gd name="connsiteY27" fmla="*/ 2849808 h 3111852"/>
                <a:gd name="connsiteX28" fmla="*/ 2473638 w 5069918"/>
                <a:gd name="connsiteY28" fmla="*/ 2849151 h 3111852"/>
                <a:gd name="connsiteX29" fmla="*/ 2501187 w 5069918"/>
                <a:gd name="connsiteY29" fmla="*/ 2847832 h 3111852"/>
                <a:gd name="connsiteX30" fmla="*/ 2610685 w 5069918"/>
                <a:gd name="connsiteY30" fmla="*/ 2838774 h 3111852"/>
                <a:gd name="connsiteX31" fmla="*/ 3033071 w 5069918"/>
                <a:gd name="connsiteY31" fmla="*/ 2730979 h 3111852"/>
                <a:gd name="connsiteX32" fmla="*/ 3232974 w 5069918"/>
                <a:gd name="connsiteY32" fmla="*/ 2637430 h 3111852"/>
                <a:gd name="connsiteX33" fmla="*/ 3425990 w 5069918"/>
                <a:gd name="connsiteY33" fmla="*/ 2523622 h 3111852"/>
                <a:gd name="connsiteX34" fmla="*/ 3613601 w 5069918"/>
                <a:gd name="connsiteY34" fmla="*/ 2394827 h 3111852"/>
                <a:gd name="connsiteX35" fmla="*/ 3706185 w 5069918"/>
                <a:gd name="connsiteY35" fmla="*/ 2326642 h 3111852"/>
                <a:gd name="connsiteX36" fmla="*/ 3799729 w 5069918"/>
                <a:gd name="connsiteY36" fmla="*/ 2255904 h 3111852"/>
                <a:gd name="connsiteX37" fmla="*/ 4175561 w 5069918"/>
                <a:gd name="connsiteY37" fmla="*/ 1976821 h 3111852"/>
                <a:gd name="connsiteX38" fmla="*/ 4517132 w 5069918"/>
                <a:gd name="connsiteY38" fmla="*/ 1683080 h 3111852"/>
                <a:gd name="connsiteX39" fmla="*/ 4659758 w 5069918"/>
                <a:gd name="connsiteY39" fmla="*/ 1519452 h 3111852"/>
                <a:gd name="connsiteX40" fmla="*/ 4773178 w 5069918"/>
                <a:gd name="connsiteY40" fmla="*/ 1340423 h 3111852"/>
                <a:gd name="connsiteX41" fmla="*/ 4892092 w 5069918"/>
                <a:gd name="connsiteY41" fmla="*/ 938311 h 3111852"/>
                <a:gd name="connsiteX42" fmla="*/ 4898804 w 5069918"/>
                <a:gd name="connsiteY42" fmla="*/ 831503 h 3111852"/>
                <a:gd name="connsiteX43" fmla="*/ 4899153 w 5069918"/>
                <a:gd name="connsiteY43" fmla="*/ 776988 h 3111852"/>
                <a:gd name="connsiteX44" fmla="*/ 4898456 w 5069918"/>
                <a:gd name="connsiteY44" fmla="*/ 721484 h 3111852"/>
                <a:gd name="connsiteX45" fmla="*/ 4886774 w 5069918"/>
                <a:gd name="connsiteY45" fmla="*/ 499635 h 3111852"/>
                <a:gd name="connsiteX46" fmla="*/ 4815896 w 5069918"/>
                <a:gd name="connsiteY46" fmla="*/ 59970 h 3111852"/>
                <a:gd name="connsiteX47" fmla="*/ 4798654 w 5069918"/>
                <a:gd name="connsiteY47" fmla="*/ 0 h 3111852"/>
                <a:gd name="connsiteX48" fmla="*/ 4909441 w 5069918"/>
                <a:gd name="connsiteY48" fmla="*/ 0 h 3111852"/>
                <a:gd name="connsiteX49" fmla="*/ 4921297 w 5069918"/>
                <a:gd name="connsiteY49" fmla="*/ 34112 h 3111852"/>
                <a:gd name="connsiteX50" fmla="*/ 5027482 w 5069918"/>
                <a:gd name="connsiteY50" fmla="*/ 483740 h 3111852"/>
                <a:gd name="connsiteX51" fmla="*/ 5058082 w 5069918"/>
                <a:gd name="connsiteY51" fmla="*/ 712837 h 3111852"/>
                <a:gd name="connsiteX52" fmla="*/ 5063486 w 5069918"/>
                <a:gd name="connsiteY52" fmla="*/ 770400 h 3111852"/>
                <a:gd name="connsiteX53" fmla="*/ 5067846 w 5069918"/>
                <a:gd name="connsiteY53" fmla="*/ 829033 h 3111852"/>
                <a:gd name="connsiteX54" fmla="*/ 5069414 w 5069918"/>
                <a:gd name="connsiteY54" fmla="*/ 948521 h 3111852"/>
                <a:gd name="connsiteX55" fmla="*/ 5040732 w 5069918"/>
                <a:gd name="connsiteY55" fmla="*/ 1188571 h 3111852"/>
                <a:gd name="connsiteX56" fmla="*/ 4964102 w 5069918"/>
                <a:gd name="connsiteY56" fmla="*/ 1421620 h 3111852"/>
                <a:gd name="connsiteX57" fmla="*/ 4689486 w 5069918"/>
                <a:gd name="connsiteY57" fmla="*/ 1828757 h 3111852"/>
                <a:gd name="connsiteX58" fmla="*/ 4333792 w 5069918"/>
                <a:gd name="connsiteY58" fmla="*/ 2155355 h 3111852"/>
                <a:gd name="connsiteX59" fmla="*/ 3965196 w 5069918"/>
                <a:gd name="connsiteY59" fmla="*/ 2446790 h 3111852"/>
                <a:gd name="connsiteX60" fmla="*/ 3873745 w 5069918"/>
                <a:gd name="connsiteY60" fmla="*/ 2519916 h 3111852"/>
                <a:gd name="connsiteX61" fmla="*/ 3779416 w 5069918"/>
                <a:gd name="connsiteY61" fmla="*/ 2593454 h 3111852"/>
                <a:gd name="connsiteX62" fmla="*/ 3582739 w 5069918"/>
                <a:gd name="connsiteY62" fmla="*/ 2735343 h 3111852"/>
                <a:gd name="connsiteX63" fmla="*/ 3371851 w 5069918"/>
                <a:gd name="connsiteY63" fmla="*/ 2865126 h 3111852"/>
                <a:gd name="connsiteX64" fmla="*/ 3143614 w 5069918"/>
                <a:gd name="connsiteY64" fmla="*/ 2974568 h 3111852"/>
                <a:gd name="connsiteX65" fmla="*/ 2643552 w 5069918"/>
                <a:gd name="connsiteY65" fmla="*/ 3101304 h 3111852"/>
                <a:gd name="connsiteX66" fmla="*/ 2514264 w 5069918"/>
                <a:gd name="connsiteY66" fmla="*/ 3110445 h 3111852"/>
                <a:gd name="connsiteX67" fmla="*/ 2481920 w 5069918"/>
                <a:gd name="connsiteY67" fmla="*/ 3111598 h 3111852"/>
                <a:gd name="connsiteX68" fmla="*/ 2449664 w 5069918"/>
                <a:gd name="connsiteY68" fmla="*/ 3111763 h 3111852"/>
                <a:gd name="connsiteX69" fmla="*/ 2386284 w 5069918"/>
                <a:gd name="connsiteY69" fmla="*/ 3111022 h 3111852"/>
                <a:gd name="connsiteX70" fmla="*/ 2260658 w 5069918"/>
                <a:gd name="connsiteY70" fmla="*/ 3106080 h 3111852"/>
                <a:gd name="connsiteX71" fmla="*/ 2134945 w 5069918"/>
                <a:gd name="connsiteY71" fmla="*/ 3094716 h 3111852"/>
                <a:gd name="connsiteX72" fmla="*/ 1884564 w 5069918"/>
                <a:gd name="connsiteY72" fmla="*/ 3054200 h 3111852"/>
                <a:gd name="connsiteX73" fmla="*/ 1639764 w 5069918"/>
                <a:gd name="connsiteY73" fmla="*/ 2984286 h 3111852"/>
                <a:gd name="connsiteX74" fmla="*/ 1407081 w 5069918"/>
                <a:gd name="connsiteY74" fmla="*/ 2882913 h 3111852"/>
                <a:gd name="connsiteX75" fmla="*/ 1193491 w 5069918"/>
                <a:gd name="connsiteY75" fmla="*/ 2750989 h 3111852"/>
                <a:gd name="connsiteX76" fmla="*/ 836141 w 5069918"/>
                <a:gd name="connsiteY76" fmla="*/ 2418627 h 3111852"/>
                <a:gd name="connsiteX77" fmla="*/ 690812 w 5069918"/>
                <a:gd name="connsiteY77" fmla="*/ 2230210 h 3111852"/>
                <a:gd name="connsiteX78" fmla="*/ 562397 w 5069918"/>
                <a:gd name="connsiteY78" fmla="*/ 2033725 h 3111852"/>
                <a:gd name="connsiteX79" fmla="*/ 502504 w 5069918"/>
                <a:gd name="connsiteY79" fmla="*/ 1936223 h 3111852"/>
                <a:gd name="connsiteX80" fmla="*/ 440258 w 5069918"/>
                <a:gd name="connsiteY80" fmla="*/ 1840368 h 3111852"/>
                <a:gd name="connsiteX81" fmla="*/ 310360 w 5069918"/>
                <a:gd name="connsiteY81" fmla="*/ 1649481 h 3111852"/>
                <a:gd name="connsiteX82" fmla="*/ 246806 w 5069918"/>
                <a:gd name="connsiteY82" fmla="*/ 1552391 h 3111852"/>
                <a:gd name="connsiteX83" fmla="*/ 186303 w 5069918"/>
                <a:gd name="connsiteY83" fmla="*/ 1453160 h 3111852"/>
                <a:gd name="connsiteX84" fmla="*/ 84390 w 5069918"/>
                <a:gd name="connsiteY84" fmla="*/ 1244980 h 3111852"/>
                <a:gd name="connsiteX85" fmla="*/ 20139 w 5069918"/>
                <a:gd name="connsiteY85" fmla="*/ 1024037 h 3111852"/>
                <a:gd name="connsiteX86" fmla="*/ 0 w 5069918"/>
                <a:gd name="connsiteY86" fmla="*/ 796339 h 3111852"/>
                <a:gd name="connsiteX87" fmla="*/ 102773 w 5069918"/>
                <a:gd name="connsiteY87" fmla="*/ 121376 h 311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69918" h="3111852">
                  <a:moveTo>
                    <a:pt x="145909" y="0"/>
                  </a:moveTo>
                  <a:lnTo>
                    <a:pt x="205279" y="0"/>
                  </a:lnTo>
                  <a:lnTo>
                    <a:pt x="202868" y="5043"/>
                  </a:lnTo>
                  <a:lnTo>
                    <a:pt x="191273" y="30818"/>
                  </a:lnTo>
                  <a:cubicBezTo>
                    <a:pt x="183688" y="48029"/>
                    <a:pt x="176016" y="65240"/>
                    <a:pt x="169129" y="82781"/>
                  </a:cubicBezTo>
                  <a:cubicBezTo>
                    <a:pt x="162242" y="100321"/>
                    <a:pt x="154658" y="117615"/>
                    <a:pt x="148381" y="135320"/>
                  </a:cubicBezTo>
                  <a:cubicBezTo>
                    <a:pt x="121529" y="205646"/>
                    <a:pt x="98775" y="277455"/>
                    <a:pt x="80903" y="350499"/>
                  </a:cubicBezTo>
                  <a:cubicBezTo>
                    <a:pt x="44636" y="496258"/>
                    <a:pt x="26067" y="646299"/>
                    <a:pt x="26154" y="796339"/>
                  </a:cubicBezTo>
                  <a:cubicBezTo>
                    <a:pt x="26590" y="871114"/>
                    <a:pt x="34001" y="945722"/>
                    <a:pt x="49170" y="1018931"/>
                  </a:cubicBezTo>
                  <a:cubicBezTo>
                    <a:pt x="65124" y="1091975"/>
                    <a:pt x="88226" y="1163454"/>
                    <a:pt x="119437" y="1231804"/>
                  </a:cubicBezTo>
                  <a:cubicBezTo>
                    <a:pt x="126847" y="1249016"/>
                    <a:pt x="135478" y="1265815"/>
                    <a:pt x="143672" y="1282696"/>
                  </a:cubicBezTo>
                  <a:cubicBezTo>
                    <a:pt x="152565" y="1299331"/>
                    <a:pt x="161021" y="1316130"/>
                    <a:pt x="170611" y="1332436"/>
                  </a:cubicBezTo>
                  <a:cubicBezTo>
                    <a:pt x="188919" y="1365375"/>
                    <a:pt x="209319" y="1397327"/>
                    <a:pt x="230330" y="1428867"/>
                  </a:cubicBezTo>
                  <a:cubicBezTo>
                    <a:pt x="251253" y="1460489"/>
                    <a:pt x="273658" y="1491288"/>
                    <a:pt x="296237" y="1522004"/>
                  </a:cubicBezTo>
                  <a:cubicBezTo>
                    <a:pt x="319165" y="1552474"/>
                    <a:pt x="342966" y="1582531"/>
                    <a:pt x="366853" y="1612506"/>
                  </a:cubicBezTo>
                  <a:cubicBezTo>
                    <a:pt x="414714" y="1672540"/>
                    <a:pt x="464756" y="1731337"/>
                    <a:pt x="513838" y="1791535"/>
                  </a:cubicBezTo>
                  <a:cubicBezTo>
                    <a:pt x="538509" y="1821510"/>
                    <a:pt x="563094" y="1851732"/>
                    <a:pt x="587330" y="1882283"/>
                  </a:cubicBezTo>
                  <a:cubicBezTo>
                    <a:pt x="611479" y="1912588"/>
                    <a:pt x="635453" y="1944787"/>
                    <a:pt x="658817" y="1974186"/>
                  </a:cubicBezTo>
                  <a:cubicBezTo>
                    <a:pt x="682008" y="2004326"/>
                    <a:pt x="706330" y="2033560"/>
                    <a:pt x="730305" y="2062959"/>
                  </a:cubicBezTo>
                  <a:cubicBezTo>
                    <a:pt x="754977" y="2091864"/>
                    <a:pt x="779474" y="2120768"/>
                    <a:pt x="805018" y="2148685"/>
                  </a:cubicBezTo>
                  <a:cubicBezTo>
                    <a:pt x="855757" y="2204847"/>
                    <a:pt x="908500" y="2258951"/>
                    <a:pt x="963424" y="2310337"/>
                  </a:cubicBezTo>
                  <a:cubicBezTo>
                    <a:pt x="1073444" y="2412862"/>
                    <a:pt x="1192183" y="2504353"/>
                    <a:pt x="1319204" y="2580196"/>
                  </a:cubicBezTo>
                  <a:cubicBezTo>
                    <a:pt x="1382846" y="2617913"/>
                    <a:pt x="1448143" y="2652500"/>
                    <a:pt x="1515882" y="2681651"/>
                  </a:cubicBezTo>
                  <a:cubicBezTo>
                    <a:pt x="1583184" y="2711626"/>
                    <a:pt x="1652666" y="2736908"/>
                    <a:pt x="1723456" y="2758319"/>
                  </a:cubicBezTo>
                  <a:cubicBezTo>
                    <a:pt x="1794246" y="2779812"/>
                    <a:pt x="1866431" y="2797188"/>
                    <a:pt x="1939662" y="2811269"/>
                  </a:cubicBezTo>
                  <a:cubicBezTo>
                    <a:pt x="2012981" y="2825104"/>
                    <a:pt x="2087519" y="2834574"/>
                    <a:pt x="2162581" y="2840916"/>
                  </a:cubicBezTo>
                  <a:cubicBezTo>
                    <a:pt x="2237643" y="2847338"/>
                    <a:pt x="2313489" y="2850139"/>
                    <a:pt x="2389597" y="2850221"/>
                  </a:cubicBezTo>
                  <a:cubicBezTo>
                    <a:pt x="2408602" y="2850221"/>
                    <a:pt x="2427869" y="2850550"/>
                    <a:pt x="2446002" y="2849808"/>
                  </a:cubicBezTo>
                  <a:lnTo>
                    <a:pt x="2473638" y="2849151"/>
                  </a:lnTo>
                  <a:lnTo>
                    <a:pt x="2501187" y="2847832"/>
                  </a:lnTo>
                  <a:cubicBezTo>
                    <a:pt x="2537890" y="2846268"/>
                    <a:pt x="2574418" y="2842809"/>
                    <a:pt x="2610685" y="2838774"/>
                  </a:cubicBezTo>
                  <a:cubicBezTo>
                    <a:pt x="2755926" y="2821975"/>
                    <a:pt x="2897244" y="2785164"/>
                    <a:pt x="3033071" y="2730979"/>
                  </a:cubicBezTo>
                  <a:cubicBezTo>
                    <a:pt x="3101158" y="2704132"/>
                    <a:pt x="3167589" y="2672263"/>
                    <a:pt x="3232974" y="2637430"/>
                  </a:cubicBezTo>
                  <a:cubicBezTo>
                    <a:pt x="3298446" y="2602760"/>
                    <a:pt x="3362697" y="2564303"/>
                    <a:pt x="3425990" y="2523622"/>
                  </a:cubicBezTo>
                  <a:cubicBezTo>
                    <a:pt x="3489282" y="2482859"/>
                    <a:pt x="3551529" y="2439461"/>
                    <a:pt x="3613601" y="2394827"/>
                  </a:cubicBezTo>
                  <a:cubicBezTo>
                    <a:pt x="3644549" y="2372511"/>
                    <a:pt x="3675411" y="2349617"/>
                    <a:pt x="3706185" y="2326642"/>
                  </a:cubicBezTo>
                  <a:lnTo>
                    <a:pt x="3799729" y="2255904"/>
                  </a:lnTo>
                  <a:cubicBezTo>
                    <a:pt x="3926402" y="2160954"/>
                    <a:pt x="4053597" y="2070123"/>
                    <a:pt x="4175561" y="1976821"/>
                  </a:cubicBezTo>
                  <a:cubicBezTo>
                    <a:pt x="4297526" y="1883601"/>
                    <a:pt x="4414084" y="1787582"/>
                    <a:pt x="4517132" y="1683080"/>
                  </a:cubicBezTo>
                  <a:cubicBezTo>
                    <a:pt x="4568480" y="1630705"/>
                    <a:pt x="4616604" y="1576438"/>
                    <a:pt x="4659758" y="1519452"/>
                  </a:cubicBezTo>
                  <a:cubicBezTo>
                    <a:pt x="4702650" y="1462383"/>
                    <a:pt x="4741184" y="1402845"/>
                    <a:pt x="4773178" y="1340423"/>
                  </a:cubicBezTo>
                  <a:cubicBezTo>
                    <a:pt x="4837865" y="1215829"/>
                    <a:pt x="4877446" y="1079787"/>
                    <a:pt x="4892092" y="938311"/>
                  </a:cubicBezTo>
                  <a:cubicBezTo>
                    <a:pt x="4895666" y="902982"/>
                    <a:pt x="4897845" y="867325"/>
                    <a:pt x="4898804" y="831503"/>
                  </a:cubicBezTo>
                  <a:cubicBezTo>
                    <a:pt x="4899066" y="813633"/>
                    <a:pt x="4899414" y="795764"/>
                    <a:pt x="4899153" y="776988"/>
                  </a:cubicBezTo>
                  <a:cubicBezTo>
                    <a:pt x="4898979" y="758460"/>
                    <a:pt x="4899066" y="740012"/>
                    <a:pt x="4898456" y="721484"/>
                  </a:cubicBezTo>
                  <a:cubicBezTo>
                    <a:pt x="4896974" y="647452"/>
                    <a:pt x="4893226" y="573502"/>
                    <a:pt x="4886774" y="499635"/>
                  </a:cubicBezTo>
                  <a:cubicBezTo>
                    <a:pt x="4873610" y="351981"/>
                    <a:pt x="4851030" y="204740"/>
                    <a:pt x="4815896" y="59970"/>
                  </a:cubicBezTo>
                  <a:lnTo>
                    <a:pt x="4798654" y="0"/>
                  </a:lnTo>
                  <a:lnTo>
                    <a:pt x="4909441" y="0"/>
                  </a:lnTo>
                  <a:lnTo>
                    <a:pt x="4921297" y="34112"/>
                  </a:lnTo>
                  <a:cubicBezTo>
                    <a:pt x="4966630" y="181436"/>
                    <a:pt x="5002460" y="331724"/>
                    <a:pt x="5027482" y="483740"/>
                  </a:cubicBezTo>
                  <a:cubicBezTo>
                    <a:pt x="5040123" y="559749"/>
                    <a:pt x="5050323" y="636170"/>
                    <a:pt x="5058082" y="712837"/>
                  </a:cubicBezTo>
                  <a:cubicBezTo>
                    <a:pt x="5060261" y="732025"/>
                    <a:pt x="5061743" y="751213"/>
                    <a:pt x="5063486" y="770400"/>
                  </a:cubicBezTo>
                  <a:cubicBezTo>
                    <a:pt x="5065318" y="789340"/>
                    <a:pt x="5066625" y="809186"/>
                    <a:pt x="5067846" y="829033"/>
                  </a:cubicBezTo>
                  <a:cubicBezTo>
                    <a:pt x="5069851" y="868643"/>
                    <a:pt x="5070461" y="908500"/>
                    <a:pt x="5069414" y="948521"/>
                  </a:cubicBezTo>
                  <a:cubicBezTo>
                    <a:pt x="5067060" y="1028483"/>
                    <a:pt x="5057820" y="1109021"/>
                    <a:pt x="5040732" y="1188571"/>
                  </a:cubicBezTo>
                  <a:cubicBezTo>
                    <a:pt x="5023123" y="1268038"/>
                    <a:pt x="4997578" y="1346435"/>
                    <a:pt x="4964102" y="1421620"/>
                  </a:cubicBezTo>
                  <a:cubicBezTo>
                    <a:pt x="4897409" y="1572485"/>
                    <a:pt x="4799942" y="1709020"/>
                    <a:pt x="4689486" y="1828757"/>
                  </a:cubicBezTo>
                  <a:cubicBezTo>
                    <a:pt x="4579116" y="1949234"/>
                    <a:pt x="4456716" y="2054888"/>
                    <a:pt x="4333792" y="2155355"/>
                  </a:cubicBezTo>
                  <a:cubicBezTo>
                    <a:pt x="4210520" y="2255657"/>
                    <a:pt x="4085853" y="2350524"/>
                    <a:pt x="3965196" y="2446790"/>
                  </a:cubicBezTo>
                  <a:lnTo>
                    <a:pt x="3873745" y="2519916"/>
                  </a:lnTo>
                  <a:cubicBezTo>
                    <a:pt x="3842621" y="2544539"/>
                    <a:pt x="3811324" y="2569162"/>
                    <a:pt x="3779416" y="2593454"/>
                  </a:cubicBezTo>
                  <a:cubicBezTo>
                    <a:pt x="3715862" y="2642123"/>
                    <a:pt x="3650652" y="2689804"/>
                    <a:pt x="3582739" y="2735343"/>
                  </a:cubicBezTo>
                  <a:cubicBezTo>
                    <a:pt x="3514913" y="2780800"/>
                    <a:pt x="3445170" y="2824939"/>
                    <a:pt x="3371851" y="2865126"/>
                  </a:cubicBezTo>
                  <a:cubicBezTo>
                    <a:pt x="3298533" y="2905230"/>
                    <a:pt x="3222687" y="2942452"/>
                    <a:pt x="3143614" y="2974568"/>
                  </a:cubicBezTo>
                  <a:cubicBezTo>
                    <a:pt x="2985994" y="3039625"/>
                    <a:pt x="2815732" y="3083105"/>
                    <a:pt x="2643552" y="3101304"/>
                  </a:cubicBezTo>
                  <a:cubicBezTo>
                    <a:pt x="2600484" y="3105587"/>
                    <a:pt x="2557331" y="3109046"/>
                    <a:pt x="2514264" y="3110445"/>
                  </a:cubicBezTo>
                  <a:lnTo>
                    <a:pt x="2481920" y="3111598"/>
                  </a:lnTo>
                  <a:lnTo>
                    <a:pt x="2449664" y="3111763"/>
                  </a:lnTo>
                  <a:cubicBezTo>
                    <a:pt x="2427869" y="3112092"/>
                    <a:pt x="2407207" y="3111434"/>
                    <a:pt x="2386284" y="3111022"/>
                  </a:cubicBezTo>
                  <a:cubicBezTo>
                    <a:pt x="2344525" y="3110528"/>
                    <a:pt x="2302505" y="3108140"/>
                    <a:pt x="2260658" y="3106080"/>
                  </a:cubicBezTo>
                  <a:cubicBezTo>
                    <a:pt x="2218725" y="3102787"/>
                    <a:pt x="2176791" y="3099740"/>
                    <a:pt x="2134945" y="3094716"/>
                  </a:cubicBezTo>
                  <a:cubicBezTo>
                    <a:pt x="2051165" y="3085246"/>
                    <a:pt x="1967473" y="3072317"/>
                    <a:pt x="1884564" y="3054200"/>
                  </a:cubicBezTo>
                  <a:cubicBezTo>
                    <a:pt x="1801657" y="3036084"/>
                    <a:pt x="1719708" y="3012778"/>
                    <a:pt x="1639764" y="2984286"/>
                  </a:cubicBezTo>
                  <a:cubicBezTo>
                    <a:pt x="1559820" y="2955710"/>
                    <a:pt x="1481969" y="2921618"/>
                    <a:pt x="1407081" y="2882913"/>
                  </a:cubicBezTo>
                  <a:cubicBezTo>
                    <a:pt x="1332455" y="2843633"/>
                    <a:pt x="1260794" y="2799741"/>
                    <a:pt x="1193491" y="2750989"/>
                  </a:cubicBezTo>
                  <a:cubicBezTo>
                    <a:pt x="1058362" y="2653982"/>
                    <a:pt x="939973" y="2540257"/>
                    <a:pt x="836141" y="2418627"/>
                  </a:cubicBezTo>
                  <a:cubicBezTo>
                    <a:pt x="784444" y="2357523"/>
                    <a:pt x="736321" y="2294444"/>
                    <a:pt x="690812" y="2230210"/>
                  </a:cubicBezTo>
                  <a:cubicBezTo>
                    <a:pt x="645217" y="2165978"/>
                    <a:pt x="602674" y="2100345"/>
                    <a:pt x="562397" y="2033725"/>
                  </a:cubicBezTo>
                  <a:cubicBezTo>
                    <a:pt x="541823" y="2000044"/>
                    <a:pt x="522992" y="1968504"/>
                    <a:pt x="502504" y="1936223"/>
                  </a:cubicBezTo>
                  <a:cubicBezTo>
                    <a:pt x="482192" y="1904189"/>
                    <a:pt x="461530" y="1872155"/>
                    <a:pt x="440258" y="1840368"/>
                  </a:cubicBezTo>
                  <a:lnTo>
                    <a:pt x="310360" y="1649481"/>
                  </a:lnTo>
                  <a:cubicBezTo>
                    <a:pt x="288826" y="1617365"/>
                    <a:pt x="267555" y="1585084"/>
                    <a:pt x="246806" y="1552391"/>
                  </a:cubicBezTo>
                  <a:cubicBezTo>
                    <a:pt x="226057" y="1519698"/>
                    <a:pt x="205483" y="1486923"/>
                    <a:pt x="186303" y="1453160"/>
                  </a:cubicBezTo>
                  <a:cubicBezTo>
                    <a:pt x="147857" y="1385962"/>
                    <a:pt x="112550" y="1316790"/>
                    <a:pt x="84390" y="1244980"/>
                  </a:cubicBezTo>
                  <a:cubicBezTo>
                    <a:pt x="55708" y="1173418"/>
                    <a:pt x="34436" y="1099222"/>
                    <a:pt x="20139" y="1024037"/>
                  </a:cubicBezTo>
                  <a:cubicBezTo>
                    <a:pt x="6452" y="948852"/>
                    <a:pt x="0" y="872513"/>
                    <a:pt x="0" y="796339"/>
                  </a:cubicBezTo>
                  <a:cubicBezTo>
                    <a:pt x="850" y="568560"/>
                    <a:pt x="36028" y="341245"/>
                    <a:pt x="102773" y="1213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1BCBF53-F859-485D-8008-16DE1F4FB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3885" y="1"/>
              <a:ext cx="4960549" cy="2918955"/>
            </a:xfrm>
            <a:custGeom>
              <a:avLst/>
              <a:gdLst>
                <a:gd name="connsiteX0" fmla="*/ 154335 w 4960549"/>
                <a:gd name="connsiteY0" fmla="*/ 0 h 2918955"/>
                <a:gd name="connsiteX1" fmla="*/ 347871 w 4960549"/>
                <a:gd name="connsiteY1" fmla="*/ 0 h 2918955"/>
                <a:gd name="connsiteX2" fmla="*/ 268143 w 4960549"/>
                <a:gd name="connsiteY2" fmla="*/ 165468 h 2918955"/>
                <a:gd name="connsiteX3" fmla="*/ 199554 w 4960549"/>
                <a:gd name="connsiteY3" fmla="*/ 358938 h 2918955"/>
                <a:gd name="connsiteX4" fmla="*/ 142104 w 4960549"/>
                <a:gd name="connsiteY4" fmla="*/ 762944 h 2918955"/>
                <a:gd name="connsiteX5" fmla="*/ 166339 w 4960549"/>
                <a:gd name="connsiteY5" fmla="*/ 960748 h 2918955"/>
                <a:gd name="connsiteX6" fmla="*/ 237914 w 4960549"/>
                <a:gd name="connsiteY6" fmla="*/ 1145787 h 2918955"/>
                <a:gd name="connsiteX7" fmla="*/ 287868 w 4960549"/>
                <a:gd name="connsiteY7" fmla="*/ 1232913 h 2918955"/>
                <a:gd name="connsiteX8" fmla="*/ 345232 w 4960549"/>
                <a:gd name="connsiteY8" fmla="*/ 1317239 h 2918955"/>
                <a:gd name="connsiteX9" fmla="*/ 477745 w 4960549"/>
                <a:gd name="connsiteY9" fmla="*/ 1480209 h 2918955"/>
                <a:gd name="connsiteX10" fmla="*/ 621156 w 4960549"/>
                <a:gd name="connsiteY10" fmla="*/ 1644414 h 2918955"/>
                <a:gd name="connsiteX11" fmla="*/ 692469 w 4960549"/>
                <a:gd name="connsiteY11" fmla="*/ 1730140 h 2918955"/>
                <a:gd name="connsiteX12" fmla="*/ 726731 w 4960549"/>
                <a:gd name="connsiteY12" fmla="*/ 1772220 h 2918955"/>
                <a:gd name="connsiteX13" fmla="*/ 760295 w 4960549"/>
                <a:gd name="connsiteY13" fmla="*/ 1812489 h 2918955"/>
                <a:gd name="connsiteX14" fmla="*/ 1048685 w 4960549"/>
                <a:gd name="connsiteY14" fmla="*/ 2110101 h 2918955"/>
                <a:gd name="connsiteX15" fmla="*/ 1202035 w 4960549"/>
                <a:gd name="connsiteY15" fmla="*/ 2244002 h 2918955"/>
                <a:gd name="connsiteX16" fmla="*/ 1362620 w 4960549"/>
                <a:gd name="connsiteY16" fmla="*/ 2367443 h 2918955"/>
                <a:gd name="connsiteX17" fmla="*/ 1721364 w 4960549"/>
                <a:gd name="connsiteY17" fmla="*/ 2562694 h 2918955"/>
                <a:gd name="connsiteX18" fmla="*/ 1922052 w 4960549"/>
                <a:gd name="connsiteY18" fmla="*/ 2617868 h 2918955"/>
                <a:gd name="connsiteX19" fmla="*/ 1973488 w 4960549"/>
                <a:gd name="connsiteY19" fmla="*/ 2627586 h 2918955"/>
                <a:gd name="connsiteX20" fmla="*/ 2025360 w 4960549"/>
                <a:gd name="connsiteY20" fmla="*/ 2635738 h 2918955"/>
                <a:gd name="connsiteX21" fmla="*/ 2130063 w 4960549"/>
                <a:gd name="connsiteY21" fmla="*/ 2647432 h 2918955"/>
                <a:gd name="connsiteX22" fmla="*/ 2182719 w 4960549"/>
                <a:gd name="connsiteY22" fmla="*/ 2651220 h 2918955"/>
                <a:gd name="connsiteX23" fmla="*/ 2235551 w 4960549"/>
                <a:gd name="connsiteY23" fmla="*/ 2653855 h 2918955"/>
                <a:gd name="connsiteX24" fmla="*/ 2288556 w 4960549"/>
                <a:gd name="connsiteY24" fmla="*/ 2655008 h 2918955"/>
                <a:gd name="connsiteX25" fmla="*/ 2341648 w 4960549"/>
                <a:gd name="connsiteY25" fmla="*/ 2654761 h 2918955"/>
                <a:gd name="connsiteX26" fmla="*/ 2368238 w 4960549"/>
                <a:gd name="connsiteY26" fmla="*/ 2654514 h 2918955"/>
                <a:gd name="connsiteX27" fmla="*/ 2393869 w 4960549"/>
                <a:gd name="connsiteY27" fmla="*/ 2653443 h 2918955"/>
                <a:gd name="connsiteX28" fmla="*/ 2419413 w 4960549"/>
                <a:gd name="connsiteY28" fmla="*/ 2652208 h 2918955"/>
                <a:gd name="connsiteX29" fmla="*/ 2444869 w 4960549"/>
                <a:gd name="connsiteY29" fmla="*/ 2650232 h 2918955"/>
                <a:gd name="connsiteX30" fmla="*/ 2545823 w 4960549"/>
                <a:gd name="connsiteY30" fmla="*/ 2638456 h 2918955"/>
                <a:gd name="connsiteX31" fmla="*/ 2930373 w 4960549"/>
                <a:gd name="connsiteY31" fmla="*/ 2519213 h 2918955"/>
                <a:gd name="connsiteX32" fmla="*/ 3285631 w 4960549"/>
                <a:gd name="connsiteY32" fmla="*/ 2310210 h 2918955"/>
                <a:gd name="connsiteX33" fmla="*/ 3371764 w 4960549"/>
                <a:gd name="connsiteY33" fmla="*/ 2248778 h 2918955"/>
                <a:gd name="connsiteX34" fmla="*/ 3457898 w 4960549"/>
                <a:gd name="connsiteY34" fmla="*/ 2185286 h 2918955"/>
                <a:gd name="connsiteX35" fmla="*/ 3632344 w 4960549"/>
                <a:gd name="connsiteY35" fmla="*/ 2053527 h 2918955"/>
                <a:gd name="connsiteX36" fmla="*/ 3990915 w 4960549"/>
                <a:gd name="connsiteY36" fmla="*/ 1798490 h 2918955"/>
                <a:gd name="connsiteX37" fmla="*/ 4324988 w 4960549"/>
                <a:gd name="connsiteY37" fmla="*/ 1544854 h 2918955"/>
                <a:gd name="connsiteX38" fmla="*/ 4592107 w 4960549"/>
                <a:gd name="connsiteY38" fmla="*/ 1254159 h 2918955"/>
                <a:gd name="connsiteX39" fmla="*/ 4683123 w 4960549"/>
                <a:gd name="connsiteY39" fmla="*/ 1085179 h 2918955"/>
                <a:gd name="connsiteX40" fmla="*/ 4738568 w 4960549"/>
                <a:gd name="connsiteY40" fmla="*/ 900551 h 2918955"/>
                <a:gd name="connsiteX41" fmla="*/ 4753913 w 4960549"/>
                <a:gd name="connsiteY41" fmla="*/ 803708 h 2918955"/>
                <a:gd name="connsiteX42" fmla="*/ 4756441 w 4960549"/>
                <a:gd name="connsiteY42" fmla="*/ 779167 h 2918955"/>
                <a:gd name="connsiteX43" fmla="*/ 4758358 w 4960549"/>
                <a:gd name="connsiteY43" fmla="*/ 754133 h 2918955"/>
                <a:gd name="connsiteX44" fmla="*/ 4761147 w 4960549"/>
                <a:gd name="connsiteY44" fmla="*/ 702417 h 2918955"/>
                <a:gd name="connsiteX45" fmla="*/ 4756353 w 4960549"/>
                <a:gd name="connsiteY45" fmla="*/ 495638 h 2918955"/>
                <a:gd name="connsiteX46" fmla="*/ 4725578 w 4960549"/>
                <a:gd name="connsiteY46" fmla="*/ 291411 h 2918955"/>
                <a:gd name="connsiteX47" fmla="*/ 4673358 w 4960549"/>
                <a:gd name="connsiteY47" fmla="*/ 92042 h 2918955"/>
                <a:gd name="connsiteX48" fmla="*/ 4644342 w 4960549"/>
                <a:gd name="connsiteY48" fmla="*/ 0 h 2918955"/>
                <a:gd name="connsiteX49" fmla="*/ 4862756 w 4960549"/>
                <a:gd name="connsiteY49" fmla="*/ 0 h 2918955"/>
                <a:gd name="connsiteX50" fmla="*/ 4876138 w 4960549"/>
                <a:gd name="connsiteY50" fmla="*/ 45680 h 2918955"/>
                <a:gd name="connsiteX51" fmla="*/ 4911707 w 4960549"/>
                <a:gd name="connsiteY51" fmla="*/ 263329 h 2918955"/>
                <a:gd name="connsiteX52" fmla="*/ 4934809 w 4960549"/>
                <a:gd name="connsiteY52" fmla="*/ 481145 h 2918955"/>
                <a:gd name="connsiteX53" fmla="*/ 4953205 w 4960549"/>
                <a:gd name="connsiteY53" fmla="*/ 698959 h 2918955"/>
                <a:gd name="connsiteX54" fmla="*/ 4956953 w 4960549"/>
                <a:gd name="connsiteY54" fmla="*/ 753557 h 2918955"/>
                <a:gd name="connsiteX55" fmla="*/ 4958611 w 4960549"/>
                <a:gd name="connsiteY55" fmla="*/ 781638 h 2918955"/>
                <a:gd name="connsiteX56" fmla="*/ 4959831 w 4960549"/>
                <a:gd name="connsiteY56" fmla="*/ 810213 h 2918955"/>
                <a:gd name="connsiteX57" fmla="*/ 4958174 w 4960549"/>
                <a:gd name="connsiteY57" fmla="*/ 925338 h 2918955"/>
                <a:gd name="connsiteX58" fmla="*/ 4834030 w 4960549"/>
                <a:gd name="connsiteY58" fmla="*/ 1377519 h 2918955"/>
                <a:gd name="connsiteX59" fmla="*/ 4558106 w 4960549"/>
                <a:gd name="connsiteY59" fmla="*/ 1761515 h 2918955"/>
                <a:gd name="connsiteX60" fmla="*/ 4389937 w 4960549"/>
                <a:gd name="connsiteY60" fmla="*/ 1921603 h 2918955"/>
                <a:gd name="connsiteX61" fmla="*/ 4214618 w 4960549"/>
                <a:gd name="connsiteY61" fmla="*/ 2067115 h 2918955"/>
                <a:gd name="connsiteX62" fmla="*/ 3858489 w 4960549"/>
                <a:gd name="connsiteY62" fmla="*/ 2329316 h 2918955"/>
                <a:gd name="connsiteX63" fmla="*/ 3768868 w 4960549"/>
                <a:gd name="connsiteY63" fmla="*/ 2393301 h 2918955"/>
                <a:gd name="connsiteX64" fmla="*/ 3676806 w 4960549"/>
                <a:gd name="connsiteY64" fmla="*/ 2457698 h 2918955"/>
                <a:gd name="connsiteX65" fmla="*/ 3582477 w 4960549"/>
                <a:gd name="connsiteY65" fmla="*/ 2521272 h 2918955"/>
                <a:gd name="connsiteX66" fmla="*/ 3485185 w 4960549"/>
                <a:gd name="connsiteY66" fmla="*/ 2583035 h 2918955"/>
                <a:gd name="connsiteX67" fmla="*/ 3280923 w 4960549"/>
                <a:gd name="connsiteY67" fmla="*/ 2698983 h 2918955"/>
                <a:gd name="connsiteX68" fmla="*/ 3061230 w 4960549"/>
                <a:gd name="connsiteY68" fmla="*/ 2797555 h 2918955"/>
                <a:gd name="connsiteX69" fmla="*/ 2583137 w 4960549"/>
                <a:gd name="connsiteY69" fmla="*/ 2910950 h 2918955"/>
                <a:gd name="connsiteX70" fmla="*/ 2460038 w 4960549"/>
                <a:gd name="connsiteY70" fmla="*/ 2918280 h 2918955"/>
                <a:gd name="connsiteX71" fmla="*/ 2429263 w 4960549"/>
                <a:gd name="connsiteY71" fmla="*/ 2918938 h 2918955"/>
                <a:gd name="connsiteX72" fmla="*/ 2398576 w 4960549"/>
                <a:gd name="connsiteY72" fmla="*/ 2918774 h 2918955"/>
                <a:gd name="connsiteX73" fmla="*/ 2367977 w 4960549"/>
                <a:gd name="connsiteY73" fmla="*/ 2918444 h 2918955"/>
                <a:gd name="connsiteX74" fmla="*/ 2338249 w 4960549"/>
                <a:gd name="connsiteY74" fmla="*/ 2917374 h 2918955"/>
                <a:gd name="connsiteX75" fmla="*/ 2100770 w 4960549"/>
                <a:gd name="connsiteY75" fmla="*/ 2899503 h 2918955"/>
                <a:gd name="connsiteX76" fmla="*/ 1864776 w 4960549"/>
                <a:gd name="connsiteY76" fmla="*/ 2860141 h 2918955"/>
                <a:gd name="connsiteX77" fmla="*/ 1632964 w 4960549"/>
                <a:gd name="connsiteY77" fmla="*/ 2798461 h 2918955"/>
                <a:gd name="connsiteX78" fmla="*/ 1189219 w 4960549"/>
                <a:gd name="connsiteY78" fmla="*/ 2613010 h 2918955"/>
                <a:gd name="connsiteX79" fmla="*/ 815305 w 4960549"/>
                <a:gd name="connsiteY79" fmla="*/ 2324292 h 2918955"/>
                <a:gd name="connsiteX80" fmla="*/ 663699 w 4960549"/>
                <a:gd name="connsiteY80" fmla="*/ 2150535 h 2918955"/>
                <a:gd name="connsiteX81" fmla="*/ 531274 w 4960549"/>
                <a:gd name="connsiteY81" fmla="*/ 1966565 h 2918955"/>
                <a:gd name="connsiteX82" fmla="*/ 500325 w 4960549"/>
                <a:gd name="connsiteY82" fmla="*/ 1919709 h 2918955"/>
                <a:gd name="connsiteX83" fmla="*/ 470771 w 4960549"/>
                <a:gd name="connsiteY83" fmla="*/ 1874252 h 2918955"/>
                <a:gd name="connsiteX84" fmla="*/ 412448 w 4960549"/>
                <a:gd name="connsiteY84" fmla="*/ 1786137 h 2918955"/>
                <a:gd name="connsiteX85" fmla="*/ 291616 w 4960549"/>
                <a:gd name="connsiteY85" fmla="*/ 1606122 h 2918955"/>
                <a:gd name="connsiteX86" fmla="*/ 173662 w 4960549"/>
                <a:gd name="connsiteY86" fmla="*/ 1415812 h 2918955"/>
                <a:gd name="connsiteX87" fmla="*/ 120483 w 4960549"/>
                <a:gd name="connsiteY87" fmla="*/ 1314934 h 2918955"/>
                <a:gd name="connsiteX88" fmla="*/ 75324 w 4960549"/>
                <a:gd name="connsiteY88" fmla="*/ 1209361 h 2918955"/>
                <a:gd name="connsiteX89" fmla="*/ 40713 w 4960549"/>
                <a:gd name="connsiteY89" fmla="*/ 1099837 h 2918955"/>
                <a:gd name="connsiteX90" fmla="*/ 27811 w 4960549"/>
                <a:gd name="connsiteY90" fmla="*/ 1044004 h 2918955"/>
                <a:gd name="connsiteX91" fmla="*/ 22144 w 4960549"/>
                <a:gd name="connsiteY91" fmla="*/ 1016004 h 2918955"/>
                <a:gd name="connsiteX92" fmla="*/ 17436 w 4960549"/>
                <a:gd name="connsiteY92" fmla="*/ 987923 h 2918955"/>
                <a:gd name="connsiteX93" fmla="*/ 0 w 4960549"/>
                <a:gd name="connsiteY93" fmla="*/ 762944 h 2918955"/>
                <a:gd name="connsiteX94" fmla="*/ 48385 w 4960549"/>
                <a:gd name="connsiteY94" fmla="*/ 324597 h 2918955"/>
                <a:gd name="connsiteX95" fmla="*/ 108474 w 4960549"/>
                <a:gd name="connsiteY95" fmla="*/ 110839 h 291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960549" h="2918955">
                  <a:moveTo>
                    <a:pt x="154335" y="0"/>
                  </a:moveTo>
                  <a:lnTo>
                    <a:pt x="347871" y="0"/>
                  </a:lnTo>
                  <a:lnTo>
                    <a:pt x="268143" y="165468"/>
                  </a:lnTo>
                  <a:cubicBezTo>
                    <a:pt x="241575" y="228661"/>
                    <a:pt x="218473" y="293182"/>
                    <a:pt x="199554" y="358938"/>
                  </a:cubicBezTo>
                  <a:cubicBezTo>
                    <a:pt x="161632" y="490121"/>
                    <a:pt x="142016" y="626491"/>
                    <a:pt x="142104" y="762944"/>
                  </a:cubicBezTo>
                  <a:cubicBezTo>
                    <a:pt x="142888" y="829977"/>
                    <a:pt x="149862" y="896516"/>
                    <a:pt x="166339" y="960748"/>
                  </a:cubicBezTo>
                  <a:cubicBezTo>
                    <a:pt x="182555" y="1025063"/>
                    <a:pt x="207750" y="1086579"/>
                    <a:pt x="237914" y="1145787"/>
                  </a:cubicBezTo>
                  <a:cubicBezTo>
                    <a:pt x="253170" y="1175351"/>
                    <a:pt x="270084" y="1204338"/>
                    <a:pt x="287868" y="1232913"/>
                  </a:cubicBezTo>
                  <a:cubicBezTo>
                    <a:pt x="305914" y="1261406"/>
                    <a:pt x="325181" y="1289488"/>
                    <a:pt x="345232" y="1317239"/>
                  </a:cubicBezTo>
                  <a:cubicBezTo>
                    <a:pt x="385858" y="1372578"/>
                    <a:pt x="431017" y="1426270"/>
                    <a:pt x="477745" y="1480209"/>
                  </a:cubicBezTo>
                  <a:cubicBezTo>
                    <a:pt x="524474" y="1534231"/>
                    <a:pt x="573294" y="1588252"/>
                    <a:pt x="621156" y="1644414"/>
                  </a:cubicBezTo>
                  <a:cubicBezTo>
                    <a:pt x="645130" y="1672413"/>
                    <a:pt x="668843" y="1701070"/>
                    <a:pt x="692469" y="1730140"/>
                  </a:cubicBezTo>
                  <a:lnTo>
                    <a:pt x="726731" y="1772220"/>
                  </a:lnTo>
                  <a:cubicBezTo>
                    <a:pt x="737977" y="1785644"/>
                    <a:pt x="748700" y="1799396"/>
                    <a:pt x="760295" y="1812489"/>
                  </a:cubicBezTo>
                  <a:cubicBezTo>
                    <a:pt x="850788" y="1919050"/>
                    <a:pt x="948952" y="2017128"/>
                    <a:pt x="1048685" y="2110101"/>
                  </a:cubicBezTo>
                  <a:cubicBezTo>
                    <a:pt x="1098814" y="2156382"/>
                    <a:pt x="1149814" y="2201097"/>
                    <a:pt x="1202035" y="2244002"/>
                  </a:cubicBezTo>
                  <a:cubicBezTo>
                    <a:pt x="1254256" y="2286906"/>
                    <a:pt x="1307435" y="2328410"/>
                    <a:pt x="1362620" y="2367443"/>
                  </a:cubicBezTo>
                  <a:cubicBezTo>
                    <a:pt x="1472554" y="2445675"/>
                    <a:pt x="1591118" y="2515590"/>
                    <a:pt x="1721364" y="2562694"/>
                  </a:cubicBezTo>
                  <a:cubicBezTo>
                    <a:pt x="1786314" y="2586246"/>
                    <a:pt x="1853617" y="2604280"/>
                    <a:pt x="1922052" y="2617868"/>
                  </a:cubicBezTo>
                  <a:cubicBezTo>
                    <a:pt x="1939227" y="2621080"/>
                    <a:pt x="1956227" y="2624786"/>
                    <a:pt x="1973488" y="2627586"/>
                  </a:cubicBezTo>
                  <a:lnTo>
                    <a:pt x="2025360" y="2635738"/>
                  </a:lnTo>
                  <a:cubicBezTo>
                    <a:pt x="2060145" y="2640103"/>
                    <a:pt x="2094930" y="2644714"/>
                    <a:pt x="2130063" y="2647432"/>
                  </a:cubicBezTo>
                  <a:cubicBezTo>
                    <a:pt x="2147587" y="2648996"/>
                    <a:pt x="2165109" y="2650479"/>
                    <a:pt x="2182719" y="2651220"/>
                  </a:cubicBezTo>
                  <a:cubicBezTo>
                    <a:pt x="2200330" y="2652043"/>
                    <a:pt x="2217853" y="2653361"/>
                    <a:pt x="2235551" y="2653855"/>
                  </a:cubicBezTo>
                  <a:lnTo>
                    <a:pt x="2288556" y="2655008"/>
                  </a:lnTo>
                  <a:cubicBezTo>
                    <a:pt x="2306166" y="2655419"/>
                    <a:pt x="2323951" y="2654843"/>
                    <a:pt x="2341648" y="2654761"/>
                  </a:cubicBezTo>
                  <a:lnTo>
                    <a:pt x="2368238" y="2654514"/>
                  </a:lnTo>
                  <a:cubicBezTo>
                    <a:pt x="2376869" y="2654267"/>
                    <a:pt x="2385325" y="2653773"/>
                    <a:pt x="2393869" y="2653443"/>
                  </a:cubicBezTo>
                  <a:cubicBezTo>
                    <a:pt x="2402412" y="2653031"/>
                    <a:pt x="2410956" y="2652785"/>
                    <a:pt x="2419413" y="2652208"/>
                  </a:cubicBezTo>
                  <a:lnTo>
                    <a:pt x="2444869" y="2650232"/>
                  </a:lnTo>
                  <a:cubicBezTo>
                    <a:pt x="2478782" y="2647679"/>
                    <a:pt x="2512433" y="2643397"/>
                    <a:pt x="2545823" y="2638456"/>
                  </a:cubicBezTo>
                  <a:cubicBezTo>
                    <a:pt x="2679470" y="2617539"/>
                    <a:pt x="2807973" y="2576612"/>
                    <a:pt x="2930373" y="2519213"/>
                  </a:cubicBezTo>
                  <a:cubicBezTo>
                    <a:pt x="3053210" y="2462475"/>
                    <a:pt x="3170117" y="2389842"/>
                    <a:pt x="3285631" y="2310210"/>
                  </a:cubicBezTo>
                  <a:cubicBezTo>
                    <a:pt x="3314487" y="2290364"/>
                    <a:pt x="3343169" y="2269612"/>
                    <a:pt x="3371764" y="2248778"/>
                  </a:cubicBezTo>
                  <a:cubicBezTo>
                    <a:pt x="3400534" y="2227943"/>
                    <a:pt x="3429216" y="2206779"/>
                    <a:pt x="3457898" y="2185286"/>
                  </a:cubicBezTo>
                  <a:lnTo>
                    <a:pt x="3632344" y="2053527"/>
                  </a:lnTo>
                  <a:cubicBezTo>
                    <a:pt x="3752043" y="1963848"/>
                    <a:pt x="3872873" y="1880345"/>
                    <a:pt x="3990915" y="1798490"/>
                  </a:cubicBezTo>
                  <a:cubicBezTo>
                    <a:pt x="4108869" y="1716634"/>
                    <a:pt x="4222377" y="1633955"/>
                    <a:pt x="4324988" y="1544854"/>
                  </a:cubicBezTo>
                  <a:cubicBezTo>
                    <a:pt x="4427599" y="1455916"/>
                    <a:pt x="4520271" y="1361132"/>
                    <a:pt x="4592107" y="1254159"/>
                  </a:cubicBezTo>
                  <a:cubicBezTo>
                    <a:pt x="4628025" y="1200715"/>
                    <a:pt x="4658712" y="1144388"/>
                    <a:pt x="4683123" y="1085179"/>
                  </a:cubicBezTo>
                  <a:cubicBezTo>
                    <a:pt x="4707707" y="1026051"/>
                    <a:pt x="4725405" y="964125"/>
                    <a:pt x="4738568" y="900551"/>
                  </a:cubicBezTo>
                  <a:cubicBezTo>
                    <a:pt x="4745107" y="868764"/>
                    <a:pt x="4750338" y="836400"/>
                    <a:pt x="4753913" y="803708"/>
                  </a:cubicBezTo>
                  <a:cubicBezTo>
                    <a:pt x="4754959" y="795555"/>
                    <a:pt x="4755656" y="787320"/>
                    <a:pt x="4756441" y="779167"/>
                  </a:cubicBezTo>
                  <a:cubicBezTo>
                    <a:pt x="4757137" y="770932"/>
                    <a:pt x="4758010" y="762862"/>
                    <a:pt x="4758358" y="754133"/>
                  </a:cubicBezTo>
                  <a:lnTo>
                    <a:pt x="4761147" y="702417"/>
                  </a:lnTo>
                  <a:cubicBezTo>
                    <a:pt x="4763677" y="633409"/>
                    <a:pt x="4762107" y="564317"/>
                    <a:pt x="4756353" y="495638"/>
                  </a:cubicBezTo>
                  <a:cubicBezTo>
                    <a:pt x="4750774" y="426876"/>
                    <a:pt x="4740051" y="358691"/>
                    <a:pt x="4725578" y="291411"/>
                  </a:cubicBezTo>
                  <a:cubicBezTo>
                    <a:pt x="4710932" y="224131"/>
                    <a:pt x="4692625" y="157758"/>
                    <a:pt x="4673358" y="92042"/>
                  </a:cubicBezTo>
                  <a:lnTo>
                    <a:pt x="4644342" y="0"/>
                  </a:lnTo>
                  <a:lnTo>
                    <a:pt x="4862756" y="0"/>
                  </a:lnTo>
                  <a:lnTo>
                    <a:pt x="4876138" y="45680"/>
                  </a:lnTo>
                  <a:cubicBezTo>
                    <a:pt x="4892005" y="117818"/>
                    <a:pt x="4903077" y="190532"/>
                    <a:pt x="4911707" y="263329"/>
                  </a:cubicBezTo>
                  <a:cubicBezTo>
                    <a:pt x="4920513" y="336044"/>
                    <a:pt x="4927575" y="408677"/>
                    <a:pt x="4934809" y="481145"/>
                  </a:cubicBezTo>
                  <a:cubicBezTo>
                    <a:pt x="4941697" y="553694"/>
                    <a:pt x="4947799" y="626244"/>
                    <a:pt x="4953205" y="698959"/>
                  </a:cubicBezTo>
                  <a:lnTo>
                    <a:pt x="4956953" y="753557"/>
                  </a:lnTo>
                  <a:cubicBezTo>
                    <a:pt x="4957651" y="762533"/>
                    <a:pt x="4958087" y="772168"/>
                    <a:pt x="4958611" y="781638"/>
                  </a:cubicBezTo>
                  <a:cubicBezTo>
                    <a:pt x="4959133" y="791108"/>
                    <a:pt x="4959657" y="800661"/>
                    <a:pt x="4959831" y="810213"/>
                  </a:cubicBezTo>
                  <a:cubicBezTo>
                    <a:pt x="4961139" y="848341"/>
                    <a:pt x="4960703" y="886798"/>
                    <a:pt x="4958174" y="925338"/>
                  </a:cubicBezTo>
                  <a:cubicBezTo>
                    <a:pt x="4948759" y="1079578"/>
                    <a:pt x="4904907" y="1234972"/>
                    <a:pt x="4834030" y="1377519"/>
                  </a:cubicBezTo>
                  <a:cubicBezTo>
                    <a:pt x="4763327" y="1520478"/>
                    <a:pt x="4665861" y="1648779"/>
                    <a:pt x="4558106" y="1761515"/>
                  </a:cubicBezTo>
                  <a:cubicBezTo>
                    <a:pt x="4504229" y="1818090"/>
                    <a:pt x="4447650" y="1871123"/>
                    <a:pt x="4389937" y="1921603"/>
                  </a:cubicBezTo>
                  <a:cubicBezTo>
                    <a:pt x="4332223" y="1972083"/>
                    <a:pt x="4273726" y="2020669"/>
                    <a:pt x="4214618" y="2067115"/>
                  </a:cubicBezTo>
                  <a:cubicBezTo>
                    <a:pt x="4096664" y="2160417"/>
                    <a:pt x="3976094" y="2245484"/>
                    <a:pt x="3858489" y="2329316"/>
                  </a:cubicBezTo>
                  <a:lnTo>
                    <a:pt x="3768868" y="2393301"/>
                  </a:lnTo>
                  <a:cubicBezTo>
                    <a:pt x="3738529" y="2414794"/>
                    <a:pt x="3707929" y="2436452"/>
                    <a:pt x="3676806" y="2457698"/>
                  </a:cubicBezTo>
                  <a:cubicBezTo>
                    <a:pt x="3645770" y="2479027"/>
                    <a:pt x="3614385" y="2500273"/>
                    <a:pt x="3582477" y="2521272"/>
                  </a:cubicBezTo>
                  <a:cubicBezTo>
                    <a:pt x="3550483" y="2542107"/>
                    <a:pt x="3518226" y="2562776"/>
                    <a:pt x="3485185" y="2583035"/>
                  </a:cubicBezTo>
                  <a:cubicBezTo>
                    <a:pt x="3419451" y="2623633"/>
                    <a:pt x="3351625" y="2662996"/>
                    <a:pt x="3280923" y="2698983"/>
                  </a:cubicBezTo>
                  <a:cubicBezTo>
                    <a:pt x="3210307" y="2735134"/>
                    <a:pt x="3137251" y="2768732"/>
                    <a:pt x="3061230" y="2797555"/>
                  </a:cubicBezTo>
                  <a:cubicBezTo>
                    <a:pt x="2909886" y="2856024"/>
                    <a:pt x="2747295" y="2895468"/>
                    <a:pt x="2583137" y="2910950"/>
                  </a:cubicBezTo>
                  <a:cubicBezTo>
                    <a:pt x="2542075" y="2914657"/>
                    <a:pt x="2501013" y="2917456"/>
                    <a:pt x="2460038" y="2918280"/>
                  </a:cubicBezTo>
                  <a:lnTo>
                    <a:pt x="2429263" y="2918938"/>
                  </a:lnTo>
                  <a:cubicBezTo>
                    <a:pt x="2419064" y="2919021"/>
                    <a:pt x="2408777" y="2918774"/>
                    <a:pt x="2398576" y="2918774"/>
                  </a:cubicBezTo>
                  <a:lnTo>
                    <a:pt x="2367977" y="2918444"/>
                  </a:lnTo>
                  <a:lnTo>
                    <a:pt x="2338249" y="2917374"/>
                  </a:lnTo>
                  <a:cubicBezTo>
                    <a:pt x="2259089" y="2914985"/>
                    <a:pt x="2179756" y="2909057"/>
                    <a:pt x="2100770" y="2899503"/>
                  </a:cubicBezTo>
                  <a:cubicBezTo>
                    <a:pt x="2021699" y="2890445"/>
                    <a:pt x="1942801" y="2877434"/>
                    <a:pt x="1864776" y="2860141"/>
                  </a:cubicBezTo>
                  <a:cubicBezTo>
                    <a:pt x="1786836" y="2842683"/>
                    <a:pt x="1709508" y="2822013"/>
                    <a:pt x="1632964" y="2798461"/>
                  </a:cubicBezTo>
                  <a:cubicBezTo>
                    <a:pt x="1480138" y="2750946"/>
                    <a:pt x="1329055" y="2691818"/>
                    <a:pt x="1189219" y="2613010"/>
                  </a:cubicBezTo>
                  <a:cubicBezTo>
                    <a:pt x="1049296" y="2534366"/>
                    <a:pt x="924367" y="2434640"/>
                    <a:pt x="815305" y="2324292"/>
                  </a:cubicBezTo>
                  <a:cubicBezTo>
                    <a:pt x="760469" y="2269200"/>
                    <a:pt x="710603" y="2210567"/>
                    <a:pt x="663699" y="2150535"/>
                  </a:cubicBezTo>
                  <a:cubicBezTo>
                    <a:pt x="617059" y="2090255"/>
                    <a:pt x="572684" y="2029069"/>
                    <a:pt x="531274" y="1966565"/>
                  </a:cubicBezTo>
                  <a:cubicBezTo>
                    <a:pt x="520638" y="1951084"/>
                    <a:pt x="510612" y="1935355"/>
                    <a:pt x="500325" y="1919709"/>
                  </a:cubicBezTo>
                  <a:lnTo>
                    <a:pt x="470771" y="1874252"/>
                  </a:lnTo>
                  <a:cubicBezTo>
                    <a:pt x="451853" y="1844853"/>
                    <a:pt x="432238" y="1815701"/>
                    <a:pt x="412448" y="1786137"/>
                  </a:cubicBezTo>
                  <a:lnTo>
                    <a:pt x="291616" y="1606122"/>
                  </a:lnTo>
                  <a:cubicBezTo>
                    <a:pt x="251078" y="1544771"/>
                    <a:pt x="211062" y="1481609"/>
                    <a:pt x="173662" y="1415812"/>
                  </a:cubicBezTo>
                  <a:cubicBezTo>
                    <a:pt x="155005" y="1382872"/>
                    <a:pt x="136960" y="1349355"/>
                    <a:pt x="120483" y="1314934"/>
                  </a:cubicBezTo>
                  <a:cubicBezTo>
                    <a:pt x="104093" y="1280429"/>
                    <a:pt x="88837" y="1245266"/>
                    <a:pt x="75324" y="1209361"/>
                  </a:cubicBezTo>
                  <a:cubicBezTo>
                    <a:pt x="62072" y="1173375"/>
                    <a:pt x="50303" y="1136893"/>
                    <a:pt x="40713" y="1099837"/>
                  </a:cubicBezTo>
                  <a:cubicBezTo>
                    <a:pt x="36180" y="1081308"/>
                    <a:pt x="31560" y="1062697"/>
                    <a:pt x="27811" y="1044004"/>
                  </a:cubicBezTo>
                  <a:lnTo>
                    <a:pt x="22144" y="1016004"/>
                  </a:lnTo>
                  <a:lnTo>
                    <a:pt x="17436" y="987923"/>
                  </a:lnTo>
                  <a:cubicBezTo>
                    <a:pt x="5144" y="912986"/>
                    <a:pt x="0" y="837636"/>
                    <a:pt x="0" y="762944"/>
                  </a:cubicBezTo>
                  <a:cubicBezTo>
                    <a:pt x="349" y="615951"/>
                    <a:pt x="16652" y="468957"/>
                    <a:pt x="48385" y="324597"/>
                  </a:cubicBezTo>
                  <a:cubicBezTo>
                    <a:pt x="64209" y="252459"/>
                    <a:pt x="84238" y="181021"/>
                    <a:pt x="108474" y="11083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36F5721-88D0-4683-BB23-289611A4A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666325 w 4934374"/>
                <a:gd name="connsiteY1" fmla="*/ 0 h 2888360"/>
                <a:gd name="connsiteX2" fmla="*/ 626038 w 4934374"/>
                <a:gd name="connsiteY2" fmla="*/ 65170 h 2888360"/>
                <a:gd name="connsiteX3" fmla="*/ 435986 w 4934374"/>
                <a:gd name="connsiteY3" fmla="*/ 779635 h 2888360"/>
                <a:gd name="connsiteX4" fmla="*/ 750530 w 4934374"/>
                <a:gd name="connsiteY4" fmla="*/ 1443043 h 2888360"/>
                <a:gd name="connsiteX5" fmla="*/ 909024 w 4934374"/>
                <a:gd name="connsiteY5" fmla="*/ 1653610 h 2888360"/>
                <a:gd name="connsiteX6" fmla="*/ 2396223 w 4934374"/>
                <a:gd name="connsiteY6" fmla="*/ 2476694 h 2888360"/>
                <a:gd name="connsiteX7" fmla="*/ 3525201 w 4934374"/>
                <a:gd name="connsiteY7" fmla="*/ 1970327 h 2888360"/>
                <a:gd name="connsiteX8" fmla="*/ 3662596 w 4934374"/>
                <a:gd name="connsiteY8" fmla="*/ 1869778 h 2888360"/>
                <a:gd name="connsiteX9" fmla="*/ 4287500 w 4934374"/>
                <a:gd name="connsiteY9" fmla="*/ 1344141 h 2888360"/>
                <a:gd name="connsiteX10" fmla="*/ 4498563 w 4934374"/>
                <a:gd name="connsiteY10" fmla="*/ 779635 h 2888360"/>
                <a:gd name="connsiteX11" fmla="*/ 4376239 w 4934374"/>
                <a:gd name="connsiteY11" fmla="*/ 16511 h 2888360"/>
                <a:gd name="connsiteX12" fmla="*/ 4369703 w 4934374"/>
                <a:gd name="connsiteY12" fmla="*/ 0 h 2888360"/>
                <a:gd name="connsiteX13" fmla="*/ 4823642 w 4934374"/>
                <a:gd name="connsiteY13" fmla="*/ 0 h 2888360"/>
                <a:gd name="connsiteX14" fmla="*/ 4850554 w 4934374"/>
                <a:gd name="connsiteY14" fmla="*/ 89409 h 2888360"/>
                <a:gd name="connsiteX15" fmla="*/ 4934374 w 4934374"/>
                <a:gd name="connsiteY15" fmla="*/ 779553 h 2888360"/>
                <a:gd name="connsiteX16" fmla="*/ 3793540 w 4934374"/>
                <a:gd name="connsiteY16" fmla="*/ 2294701 h 2888360"/>
                <a:gd name="connsiteX17" fmla="*/ 2396135 w 4934374"/>
                <a:gd name="connsiteY17" fmla="*/ 2888360 h 2888360"/>
                <a:gd name="connsiteX18" fmla="*/ 548273 w 4934374"/>
                <a:gd name="connsiteY18" fmla="*/ 1884684 h 2888360"/>
                <a:gd name="connsiteX19" fmla="*/ 0 w 4934374"/>
                <a:gd name="connsiteY19" fmla="*/ 779553 h 2888360"/>
                <a:gd name="connsiteX20" fmla="*/ 137335 w 4934374"/>
                <a:gd name="connsiteY20"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4374" h="2888360">
                  <a:moveTo>
                    <a:pt x="179816" y="0"/>
                  </a:moveTo>
                  <a:lnTo>
                    <a:pt x="666325" y="0"/>
                  </a:lnTo>
                  <a:lnTo>
                    <a:pt x="626038" y="65170"/>
                  </a:lnTo>
                  <a:cubicBezTo>
                    <a:pt x="499976" y="295913"/>
                    <a:pt x="435986" y="536292"/>
                    <a:pt x="435986" y="779635"/>
                  </a:cubicBezTo>
                  <a:cubicBezTo>
                    <a:pt x="435986" y="1024707"/>
                    <a:pt x="538074" y="1167830"/>
                    <a:pt x="750530" y="1443043"/>
                  </a:cubicBezTo>
                  <a:cubicBezTo>
                    <a:pt x="801792" y="1509416"/>
                    <a:pt x="854797" y="1578096"/>
                    <a:pt x="909024" y="1653610"/>
                  </a:cubicBezTo>
                  <a:cubicBezTo>
                    <a:pt x="1323389" y="2230552"/>
                    <a:pt x="1768180" y="2476694"/>
                    <a:pt x="2396223" y="2476694"/>
                  </a:cubicBezTo>
                  <a:cubicBezTo>
                    <a:pt x="2808409" y="2476694"/>
                    <a:pt x="3110835" y="2276173"/>
                    <a:pt x="3525201" y="1970327"/>
                  </a:cubicBezTo>
                  <a:cubicBezTo>
                    <a:pt x="3571493" y="1936152"/>
                    <a:pt x="3617786" y="1902388"/>
                    <a:pt x="3662596" y="1869778"/>
                  </a:cubicBezTo>
                  <a:cubicBezTo>
                    <a:pt x="3905479" y="1692809"/>
                    <a:pt x="4134849" y="1525640"/>
                    <a:pt x="4287500" y="1344141"/>
                  </a:cubicBezTo>
                  <a:cubicBezTo>
                    <a:pt x="4433439" y="1170630"/>
                    <a:pt x="4498563" y="996543"/>
                    <a:pt x="4498563" y="779635"/>
                  </a:cubicBezTo>
                  <a:cubicBezTo>
                    <a:pt x="4498563" y="507799"/>
                    <a:pt x="4456499" y="249674"/>
                    <a:pt x="4376239" y="16511"/>
                  </a:cubicBezTo>
                  <a:lnTo>
                    <a:pt x="4369703"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DC43E93-F81B-4DAE-9F0A-DF9299A8C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767292 w 4934374"/>
                <a:gd name="connsiteY1" fmla="*/ 0 h 2888360"/>
                <a:gd name="connsiteX2" fmla="*/ 703453 w 4934374"/>
                <a:gd name="connsiteY2" fmla="*/ 102886 h 2888360"/>
                <a:gd name="connsiteX3" fmla="*/ 523079 w 4934374"/>
                <a:gd name="connsiteY3" fmla="*/ 779635 h 2888360"/>
                <a:gd name="connsiteX4" fmla="*/ 820885 w 4934374"/>
                <a:gd name="connsiteY4" fmla="*/ 1394539 h 2888360"/>
                <a:gd name="connsiteX5" fmla="*/ 981122 w 4934374"/>
                <a:gd name="connsiteY5" fmla="*/ 1607412 h 2888360"/>
                <a:gd name="connsiteX6" fmla="*/ 1592426 w 4934374"/>
                <a:gd name="connsiteY6" fmla="*/ 2196871 h 2888360"/>
                <a:gd name="connsiteX7" fmla="*/ 2396135 w 4934374"/>
                <a:gd name="connsiteY7" fmla="*/ 2394345 h 2888360"/>
                <a:gd name="connsiteX8" fmla="*/ 2913111 w 4934374"/>
                <a:gd name="connsiteY8" fmla="*/ 2268597 h 2888360"/>
                <a:gd name="connsiteX9" fmla="*/ 3471411 w 4934374"/>
                <a:gd name="connsiteY9" fmla="*/ 1905518 h 2888360"/>
                <a:gd name="connsiteX10" fmla="*/ 3609242 w 4934374"/>
                <a:gd name="connsiteY10" fmla="*/ 1804640 h 2888360"/>
                <a:gd name="connsiteX11" fmla="*/ 4219151 w 4934374"/>
                <a:gd name="connsiteY11" fmla="*/ 1292919 h 2888360"/>
                <a:gd name="connsiteX12" fmla="*/ 4411295 w 4934374"/>
                <a:gd name="connsiteY12" fmla="*/ 779635 h 2888360"/>
                <a:gd name="connsiteX13" fmla="*/ 4294235 w 4934374"/>
                <a:gd name="connsiteY13" fmla="*/ 44685 h 2888360"/>
                <a:gd name="connsiteX14" fmla="*/ 4276624 w 4934374"/>
                <a:gd name="connsiteY14" fmla="*/ 0 h 2888360"/>
                <a:gd name="connsiteX15" fmla="*/ 4823642 w 4934374"/>
                <a:gd name="connsiteY15" fmla="*/ 0 h 2888360"/>
                <a:gd name="connsiteX16" fmla="*/ 4850554 w 4934374"/>
                <a:gd name="connsiteY16" fmla="*/ 89409 h 2888360"/>
                <a:gd name="connsiteX17" fmla="*/ 4934374 w 4934374"/>
                <a:gd name="connsiteY17" fmla="*/ 779553 h 2888360"/>
                <a:gd name="connsiteX18" fmla="*/ 3793540 w 4934374"/>
                <a:gd name="connsiteY18" fmla="*/ 2294701 h 2888360"/>
                <a:gd name="connsiteX19" fmla="*/ 2396135 w 4934374"/>
                <a:gd name="connsiteY19" fmla="*/ 2888360 h 2888360"/>
                <a:gd name="connsiteX20" fmla="*/ 548273 w 4934374"/>
                <a:gd name="connsiteY20" fmla="*/ 1884684 h 2888360"/>
                <a:gd name="connsiteX21" fmla="*/ 0 w 4934374"/>
                <a:gd name="connsiteY21" fmla="*/ 779553 h 2888360"/>
                <a:gd name="connsiteX22" fmla="*/ 137335 w 4934374"/>
                <a:gd name="connsiteY22"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34374" h="2888360">
                  <a:moveTo>
                    <a:pt x="179816" y="0"/>
                  </a:moveTo>
                  <a:lnTo>
                    <a:pt x="767292" y="0"/>
                  </a:lnTo>
                  <a:lnTo>
                    <a:pt x="703453" y="102886"/>
                  </a:lnTo>
                  <a:cubicBezTo>
                    <a:pt x="583756" y="321853"/>
                    <a:pt x="523079" y="549550"/>
                    <a:pt x="523079" y="779635"/>
                  </a:cubicBezTo>
                  <a:cubicBezTo>
                    <a:pt x="523079" y="999508"/>
                    <a:pt x="614356" y="1127068"/>
                    <a:pt x="820885" y="1394539"/>
                  </a:cubicBezTo>
                  <a:cubicBezTo>
                    <a:pt x="872582" y="1461489"/>
                    <a:pt x="926023" y="1530745"/>
                    <a:pt x="981122" y="1607412"/>
                  </a:cubicBezTo>
                  <a:cubicBezTo>
                    <a:pt x="1175968" y="1878671"/>
                    <a:pt x="1375871" y="2071535"/>
                    <a:pt x="1592426" y="2196871"/>
                  </a:cubicBezTo>
                  <a:cubicBezTo>
                    <a:pt x="1821970" y="2329783"/>
                    <a:pt x="2084904" y="2394345"/>
                    <a:pt x="2396135" y="2394345"/>
                  </a:cubicBezTo>
                  <a:cubicBezTo>
                    <a:pt x="2572762" y="2394345"/>
                    <a:pt x="2737009" y="2354405"/>
                    <a:pt x="2913111" y="2268597"/>
                  </a:cubicBezTo>
                  <a:cubicBezTo>
                    <a:pt x="3093922" y="2180483"/>
                    <a:pt x="3272903" y="2052018"/>
                    <a:pt x="3471411" y="1905518"/>
                  </a:cubicBezTo>
                  <a:cubicBezTo>
                    <a:pt x="3517964" y="1871178"/>
                    <a:pt x="3564344" y="1837332"/>
                    <a:pt x="3609242" y="1804640"/>
                  </a:cubicBezTo>
                  <a:cubicBezTo>
                    <a:pt x="3847765" y="1630800"/>
                    <a:pt x="4073038" y="1466594"/>
                    <a:pt x="4219151" y="1292919"/>
                  </a:cubicBezTo>
                  <a:cubicBezTo>
                    <a:pt x="4353843" y="1132832"/>
                    <a:pt x="4411295" y="979332"/>
                    <a:pt x="4411295" y="779635"/>
                  </a:cubicBezTo>
                  <a:cubicBezTo>
                    <a:pt x="4411295" y="517475"/>
                    <a:pt x="4371040" y="268882"/>
                    <a:pt x="4294235" y="44685"/>
                  </a:cubicBezTo>
                  <a:lnTo>
                    <a:pt x="4276624"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2EECE7B-E861-4242-BD71-ADD8F2DD3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7711" y="0"/>
              <a:ext cx="5069918" cy="3133064"/>
            </a:xfrm>
            <a:custGeom>
              <a:avLst/>
              <a:gdLst>
                <a:gd name="connsiteX0" fmla="*/ 153448 w 5069918"/>
                <a:gd name="connsiteY0" fmla="*/ 0 h 3133064"/>
                <a:gd name="connsiteX1" fmla="*/ 215434 w 5069918"/>
                <a:gd name="connsiteY1" fmla="*/ 0 h 3133064"/>
                <a:gd name="connsiteX2" fmla="*/ 215073 w 5069918"/>
                <a:gd name="connsiteY2" fmla="*/ 727 h 3133064"/>
                <a:gd name="connsiteX3" fmla="*/ 202868 w 5069918"/>
                <a:gd name="connsiteY3" fmla="*/ 26255 h 3133064"/>
                <a:gd name="connsiteX4" fmla="*/ 191273 w 5069918"/>
                <a:gd name="connsiteY4" fmla="*/ 52030 h 3133064"/>
                <a:gd name="connsiteX5" fmla="*/ 169129 w 5069918"/>
                <a:gd name="connsiteY5" fmla="*/ 103993 h 3133064"/>
                <a:gd name="connsiteX6" fmla="*/ 148381 w 5069918"/>
                <a:gd name="connsiteY6" fmla="*/ 156532 h 3133064"/>
                <a:gd name="connsiteX7" fmla="*/ 80903 w 5069918"/>
                <a:gd name="connsiteY7" fmla="*/ 371711 h 3133064"/>
                <a:gd name="connsiteX8" fmla="*/ 26154 w 5069918"/>
                <a:gd name="connsiteY8" fmla="*/ 817551 h 3133064"/>
                <a:gd name="connsiteX9" fmla="*/ 49169 w 5069918"/>
                <a:gd name="connsiteY9" fmla="*/ 1040143 h 3133064"/>
                <a:gd name="connsiteX10" fmla="*/ 119437 w 5069918"/>
                <a:gd name="connsiteY10" fmla="*/ 1253016 h 3133064"/>
                <a:gd name="connsiteX11" fmla="*/ 143672 w 5069918"/>
                <a:gd name="connsiteY11" fmla="*/ 1303908 h 3133064"/>
                <a:gd name="connsiteX12" fmla="*/ 170611 w 5069918"/>
                <a:gd name="connsiteY12" fmla="*/ 1353648 h 3133064"/>
                <a:gd name="connsiteX13" fmla="*/ 230330 w 5069918"/>
                <a:gd name="connsiteY13" fmla="*/ 1450079 h 3133064"/>
                <a:gd name="connsiteX14" fmla="*/ 279545 w 5069918"/>
                <a:gd name="connsiteY14" fmla="*/ 1519627 h 3133064"/>
                <a:gd name="connsiteX15" fmla="*/ 228347 w 5069918"/>
                <a:gd name="connsiteY15" fmla="*/ 1437024 h 3133064"/>
                <a:gd name="connsiteX16" fmla="*/ 175168 w 5069918"/>
                <a:gd name="connsiteY16" fmla="*/ 1336146 h 3133064"/>
                <a:gd name="connsiteX17" fmla="*/ 130009 w 5069918"/>
                <a:gd name="connsiteY17" fmla="*/ 1230573 h 3133064"/>
                <a:gd name="connsiteX18" fmla="*/ 95398 w 5069918"/>
                <a:gd name="connsiteY18" fmla="*/ 1121049 h 3133064"/>
                <a:gd name="connsiteX19" fmla="*/ 82496 w 5069918"/>
                <a:gd name="connsiteY19" fmla="*/ 1065216 h 3133064"/>
                <a:gd name="connsiteX20" fmla="*/ 76829 w 5069918"/>
                <a:gd name="connsiteY20" fmla="*/ 1037216 h 3133064"/>
                <a:gd name="connsiteX21" fmla="*/ 72121 w 5069918"/>
                <a:gd name="connsiteY21" fmla="*/ 1009135 h 3133064"/>
                <a:gd name="connsiteX22" fmla="*/ 54685 w 5069918"/>
                <a:gd name="connsiteY22" fmla="*/ 784156 h 3133064"/>
                <a:gd name="connsiteX23" fmla="*/ 103070 w 5069918"/>
                <a:gd name="connsiteY23" fmla="*/ 345810 h 3133064"/>
                <a:gd name="connsiteX24" fmla="*/ 163159 w 5069918"/>
                <a:gd name="connsiteY24" fmla="*/ 132051 h 3133064"/>
                <a:gd name="connsiteX25" fmla="*/ 217797 w 5069918"/>
                <a:gd name="connsiteY25" fmla="*/ 0 h 3133064"/>
                <a:gd name="connsiteX26" fmla="*/ 848227 w 5069918"/>
                <a:gd name="connsiteY26" fmla="*/ 0 h 3133064"/>
                <a:gd name="connsiteX27" fmla="*/ 771226 w 5069918"/>
                <a:gd name="connsiteY27" fmla="*/ 124098 h 3133064"/>
                <a:gd name="connsiteX28" fmla="*/ 590852 w 5069918"/>
                <a:gd name="connsiteY28" fmla="*/ 800847 h 3133064"/>
                <a:gd name="connsiteX29" fmla="*/ 888658 w 5069918"/>
                <a:gd name="connsiteY29" fmla="*/ 1415751 h 3133064"/>
                <a:gd name="connsiteX30" fmla="*/ 1048895 w 5069918"/>
                <a:gd name="connsiteY30" fmla="*/ 1628624 h 3133064"/>
                <a:gd name="connsiteX31" fmla="*/ 1660199 w 5069918"/>
                <a:gd name="connsiteY31" fmla="*/ 2218083 h 3133064"/>
                <a:gd name="connsiteX32" fmla="*/ 2463908 w 5069918"/>
                <a:gd name="connsiteY32" fmla="*/ 2415557 h 3133064"/>
                <a:gd name="connsiteX33" fmla="*/ 2980884 w 5069918"/>
                <a:gd name="connsiteY33" fmla="*/ 2289809 h 3133064"/>
                <a:gd name="connsiteX34" fmla="*/ 3539184 w 5069918"/>
                <a:gd name="connsiteY34" fmla="*/ 1926730 h 3133064"/>
                <a:gd name="connsiteX35" fmla="*/ 3677015 w 5069918"/>
                <a:gd name="connsiteY35" fmla="*/ 1825852 h 3133064"/>
                <a:gd name="connsiteX36" fmla="*/ 4286924 w 5069918"/>
                <a:gd name="connsiteY36" fmla="*/ 1314131 h 3133064"/>
                <a:gd name="connsiteX37" fmla="*/ 4479068 w 5069918"/>
                <a:gd name="connsiteY37" fmla="*/ 800847 h 3133064"/>
                <a:gd name="connsiteX38" fmla="*/ 4362007 w 5069918"/>
                <a:gd name="connsiteY38" fmla="*/ 65898 h 3133064"/>
                <a:gd name="connsiteX39" fmla="*/ 4336037 w 5069918"/>
                <a:gd name="connsiteY39" fmla="*/ 0 h 3133064"/>
                <a:gd name="connsiteX40" fmla="*/ 4913604 w 5069918"/>
                <a:gd name="connsiteY40" fmla="*/ 0 h 3133064"/>
                <a:gd name="connsiteX41" fmla="*/ 4930823 w 5069918"/>
                <a:gd name="connsiteY41" fmla="*/ 66892 h 3133064"/>
                <a:gd name="connsiteX42" fmla="*/ 4940407 w 5069918"/>
                <a:gd name="connsiteY42" fmla="*/ 125535 h 3133064"/>
                <a:gd name="connsiteX43" fmla="*/ 4982006 w 5069918"/>
                <a:gd name="connsiteY43" fmla="*/ 278378 h 3133064"/>
                <a:gd name="connsiteX44" fmla="*/ 5027482 w 5069918"/>
                <a:gd name="connsiteY44" fmla="*/ 504952 h 3133064"/>
                <a:gd name="connsiteX45" fmla="*/ 5058082 w 5069918"/>
                <a:gd name="connsiteY45" fmla="*/ 734049 h 3133064"/>
                <a:gd name="connsiteX46" fmla="*/ 5063486 w 5069918"/>
                <a:gd name="connsiteY46" fmla="*/ 791612 h 3133064"/>
                <a:gd name="connsiteX47" fmla="*/ 5067846 w 5069918"/>
                <a:gd name="connsiteY47" fmla="*/ 850245 h 3133064"/>
                <a:gd name="connsiteX48" fmla="*/ 5069414 w 5069918"/>
                <a:gd name="connsiteY48" fmla="*/ 969733 h 3133064"/>
                <a:gd name="connsiteX49" fmla="*/ 5040732 w 5069918"/>
                <a:gd name="connsiteY49" fmla="*/ 1209783 h 3133064"/>
                <a:gd name="connsiteX50" fmla="*/ 4964102 w 5069918"/>
                <a:gd name="connsiteY50" fmla="*/ 1442832 h 3133064"/>
                <a:gd name="connsiteX51" fmla="*/ 4689486 w 5069918"/>
                <a:gd name="connsiteY51" fmla="*/ 1849969 h 3133064"/>
                <a:gd name="connsiteX52" fmla="*/ 4333792 w 5069918"/>
                <a:gd name="connsiteY52" fmla="*/ 2176567 h 3133064"/>
                <a:gd name="connsiteX53" fmla="*/ 3965196 w 5069918"/>
                <a:gd name="connsiteY53" fmla="*/ 2468002 h 3133064"/>
                <a:gd name="connsiteX54" fmla="*/ 3873745 w 5069918"/>
                <a:gd name="connsiteY54" fmla="*/ 2541128 h 3133064"/>
                <a:gd name="connsiteX55" fmla="*/ 3779416 w 5069918"/>
                <a:gd name="connsiteY55" fmla="*/ 2614666 h 3133064"/>
                <a:gd name="connsiteX56" fmla="*/ 3582739 w 5069918"/>
                <a:gd name="connsiteY56" fmla="*/ 2756555 h 3133064"/>
                <a:gd name="connsiteX57" fmla="*/ 3371851 w 5069918"/>
                <a:gd name="connsiteY57" fmla="*/ 2886338 h 3133064"/>
                <a:gd name="connsiteX58" fmla="*/ 3143614 w 5069918"/>
                <a:gd name="connsiteY58" fmla="*/ 2995780 h 3133064"/>
                <a:gd name="connsiteX59" fmla="*/ 2643552 w 5069918"/>
                <a:gd name="connsiteY59" fmla="*/ 3122516 h 3133064"/>
                <a:gd name="connsiteX60" fmla="*/ 2514264 w 5069918"/>
                <a:gd name="connsiteY60" fmla="*/ 3131657 h 3133064"/>
                <a:gd name="connsiteX61" fmla="*/ 2481920 w 5069918"/>
                <a:gd name="connsiteY61" fmla="*/ 3132810 h 3133064"/>
                <a:gd name="connsiteX62" fmla="*/ 2449664 w 5069918"/>
                <a:gd name="connsiteY62" fmla="*/ 3132975 h 3133064"/>
                <a:gd name="connsiteX63" fmla="*/ 2386284 w 5069918"/>
                <a:gd name="connsiteY63" fmla="*/ 3132234 h 3133064"/>
                <a:gd name="connsiteX64" fmla="*/ 2260658 w 5069918"/>
                <a:gd name="connsiteY64" fmla="*/ 3127292 h 3133064"/>
                <a:gd name="connsiteX65" fmla="*/ 2134945 w 5069918"/>
                <a:gd name="connsiteY65" fmla="*/ 3115928 h 3133064"/>
                <a:gd name="connsiteX66" fmla="*/ 1884564 w 5069918"/>
                <a:gd name="connsiteY66" fmla="*/ 3075412 h 3133064"/>
                <a:gd name="connsiteX67" fmla="*/ 1639764 w 5069918"/>
                <a:gd name="connsiteY67" fmla="*/ 3005498 h 3133064"/>
                <a:gd name="connsiteX68" fmla="*/ 1407081 w 5069918"/>
                <a:gd name="connsiteY68" fmla="*/ 2904125 h 3133064"/>
                <a:gd name="connsiteX69" fmla="*/ 1193491 w 5069918"/>
                <a:gd name="connsiteY69" fmla="*/ 2772201 h 3133064"/>
                <a:gd name="connsiteX70" fmla="*/ 836141 w 5069918"/>
                <a:gd name="connsiteY70" fmla="*/ 2439839 h 3133064"/>
                <a:gd name="connsiteX71" fmla="*/ 690812 w 5069918"/>
                <a:gd name="connsiteY71" fmla="*/ 2251422 h 3133064"/>
                <a:gd name="connsiteX72" fmla="*/ 562397 w 5069918"/>
                <a:gd name="connsiteY72" fmla="*/ 2054937 h 3133064"/>
                <a:gd name="connsiteX73" fmla="*/ 502504 w 5069918"/>
                <a:gd name="connsiteY73" fmla="*/ 1957435 h 3133064"/>
                <a:gd name="connsiteX74" fmla="*/ 440258 w 5069918"/>
                <a:gd name="connsiteY74" fmla="*/ 1861580 h 3133064"/>
                <a:gd name="connsiteX75" fmla="*/ 310360 w 5069918"/>
                <a:gd name="connsiteY75" fmla="*/ 1670693 h 3133064"/>
                <a:gd name="connsiteX76" fmla="*/ 246806 w 5069918"/>
                <a:gd name="connsiteY76" fmla="*/ 1573603 h 3133064"/>
                <a:gd name="connsiteX77" fmla="*/ 186303 w 5069918"/>
                <a:gd name="connsiteY77" fmla="*/ 1474372 h 3133064"/>
                <a:gd name="connsiteX78" fmla="*/ 84390 w 5069918"/>
                <a:gd name="connsiteY78" fmla="*/ 1266192 h 3133064"/>
                <a:gd name="connsiteX79" fmla="*/ 20139 w 5069918"/>
                <a:gd name="connsiteY79" fmla="*/ 1045249 h 3133064"/>
                <a:gd name="connsiteX80" fmla="*/ 0 w 5069918"/>
                <a:gd name="connsiteY80" fmla="*/ 817551 h 3133064"/>
                <a:gd name="connsiteX81" fmla="*/ 102773 w 5069918"/>
                <a:gd name="connsiteY81" fmla="*/ 142588 h 31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69918" h="3133064">
                  <a:moveTo>
                    <a:pt x="153448" y="0"/>
                  </a:moveTo>
                  <a:lnTo>
                    <a:pt x="215434" y="0"/>
                  </a:lnTo>
                  <a:lnTo>
                    <a:pt x="215073" y="727"/>
                  </a:lnTo>
                  <a:lnTo>
                    <a:pt x="202868" y="26255"/>
                  </a:lnTo>
                  <a:lnTo>
                    <a:pt x="191273" y="52030"/>
                  </a:lnTo>
                  <a:cubicBezTo>
                    <a:pt x="183688" y="69241"/>
                    <a:pt x="176016" y="86452"/>
                    <a:pt x="169129" y="103993"/>
                  </a:cubicBezTo>
                  <a:cubicBezTo>
                    <a:pt x="162242" y="121533"/>
                    <a:pt x="154658" y="138827"/>
                    <a:pt x="148381" y="156532"/>
                  </a:cubicBezTo>
                  <a:cubicBezTo>
                    <a:pt x="121529" y="226858"/>
                    <a:pt x="98775" y="298667"/>
                    <a:pt x="80903" y="371711"/>
                  </a:cubicBezTo>
                  <a:cubicBezTo>
                    <a:pt x="44636" y="517470"/>
                    <a:pt x="26067" y="667511"/>
                    <a:pt x="26154" y="817551"/>
                  </a:cubicBezTo>
                  <a:cubicBezTo>
                    <a:pt x="26589" y="892326"/>
                    <a:pt x="34000" y="966934"/>
                    <a:pt x="49169" y="1040143"/>
                  </a:cubicBezTo>
                  <a:cubicBezTo>
                    <a:pt x="65123" y="1113187"/>
                    <a:pt x="88226" y="1184666"/>
                    <a:pt x="119437" y="1253016"/>
                  </a:cubicBezTo>
                  <a:cubicBezTo>
                    <a:pt x="126847" y="1270228"/>
                    <a:pt x="135478" y="1287027"/>
                    <a:pt x="143672" y="1303908"/>
                  </a:cubicBezTo>
                  <a:cubicBezTo>
                    <a:pt x="152565" y="1320543"/>
                    <a:pt x="161021" y="1337342"/>
                    <a:pt x="170611" y="1353648"/>
                  </a:cubicBezTo>
                  <a:cubicBezTo>
                    <a:pt x="188919" y="1386587"/>
                    <a:pt x="209319" y="1418539"/>
                    <a:pt x="230330" y="1450079"/>
                  </a:cubicBezTo>
                  <a:lnTo>
                    <a:pt x="279545" y="1519627"/>
                  </a:lnTo>
                  <a:lnTo>
                    <a:pt x="228347" y="1437024"/>
                  </a:lnTo>
                  <a:cubicBezTo>
                    <a:pt x="209690" y="1404084"/>
                    <a:pt x="191645" y="1370567"/>
                    <a:pt x="175168" y="1336146"/>
                  </a:cubicBezTo>
                  <a:cubicBezTo>
                    <a:pt x="158778" y="1301641"/>
                    <a:pt x="143522" y="1266478"/>
                    <a:pt x="130009" y="1230573"/>
                  </a:cubicBezTo>
                  <a:cubicBezTo>
                    <a:pt x="116757" y="1194587"/>
                    <a:pt x="104988" y="1158105"/>
                    <a:pt x="95398" y="1121049"/>
                  </a:cubicBezTo>
                  <a:cubicBezTo>
                    <a:pt x="90865" y="1102520"/>
                    <a:pt x="86245" y="1083909"/>
                    <a:pt x="82496" y="1065216"/>
                  </a:cubicBezTo>
                  <a:lnTo>
                    <a:pt x="76829" y="1037216"/>
                  </a:lnTo>
                  <a:lnTo>
                    <a:pt x="72121" y="1009135"/>
                  </a:lnTo>
                  <a:cubicBezTo>
                    <a:pt x="59829" y="934198"/>
                    <a:pt x="54685" y="858847"/>
                    <a:pt x="54685" y="784156"/>
                  </a:cubicBezTo>
                  <a:cubicBezTo>
                    <a:pt x="55033" y="637163"/>
                    <a:pt x="71337" y="490169"/>
                    <a:pt x="103070" y="345810"/>
                  </a:cubicBezTo>
                  <a:cubicBezTo>
                    <a:pt x="118894" y="273671"/>
                    <a:pt x="138923" y="202233"/>
                    <a:pt x="163159" y="132051"/>
                  </a:cubicBezTo>
                  <a:lnTo>
                    <a:pt x="217797" y="0"/>
                  </a:lnTo>
                  <a:lnTo>
                    <a:pt x="848227" y="0"/>
                  </a:lnTo>
                  <a:lnTo>
                    <a:pt x="771226" y="124098"/>
                  </a:lnTo>
                  <a:cubicBezTo>
                    <a:pt x="651529" y="343066"/>
                    <a:pt x="590852" y="570762"/>
                    <a:pt x="590852" y="800847"/>
                  </a:cubicBezTo>
                  <a:cubicBezTo>
                    <a:pt x="590852" y="1020720"/>
                    <a:pt x="682129" y="1148280"/>
                    <a:pt x="888658" y="1415751"/>
                  </a:cubicBezTo>
                  <a:cubicBezTo>
                    <a:pt x="940355" y="1482701"/>
                    <a:pt x="993796" y="1551957"/>
                    <a:pt x="1048895" y="1628624"/>
                  </a:cubicBezTo>
                  <a:cubicBezTo>
                    <a:pt x="1243741" y="1899883"/>
                    <a:pt x="1443644" y="2092747"/>
                    <a:pt x="1660199" y="2218083"/>
                  </a:cubicBezTo>
                  <a:cubicBezTo>
                    <a:pt x="1889743" y="2350995"/>
                    <a:pt x="2152677" y="2415557"/>
                    <a:pt x="2463908" y="2415557"/>
                  </a:cubicBezTo>
                  <a:cubicBezTo>
                    <a:pt x="2640535" y="2415557"/>
                    <a:pt x="2804782" y="2375617"/>
                    <a:pt x="2980884" y="2289809"/>
                  </a:cubicBezTo>
                  <a:cubicBezTo>
                    <a:pt x="3161695" y="2201695"/>
                    <a:pt x="3340676" y="2073230"/>
                    <a:pt x="3539184" y="1926730"/>
                  </a:cubicBezTo>
                  <a:cubicBezTo>
                    <a:pt x="3585737" y="1892390"/>
                    <a:pt x="3632117" y="1858544"/>
                    <a:pt x="3677015" y="1825852"/>
                  </a:cubicBezTo>
                  <a:cubicBezTo>
                    <a:pt x="3915538" y="1652012"/>
                    <a:pt x="4140811" y="1487806"/>
                    <a:pt x="4286924" y="1314131"/>
                  </a:cubicBezTo>
                  <a:cubicBezTo>
                    <a:pt x="4421616" y="1154044"/>
                    <a:pt x="4479068" y="1000544"/>
                    <a:pt x="4479068" y="800847"/>
                  </a:cubicBezTo>
                  <a:cubicBezTo>
                    <a:pt x="4479068" y="538687"/>
                    <a:pt x="4438813" y="290094"/>
                    <a:pt x="4362007" y="65898"/>
                  </a:cubicBezTo>
                  <a:lnTo>
                    <a:pt x="4336037" y="0"/>
                  </a:lnTo>
                  <a:lnTo>
                    <a:pt x="4913604" y="0"/>
                  </a:lnTo>
                  <a:lnTo>
                    <a:pt x="4930823" y="66892"/>
                  </a:lnTo>
                  <a:lnTo>
                    <a:pt x="4940407" y="125535"/>
                  </a:lnTo>
                  <a:lnTo>
                    <a:pt x="4982006" y="278378"/>
                  </a:lnTo>
                  <a:cubicBezTo>
                    <a:pt x="4999758" y="353368"/>
                    <a:pt x="5014971" y="428944"/>
                    <a:pt x="5027482" y="504952"/>
                  </a:cubicBezTo>
                  <a:cubicBezTo>
                    <a:pt x="5040123" y="580961"/>
                    <a:pt x="5050323" y="657382"/>
                    <a:pt x="5058082" y="734049"/>
                  </a:cubicBezTo>
                  <a:cubicBezTo>
                    <a:pt x="5060261" y="753237"/>
                    <a:pt x="5061743" y="772425"/>
                    <a:pt x="5063486" y="791612"/>
                  </a:cubicBezTo>
                  <a:cubicBezTo>
                    <a:pt x="5065318" y="810552"/>
                    <a:pt x="5066625" y="830398"/>
                    <a:pt x="5067846" y="850245"/>
                  </a:cubicBezTo>
                  <a:cubicBezTo>
                    <a:pt x="5069851" y="889855"/>
                    <a:pt x="5070461" y="929712"/>
                    <a:pt x="5069414" y="969733"/>
                  </a:cubicBezTo>
                  <a:cubicBezTo>
                    <a:pt x="5067060" y="1049695"/>
                    <a:pt x="5057820" y="1130233"/>
                    <a:pt x="5040732" y="1209783"/>
                  </a:cubicBezTo>
                  <a:cubicBezTo>
                    <a:pt x="5023123" y="1289250"/>
                    <a:pt x="4997578" y="1367647"/>
                    <a:pt x="4964102" y="1442832"/>
                  </a:cubicBezTo>
                  <a:cubicBezTo>
                    <a:pt x="4897409" y="1593697"/>
                    <a:pt x="4799942" y="1730232"/>
                    <a:pt x="4689486" y="1849969"/>
                  </a:cubicBezTo>
                  <a:cubicBezTo>
                    <a:pt x="4579116" y="1970446"/>
                    <a:pt x="4456716" y="2076100"/>
                    <a:pt x="4333792" y="2176567"/>
                  </a:cubicBezTo>
                  <a:cubicBezTo>
                    <a:pt x="4210520" y="2276869"/>
                    <a:pt x="4085853" y="2371736"/>
                    <a:pt x="3965196" y="2468002"/>
                  </a:cubicBezTo>
                  <a:lnTo>
                    <a:pt x="3873745" y="2541128"/>
                  </a:lnTo>
                  <a:cubicBezTo>
                    <a:pt x="3842621" y="2565751"/>
                    <a:pt x="3811324" y="2590374"/>
                    <a:pt x="3779416" y="2614666"/>
                  </a:cubicBezTo>
                  <a:cubicBezTo>
                    <a:pt x="3715862" y="2663335"/>
                    <a:pt x="3650652" y="2711016"/>
                    <a:pt x="3582739" y="2756555"/>
                  </a:cubicBezTo>
                  <a:cubicBezTo>
                    <a:pt x="3514913" y="2802012"/>
                    <a:pt x="3445170" y="2846151"/>
                    <a:pt x="3371851" y="2886338"/>
                  </a:cubicBezTo>
                  <a:cubicBezTo>
                    <a:pt x="3298533" y="2926442"/>
                    <a:pt x="3222687" y="2963664"/>
                    <a:pt x="3143614" y="2995780"/>
                  </a:cubicBezTo>
                  <a:cubicBezTo>
                    <a:pt x="2985994" y="3060837"/>
                    <a:pt x="2815732" y="3104317"/>
                    <a:pt x="2643552" y="3122516"/>
                  </a:cubicBezTo>
                  <a:cubicBezTo>
                    <a:pt x="2600484" y="3126799"/>
                    <a:pt x="2557331" y="3130258"/>
                    <a:pt x="2514264" y="3131657"/>
                  </a:cubicBezTo>
                  <a:lnTo>
                    <a:pt x="2481920" y="3132810"/>
                  </a:lnTo>
                  <a:lnTo>
                    <a:pt x="2449664" y="3132975"/>
                  </a:lnTo>
                  <a:cubicBezTo>
                    <a:pt x="2427868" y="3133304"/>
                    <a:pt x="2407207" y="3132646"/>
                    <a:pt x="2386284" y="3132234"/>
                  </a:cubicBezTo>
                  <a:cubicBezTo>
                    <a:pt x="2344524" y="3131740"/>
                    <a:pt x="2302505" y="3129352"/>
                    <a:pt x="2260658" y="3127292"/>
                  </a:cubicBezTo>
                  <a:cubicBezTo>
                    <a:pt x="2218725" y="3123999"/>
                    <a:pt x="2176791" y="3120952"/>
                    <a:pt x="2134945" y="3115928"/>
                  </a:cubicBezTo>
                  <a:cubicBezTo>
                    <a:pt x="2051165" y="3106458"/>
                    <a:pt x="1967473" y="3093529"/>
                    <a:pt x="1884564" y="3075412"/>
                  </a:cubicBezTo>
                  <a:cubicBezTo>
                    <a:pt x="1801657" y="3057296"/>
                    <a:pt x="1719708" y="3033990"/>
                    <a:pt x="1639764" y="3005498"/>
                  </a:cubicBezTo>
                  <a:cubicBezTo>
                    <a:pt x="1559820" y="2976922"/>
                    <a:pt x="1481969" y="2942830"/>
                    <a:pt x="1407081" y="2904125"/>
                  </a:cubicBezTo>
                  <a:cubicBezTo>
                    <a:pt x="1332455" y="2864845"/>
                    <a:pt x="1260794" y="2820953"/>
                    <a:pt x="1193491" y="2772201"/>
                  </a:cubicBezTo>
                  <a:cubicBezTo>
                    <a:pt x="1058362" y="2675194"/>
                    <a:pt x="939973" y="2561469"/>
                    <a:pt x="836141" y="2439839"/>
                  </a:cubicBezTo>
                  <a:cubicBezTo>
                    <a:pt x="784444" y="2378735"/>
                    <a:pt x="736321" y="2315656"/>
                    <a:pt x="690812" y="2251422"/>
                  </a:cubicBezTo>
                  <a:cubicBezTo>
                    <a:pt x="645217" y="2187190"/>
                    <a:pt x="602674" y="2121557"/>
                    <a:pt x="562397" y="2054937"/>
                  </a:cubicBezTo>
                  <a:cubicBezTo>
                    <a:pt x="541823" y="2021256"/>
                    <a:pt x="522992" y="1989716"/>
                    <a:pt x="502504" y="1957435"/>
                  </a:cubicBezTo>
                  <a:cubicBezTo>
                    <a:pt x="482192" y="1925401"/>
                    <a:pt x="461530" y="1893367"/>
                    <a:pt x="440258" y="1861580"/>
                  </a:cubicBezTo>
                  <a:lnTo>
                    <a:pt x="310360" y="1670693"/>
                  </a:lnTo>
                  <a:cubicBezTo>
                    <a:pt x="288826" y="1638577"/>
                    <a:pt x="267555" y="1606296"/>
                    <a:pt x="246806" y="1573603"/>
                  </a:cubicBezTo>
                  <a:cubicBezTo>
                    <a:pt x="226057" y="1540910"/>
                    <a:pt x="205483" y="1508135"/>
                    <a:pt x="186303" y="1474372"/>
                  </a:cubicBezTo>
                  <a:cubicBezTo>
                    <a:pt x="147857" y="1407174"/>
                    <a:pt x="112550" y="1338002"/>
                    <a:pt x="84390" y="1266192"/>
                  </a:cubicBezTo>
                  <a:cubicBezTo>
                    <a:pt x="55708" y="1194630"/>
                    <a:pt x="34436" y="1120434"/>
                    <a:pt x="20139" y="1045249"/>
                  </a:cubicBezTo>
                  <a:cubicBezTo>
                    <a:pt x="6452" y="970064"/>
                    <a:pt x="0" y="893725"/>
                    <a:pt x="0" y="817551"/>
                  </a:cubicBezTo>
                  <a:cubicBezTo>
                    <a:pt x="850" y="589772"/>
                    <a:pt x="36028" y="362457"/>
                    <a:pt x="102773" y="1425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n 3" descr="Imagen que contiene Texto&#10;&#10;Descripción generada automáticamente">
            <a:extLst>
              <a:ext uri="{FF2B5EF4-FFF2-40B4-BE49-F238E27FC236}">
                <a16:creationId xmlns:a16="http://schemas.microsoft.com/office/drawing/2014/main" id="{719DF3CC-95DA-36EC-4C31-9AE6148971E6}"/>
              </a:ext>
            </a:extLst>
          </p:cNvPr>
          <p:cNvPicPr>
            <a:picLocks noChangeAspect="1"/>
          </p:cNvPicPr>
          <p:nvPr/>
        </p:nvPicPr>
        <p:blipFill>
          <a:blip r:embed="rId2"/>
          <a:stretch>
            <a:fillRect/>
          </a:stretch>
        </p:blipFill>
        <p:spPr>
          <a:xfrm>
            <a:off x="2908636" y="330100"/>
            <a:ext cx="8820342" cy="1124593"/>
          </a:xfrm>
          <a:prstGeom prst="rect">
            <a:avLst/>
          </a:prstGeom>
        </p:spPr>
      </p:pic>
      <p:grpSp>
        <p:nvGrpSpPr>
          <p:cNvPr id="5" name="Grupo 4">
            <a:extLst>
              <a:ext uri="{FF2B5EF4-FFF2-40B4-BE49-F238E27FC236}">
                <a16:creationId xmlns:a16="http://schemas.microsoft.com/office/drawing/2014/main" id="{B1AF7B48-554A-CB04-74E0-29D6EBB77589}"/>
              </a:ext>
            </a:extLst>
          </p:cNvPr>
          <p:cNvGrpSpPr/>
          <p:nvPr/>
        </p:nvGrpSpPr>
        <p:grpSpPr>
          <a:xfrm>
            <a:off x="3934691" y="1514352"/>
            <a:ext cx="7929919" cy="5013547"/>
            <a:chOff x="0" y="0"/>
            <a:chExt cx="9093316" cy="4658995"/>
          </a:xfrm>
        </p:grpSpPr>
        <p:pic>
          <p:nvPicPr>
            <p:cNvPr id="6" name="Imagen 5">
              <a:extLst>
                <a:ext uri="{FF2B5EF4-FFF2-40B4-BE49-F238E27FC236}">
                  <a16:creationId xmlns:a16="http://schemas.microsoft.com/office/drawing/2014/main" id="{D7329D4B-3CF1-4FFE-D984-BE3D8AC372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746" y="10390"/>
              <a:ext cx="4687570" cy="3646805"/>
            </a:xfrm>
            <a:prstGeom prst="rect">
              <a:avLst/>
            </a:prstGeom>
            <a:noFill/>
          </p:spPr>
        </p:pic>
        <p:pic>
          <p:nvPicPr>
            <p:cNvPr id="7" name="Imagen 6" descr="Texto&#10;&#10;Descripción generada automáticamente">
              <a:extLst>
                <a:ext uri="{FF2B5EF4-FFF2-40B4-BE49-F238E27FC236}">
                  <a16:creationId xmlns:a16="http://schemas.microsoft.com/office/drawing/2014/main" id="{83E46537-983F-B719-DEE5-9E87E1AA5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394835" cy="4658995"/>
            </a:xfrm>
            <a:prstGeom prst="rect">
              <a:avLst/>
            </a:prstGeom>
          </p:spPr>
        </p:pic>
      </p:grpSp>
    </p:spTree>
    <p:extLst>
      <p:ext uri="{BB962C8B-B14F-4D97-AF65-F5344CB8AC3E}">
        <p14:creationId xmlns:p14="http://schemas.microsoft.com/office/powerpoint/2010/main" val="26861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6" name="Group 15">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7" name="Freeform: Shape 16">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CD742091-97F7-6CEA-01E7-B9E92285105A}"/>
              </a:ext>
            </a:extLst>
          </p:cNvPr>
          <p:cNvSpPr>
            <a:spLocks noGrp="1"/>
          </p:cNvSpPr>
          <p:nvPr>
            <p:ph type="title"/>
          </p:nvPr>
        </p:nvSpPr>
        <p:spPr>
          <a:xfrm>
            <a:off x="804672" y="2023236"/>
            <a:ext cx="3659777" cy="2820908"/>
          </a:xfrm>
        </p:spPr>
        <p:txBody>
          <a:bodyPr>
            <a:normAutofit/>
          </a:bodyPr>
          <a:lstStyle/>
          <a:p>
            <a:r>
              <a:rPr lang="es-MX" sz="4000">
                <a:solidFill>
                  <a:schemeClr val="tx2"/>
                </a:solidFill>
              </a:rPr>
              <a:t>Nuevos datos </a:t>
            </a:r>
            <a:endParaRPr lang="es-PA" sz="4000">
              <a:solidFill>
                <a:schemeClr val="tx2"/>
              </a:solidFill>
            </a:endParaRPr>
          </a:p>
        </p:txBody>
      </p:sp>
      <p:grpSp>
        <p:nvGrpSpPr>
          <p:cNvPr id="4" name="Grupo 3">
            <a:extLst>
              <a:ext uri="{FF2B5EF4-FFF2-40B4-BE49-F238E27FC236}">
                <a16:creationId xmlns:a16="http://schemas.microsoft.com/office/drawing/2014/main" id="{3DA97050-2E9A-5A72-C3C9-6C29333E3050}"/>
              </a:ext>
            </a:extLst>
          </p:cNvPr>
          <p:cNvGrpSpPr/>
          <p:nvPr/>
        </p:nvGrpSpPr>
        <p:grpSpPr>
          <a:xfrm>
            <a:off x="5535307" y="165022"/>
            <a:ext cx="6179127" cy="6441761"/>
            <a:chOff x="0" y="0"/>
            <a:chExt cx="4675678" cy="5656060"/>
          </a:xfrm>
        </p:grpSpPr>
        <p:pic>
          <p:nvPicPr>
            <p:cNvPr id="5" name="Imagen 4" descr="Tabla&#10;&#10;Descripción generada automáticamente">
              <a:extLst>
                <a:ext uri="{FF2B5EF4-FFF2-40B4-BE49-F238E27FC236}">
                  <a16:creationId xmlns:a16="http://schemas.microsoft.com/office/drawing/2014/main" id="{700080F7-5A29-DE1A-939B-59D25A9C8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8" y="3948545"/>
              <a:ext cx="4582160" cy="1707515"/>
            </a:xfrm>
            <a:prstGeom prst="rect">
              <a:avLst/>
            </a:prstGeom>
          </p:spPr>
        </p:pic>
        <p:pic>
          <p:nvPicPr>
            <p:cNvPr id="6" name="Imagen 5" descr="Interfaz de usuario gráfica, Texto&#10;&#10;Descripción generada automáticamente">
              <a:extLst>
                <a:ext uri="{FF2B5EF4-FFF2-40B4-BE49-F238E27FC236}">
                  <a16:creationId xmlns:a16="http://schemas.microsoft.com/office/drawing/2014/main" id="{46588D7C-17C7-14A2-000F-86F4BFB576A1}"/>
                </a:ext>
              </a:extLst>
            </p:cNvPr>
            <p:cNvPicPr>
              <a:picLocks noChangeAspect="1"/>
            </p:cNvPicPr>
            <p:nvPr/>
          </p:nvPicPr>
          <p:blipFill rotWithShape="1">
            <a:blip r:embed="rId3">
              <a:extLst>
                <a:ext uri="{28A0092B-C50C-407E-A947-70E740481C1C}">
                  <a14:useLocalDpi xmlns:a14="http://schemas.microsoft.com/office/drawing/2010/main" val="0"/>
                </a:ext>
              </a:extLst>
            </a:blip>
            <a:srcRect b="19258"/>
            <a:stretch/>
          </p:blipFill>
          <p:spPr bwMode="auto">
            <a:xfrm>
              <a:off x="0" y="2535382"/>
              <a:ext cx="3916680" cy="1402715"/>
            </a:xfrm>
            <a:prstGeom prst="rect">
              <a:avLst/>
            </a:prstGeom>
            <a:ln>
              <a:noFill/>
            </a:ln>
            <a:extLst>
              <a:ext uri="{53640926-AAD7-44D8-BBD7-CCE9431645EC}">
                <a14:shadowObscured xmlns:a14="http://schemas.microsoft.com/office/drawing/2010/main"/>
              </a:ext>
            </a:extLst>
          </p:spPr>
        </p:pic>
        <p:pic>
          <p:nvPicPr>
            <p:cNvPr id="7" name="Imagen 6" descr="Interfaz de usuario gráfica, Texto, Aplicación&#10;&#10;Descripción generada automáticamente">
              <a:extLst>
                <a:ext uri="{FF2B5EF4-FFF2-40B4-BE49-F238E27FC236}">
                  <a16:creationId xmlns:a16="http://schemas.microsoft.com/office/drawing/2014/main" id="{472AE5A3-383D-BC7F-1CB0-5FA236458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363720" cy="2590165"/>
            </a:xfrm>
            <a:prstGeom prst="rect">
              <a:avLst/>
            </a:prstGeom>
          </p:spPr>
        </p:pic>
      </p:grpSp>
    </p:spTree>
    <p:extLst>
      <p:ext uri="{BB962C8B-B14F-4D97-AF65-F5344CB8AC3E}">
        <p14:creationId xmlns:p14="http://schemas.microsoft.com/office/powerpoint/2010/main" val="178105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029AE4-C3B3-50C0-CEFB-5801B6E95DC1}"/>
              </a:ext>
            </a:extLst>
          </p:cNvPr>
          <p:cNvSpPr>
            <a:spLocks noGrp="1"/>
          </p:cNvSpPr>
          <p:nvPr>
            <p:ph type="title"/>
          </p:nvPr>
        </p:nvSpPr>
        <p:spPr>
          <a:xfrm>
            <a:off x="-305" y="-3"/>
            <a:ext cx="3803203" cy="1017253"/>
          </a:xfrm>
        </p:spPr>
        <p:txBody>
          <a:bodyPr anchor="b">
            <a:normAutofit/>
          </a:bodyPr>
          <a:lstStyle/>
          <a:p>
            <a:pPr algn="ctr"/>
            <a:r>
              <a:rPr lang="es-MX" sz="3600" dirty="0">
                <a:solidFill>
                  <a:schemeClr val="tx2"/>
                </a:solidFill>
              </a:rPr>
              <a:t>Conclusiones</a:t>
            </a:r>
            <a:endParaRPr lang="es-PA" sz="3600" dirty="0">
              <a:solidFill>
                <a:schemeClr val="tx2"/>
              </a:solidFill>
            </a:endParaRP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Marcador de contenido 3" descr="Texto&#10;&#10;Descripción generada automáticamente">
            <a:extLst>
              <a:ext uri="{FF2B5EF4-FFF2-40B4-BE49-F238E27FC236}">
                <a16:creationId xmlns:a16="http://schemas.microsoft.com/office/drawing/2014/main" id="{EF102D83-5627-6641-B4B6-1E31243ADEE9}"/>
              </a:ext>
            </a:extLst>
          </p:cNvPr>
          <p:cNvPicPr>
            <a:picLocks noChangeAspect="1"/>
          </p:cNvPicPr>
          <p:nvPr/>
        </p:nvPicPr>
        <p:blipFill>
          <a:blip r:embed="rId2"/>
          <a:srcRect r="57422"/>
          <a:stretch/>
        </p:blipFill>
        <p:spPr>
          <a:xfrm>
            <a:off x="6114894" y="470043"/>
            <a:ext cx="5641307" cy="4968541"/>
          </a:xfrm>
          <a:prstGeom prst="rect">
            <a:avLst/>
          </a:prstGeom>
        </p:spPr>
      </p:pic>
      <p:graphicFrame>
        <p:nvGraphicFramePr>
          <p:cNvPr id="5" name="Diagrama 4">
            <a:extLst>
              <a:ext uri="{FF2B5EF4-FFF2-40B4-BE49-F238E27FC236}">
                <a16:creationId xmlns:a16="http://schemas.microsoft.com/office/drawing/2014/main" id="{8FFFD5AC-F9DC-DC8D-AD10-07EDDD943811}"/>
              </a:ext>
            </a:extLst>
          </p:cNvPr>
          <p:cNvGraphicFramePr/>
          <p:nvPr>
            <p:extLst>
              <p:ext uri="{D42A27DB-BD31-4B8C-83A1-F6EECF244321}">
                <p14:modId xmlns:p14="http://schemas.microsoft.com/office/powerpoint/2010/main" val="75702715"/>
              </p:ext>
            </p:extLst>
          </p:nvPr>
        </p:nvGraphicFramePr>
        <p:xfrm>
          <a:off x="494152" y="2651446"/>
          <a:ext cx="5126896" cy="3227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391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8ECA1E-3328-189B-DBC9-029D4374C17E}"/>
              </a:ext>
            </a:extLst>
          </p:cNvPr>
          <p:cNvSpPr>
            <a:spLocks noGrp="1"/>
          </p:cNvSpPr>
          <p:nvPr>
            <p:ph type="title"/>
          </p:nvPr>
        </p:nvSpPr>
        <p:spPr>
          <a:xfrm>
            <a:off x="1179576" y="1261423"/>
            <a:ext cx="9829800" cy="1325880"/>
          </a:xfrm>
        </p:spPr>
        <p:txBody>
          <a:bodyPr anchor="b">
            <a:normAutofit/>
          </a:bodyPr>
          <a:lstStyle/>
          <a:p>
            <a:pPr algn="ctr"/>
            <a:r>
              <a:rPr lang="en-US" sz="3600" b="1" u="sng" kern="0">
                <a:solidFill>
                  <a:schemeClr val="tx2"/>
                </a:solidFill>
                <a:latin typeface="Aptos Display" panose="020B0004020202020204" pitchFamily="34" charset="0"/>
                <a:ea typeface="Times New Roman" panose="02020603050405020304" pitchFamily="18" charset="0"/>
                <a:cs typeface="Times New Roman" panose="02020603050405020304" pitchFamily="18" charset="0"/>
              </a:rPr>
              <a:t>Referencias</a:t>
            </a:r>
            <a:r>
              <a:rPr lang="en-US" sz="3600" b="1" kern="0">
                <a:solidFill>
                  <a:schemeClr val="tx2"/>
                </a:solidFill>
                <a:latin typeface="Aptos Display" panose="020B0004020202020204" pitchFamily="34" charset="0"/>
                <a:ea typeface="Times New Roman" panose="02020603050405020304" pitchFamily="18" charset="0"/>
                <a:cs typeface="Times New Roman" panose="02020603050405020304" pitchFamily="18" charset="0"/>
              </a:rPr>
              <a:t> </a:t>
            </a:r>
            <a:br>
              <a:rPr lang="es-PA" sz="3600" b="1" kern="0">
                <a:solidFill>
                  <a:schemeClr val="tx2"/>
                </a:solidFill>
                <a:latin typeface="Aptos Display" panose="020B0004020202020204" pitchFamily="34" charset="0"/>
                <a:ea typeface="Times New Roman" panose="02020603050405020304" pitchFamily="18" charset="0"/>
                <a:cs typeface="Times New Roman" panose="02020603050405020304" pitchFamily="18" charset="0"/>
              </a:rPr>
            </a:br>
            <a:endParaRPr lang="es-PA" sz="360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E98082A2-E4FF-193B-D4C9-B57A60E559AD}"/>
              </a:ext>
            </a:extLst>
          </p:cNvPr>
          <p:cNvSpPr>
            <a:spLocks noGrp="1"/>
          </p:cNvSpPr>
          <p:nvPr>
            <p:ph idx="1"/>
          </p:nvPr>
        </p:nvSpPr>
        <p:spPr>
          <a:xfrm>
            <a:off x="804672" y="2827419"/>
            <a:ext cx="5126896" cy="3227626"/>
          </a:xfrm>
        </p:spPr>
        <p:txBody>
          <a:bodyPr anchor="ctr">
            <a:normAutofit/>
          </a:bodyPr>
          <a:lstStyle/>
          <a:p>
            <a:pPr indent="0">
              <a:buNone/>
            </a:pPr>
            <a:endParaRPr lang="es-PA"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u="sng"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GitHub - </a:t>
            </a:r>
            <a:r>
              <a:rPr lang="en-US" sz="1800" u="sng"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PacktPublishing</a:t>
            </a:r>
            <a:r>
              <a:rPr lang="en-US" sz="1800" u="sng"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/Hands-On-Artificial-Intelligence-for-Cybersecurity: Hands-On Artificial Intelligence for Cybersecurity, </a:t>
            </a:r>
            <a:r>
              <a:rPr lang="en-US" sz="1800" u="sng"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publised</a:t>
            </a:r>
            <a:r>
              <a:rPr lang="en-US" sz="1800" u="sng"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 by </a:t>
            </a:r>
            <a:r>
              <a:rPr lang="en-US" sz="1800" u="sng"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Packt</a:t>
            </a:r>
            <a:endParaRPr lang="es-PA"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s-PA"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Implementación en Python </a:t>
            </a:r>
          </a:p>
          <a:p>
            <a:r>
              <a:rPr lang="es-PA" sz="1800" u="sng"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https://colab.research.google.com/drive/1O130kZcfIcw5sCLtGPKaBQhirsPv9O3B?usp=sharing</a:t>
            </a:r>
            <a:endParaRPr lang="es-PA"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s-PA"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Programador">
            <a:extLst>
              <a:ext uri="{FF2B5EF4-FFF2-40B4-BE49-F238E27FC236}">
                <a16:creationId xmlns:a16="http://schemas.microsoft.com/office/drawing/2014/main" id="{26558948-493B-3715-01A4-B1262BABE0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98058" y="2837712"/>
            <a:ext cx="3217333" cy="3217333"/>
          </a:xfrm>
          <a:prstGeom prst="rect">
            <a:avLst/>
          </a:prstGeom>
        </p:spPr>
      </p:pic>
    </p:spTree>
    <p:extLst>
      <p:ext uri="{BB962C8B-B14F-4D97-AF65-F5344CB8AC3E}">
        <p14:creationId xmlns:p14="http://schemas.microsoft.com/office/powerpoint/2010/main" val="386948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91A1D1CC-0E15-C5F4-1A4F-51B49628BD06}"/>
              </a:ext>
            </a:extLst>
          </p:cNvPr>
          <p:cNvSpPr>
            <a:spLocks noGrp="1"/>
          </p:cNvSpPr>
          <p:nvPr>
            <p:ph type="title"/>
          </p:nvPr>
        </p:nvSpPr>
        <p:spPr>
          <a:xfrm>
            <a:off x="1179226" y="1280679"/>
            <a:ext cx="9833548" cy="1325563"/>
          </a:xfrm>
        </p:spPr>
        <p:txBody>
          <a:bodyPr anchor="b">
            <a:normAutofit/>
          </a:bodyPr>
          <a:lstStyle/>
          <a:p>
            <a:pPr algn="ctr"/>
            <a:r>
              <a:rPr lang="es-PA" sz="2800">
                <a:solidFill>
                  <a:schemeClr val="tx2"/>
                </a:solidFill>
              </a:rPr>
              <a:t>Análisis Comparativo de Modelos Clasificadores para Determinar la Legitimidad de archivos PE (Portable Executable) para Windows. </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D78CE1F7-7F69-3CBC-4076-2A391A161BAD}"/>
              </a:ext>
            </a:extLst>
          </p:cNvPr>
          <p:cNvSpPr>
            <a:spLocks noGrp="1"/>
          </p:cNvSpPr>
          <p:nvPr>
            <p:ph idx="1"/>
          </p:nvPr>
        </p:nvSpPr>
        <p:spPr>
          <a:xfrm>
            <a:off x="1179226" y="2890979"/>
            <a:ext cx="9833548" cy="2693976"/>
          </a:xfrm>
        </p:spPr>
        <p:txBody>
          <a:bodyPr>
            <a:normAutofit/>
          </a:bodyPr>
          <a:lstStyle/>
          <a:p>
            <a:r>
              <a:rPr lang="es-ES"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Los archivos PE (Portable Executable) son un formato de archivo utilizado en sistemas operativos Windows para los archivos ejecutables, bibliotecas de enlace dinámico (DLL), controladores, entre otros. En esta ocasión trabajaremos con archivos ejecutables de la plataforma Windows estos archivos pueden tener la tensión .exe, .dll o sys. </a:t>
            </a:r>
            <a:endParaRPr lang="es-PA"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s-PA" sz="1800">
              <a:solidFill>
                <a:schemeClr val="tx2"/>
              </a:solidFill>
            </a:endParaRPr>
          </a:p>
          <a:p>
            <a:r>
              <a:rPr lang="es-ES"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Objetivo: Evaluar y comparar el rendimiento Modelos Clasificadores para Determinar la Legitimidad o posibles malware de archivos PE para Windows.</a:t>
            </a:r>
            <a:endParaRPr lang="es-PA"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s-PA"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142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496E01A5-B19E-992E-E211-10A825B629BD}"/>
              </a:ext>
            </a:extLst>
          </p:cNvPr>
          <p:cNvSpPr>
            <a:spLocks noGrp="1"/>
          </p:cNvSpPr>
          <p:nvPr>
            <p:ph type="title"/>
          </p:nvPr>
        </p:nvSpPr>
        <p:spPr>
          <a:xfrm>
            <a:off x="1179226" y="1594707"/>
            <a:ext cx="9833548" cy="1325563"/>
          </a:xfrm>
        </p:spPr>
        <p:txBody>
          <a:bodyPr anchor="b">
            <a:normAutofit/>
          </a:bodyPr>
          <a:lstStyle/>
          <a:p>
            <a:pPr algn="ctr"/>
            <a:r>
              <a:rPr lang="es-PA" sz="3600">
                <a:solidFill>
                  <a:schemeClr val="tx2"/>
                </a:solidFill>
              </a:rPr>
              <a:t>Descripción del Dataset</a:t>
            </a:r>
          </a:p>
        </p:txBody>
      </p:sp>
      <p:grpSp>
        <p:nvGrpSpPr>
          <p:cNvPr id="31" name="Group 30">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2" name="Freeform: Shape 31">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3" name="Marcador de contenido 2">
            <a:extLst>
              <a:ext uri="{FF2B5EF4-FFF2-40B4-BE49-F238E27FC236}">
                <a16:creationId xmlns:a16="http://schemas.microsoft.com/office/drawing/2014/main" id="{DD9CB3BA-CD86-BFBB-B42A-5DCD1834FF5E}"/>
              </a:ext>
            </a:extLst>
          </p:cNvPr>
          <p:cNvGraphicFramePr>
            <a:graphicFrameLocks noGrp="1"/>
          </p:cNvGraphicFramePr>
          <p:nvPr>
            <p:ph idx="1"/>
          </p:nvPr>
        </p:nvGraphicFramePr>
        <p:xfrm>
          <a:off x="1179226" y="3329677"/>
          <a:ext cx="9833548" cy="2457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7" name="Group 36">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297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ACFE7B5D-31A0-6A52-7FD2-7AD1358FDB99}"/>
              </a:ext>
            </a:extLst>
          </p:cNvPr>
          <p:cNvSpPr>
            <a:spLocks noGrp="1"/>
          </p:cNvSpPr>
          <p:nvPr>
            <p:ph type="title"/>
          </p:nvPr>
        </p:nvSpPr>
        <p:spPr>
          <a:xfrm>
            <a:off x="804672" y="1243013"/>
            <a:ext cx="3855720" cy="4371974"/>
          </a:xfrm>
        </p:spPr>
        <p:txBody>
          <a:bodyPr>
            <a:normAutofit/>
          </a:bodyPr>
          <a:lstStyle/>
          <a:p>
            <a:r>
              <a:rPr lang="es-ES" sz="3600">
                <a:solidFill>
                  <a:schemeClr val="tx2"/>
                </a:solidFill>
                <a:latin typeface="Aptos Display" panose="020B0004020202020204" pitchFamily="34" charset="0"/>
                <a:ea typeface="Times New Roman" panose="02020603050405020304" pitchFamily="18" charset="0"/>
                <a:cs typeface="Times New Roman" panose="02020603050405020304" pitchFamily="18" charset="0"/>
              </a:rPr>
              <a:t>Clase objetivo :</a:t>
            </a:r>
            <a:r>
              <a:rPr lang="es-ES" sz="3600">
                <a:solidFill>
                  <a:schemeClr val="tx2"/>
                </a:solidFill>
                <a:latin typeface="Arial" panose="020B0604020202020204" pitchFamily="34" charset="0"/>
                <a:ea typeface="Times New Roman" panose="02020603050405020304" pitchFamily="18" charset="0"/>
                <a:cs typeface="Times New Roman" panose="02020603050405020304" pitchFamily="18" charset="0"/>
              </a:rPr>
              <a:t> </a:t>
            </a:r>
            <a:br>
              <a:rPr lang="es-PA" sz="3600">
                <a:solidFill>
                  <a:schemeClr val="tx2"/>
                </a:solidFill>
                <a:latin typeface="Arial" panose="020B0604020202020204" pitchFamily="34" charset="0"/>
                <a:ea typeface="Times New Roman" panose="02020603050405020304" pitchFamily="18" charset="0"/>
                <a:cs typeface="Times New Roman" panose="02020603050405020304" pitchFamily="18" charset="0"/>
              </a:rPr>
            </a:br>
            <a:endParaRPr lang="es-PA" sz="3600">
              <a:solidFill>
                <a:schemeClr val="tx2"/>
              </a:solidFill>
            </a:endParaRPr>
          </a:p>
        </p:txBody>
      </p:sp>
      <p:grpSp>
        <p:nvGrpSpPr>
          <p:cNvPr id="25" name="Group 24">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6" name="Freeform: Shape 25">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Marcador de contenido 2">
            <a:extLst>
              <a:ext uri="{FF2B5EF4-FFF2-40B4-BE49-F238E27FC236}">
                <a16:creationId xmlns:a16="http://schemas.microsoft.com/office/drawing/2014/main" id="{18D4EFC0-D5D5-86DC-39F1-2AD2C8AEBC8B}"/>
              </a:ext>
            </a:extLst>
          </p:cNvPr>
          <p:cNvSpPr>
            <a:spLocks noGrp="1"/>
          </p:cNvSpPr>
          <p:nvPr>
            <p:ph idx="1"/>
          </p:nvPr>
        </p:nvSpPr>
        <p:spPr>
          <a:xfrm>
            <a:off x="6632812" y="1032987"/>
            <a:ext cx="4919108" cy="4792027"/>
          </a:xfrm>
        </p:spPr>
        <p:txBody>
          <a:bodyPr anchor="ctr">
            <a:normAutofit/>
          </a:bodyPr>
          <a:lstStyle/>
          <a:p>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El objetivo es clasificar según las características de cada fila en si el programa es legítimo o malicioso según la columna legitimate, siendo legitimo (0) o no legítimos (1).</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AddressOfEntryPoint:</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10407: La dirección de entrada donde comenzará la ejecución del archivo.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MajorLinkerVersion:</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9: Versión principal del enlazador utilizado.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MajorImageVersion:</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6: Versión de la imagen del archivo.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MajorOperatingSystemVersion:</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6: Versión principal del sistema operativo.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DllCharacteristics:</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33088: Características del archivo PE, codificadas en un valor numérico.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SizeOfStackReserve:</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262144: Tamaño reservado para la pila.</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NumberOfSections:</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4: El archivo PE tiene 4 secciones.</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ResourceSize:</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952: El tamaño de los recursos es 952 bytes.</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Legitimate:</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1: Indica que este archivo es legítimo, no malicioso.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s-PA" sz="1300">
              <a:solidFill>
                <a:schemeClr val="tx2"/>
              </a:solidFill>
            </a:endParaRPr>
          </a:p>
        </p:txBody>
      </p:sp>
    </p:spTree>
    <p:extLst>
      <p:ext uri="{BB962C8B-B14F-4D97-AF65-F5344CB8AC3E}">
        <p14:creationId xmlns:p14="http://schemas.microsoft.com/office/powerpoint/2010/main" val="305188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34720E-D0BA-657A-B52C-17C5B0FCFF6C}"/>
              </a:ext>
            </a:extLst>
          </p:cNvPr>
          <p:cNvSpPr>
            <a:spLocks noGrp="1"/>
          </p:cNvSpPr>
          <p:nvPr>
            <p:ph type="title"/>
          </p:nvPr>
        </p:nvSpPr>
        <p:spPr>
          <a:xfrm>
            <a:off x="1179576" y="1261423"/>
            <a:ext cx="9829800" cy="1325880"/>
          </a:xfrm>
        </p:spPr>
        <p:txBody>
          <a:bodyPr anchor="b">
            <a:normAutofit/>
          </a:bodyPr>
          <a:lstStyle/>
          <a:p>
            <a:pPr algn="ctr"/>
            <a:r>
              <a:rPr lang="es-PA" sz="3600">
                <a:solidFill>
                  <a:schemeClr val="tx2"/>
                </a:solidFill>
              </a:rPr>
              <a:t>Preparación de los datos </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FD1C2685-561C-4DF3-551A-739DF3935C39}"/>
              </a:ext>
            </a:extLst>
          </p:cNvPr>
          <p:cNvSpPr>
            <a:spLocks noGrp="1"/>
          </p:cNvSpPr>
          <p:nvPr>
            <p:ph idx="1"/>
          </p:nvPr>
        </p:nvSpPr>
        <p:spPr>
          <a:xfrm>
            <a:off x="804672" y="2827419"/>
            <a:ext cx="5126896" cy="3227626"/>
          </a:xfrm>
        </p:spPr>
        <p:txBody>
          <a:bodyPr anchor="ctr">
            <a:normAutofit/>
          </a:bodyPr>
          <a:lstStyle/>
          <a:p>
            <a:r>
              <a:rPr lang="es-ES"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Se procedió con el cambio de tipo de dato de la columna Legitimate a tipo cadena en Python y borrar filas en blanco </a:t>
            </a:r>
            <a:endParaRPr lang="es-PA" sz="1800">
              <a:solidFill>
                <a:schemeClr val="tx2"/>
              </a:solidFill>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upo 5">
            <a:extLst>
              <a:ext uri="{FF2B5EF4-FFF2-40B4-BE49-F238E27FC236}">
                <a16:creationId xmlns:a16="http://schemas.microsoft.com/office/drawing/2014/main" id="{7DB69B68-805D-1C69-E717-57BF67C4A702}"/>
              </a:ext>
            </a:extLst>
          </p:cNvPr>
          <p:cNvGrpSpPr/>
          <p:nvPr/>
        </p:nvGrpSpPr>
        <p:grpSpPr>
          <a:xfrm>
            <a:off x="6429378" y="2827419"/>
            <a:ext cx="5411640" cy="2954045"/>
            <a:chOff x="5035740" y="2576512"/>
            <a:chExt cx="5906135" cy="3182923"/>
          </a:xfrm>
        </p:grpSpPr>
        <p:pic>
          <p:nvPicPr>
            <p:cNvPr id="4" name="Imagen 3" descr="Texto&#10;&#10;Descripción generada automáticamente">
              <a:extLst>
                <a:ext uri="{FF2B5EF4-FFF2-40B4-BE49-F238E27FC236}">
                  <a16:creationId xmlns:a16="http://schemas.microsoft.com/office/drawing/2014/main" id="{436EE2F4-BB67-E054-6FB1-F38F0B925EB3}"/>
                </a:ext>
              </a:extLst>
            </p:cNvPr>
            <p:cNvPicPr>
              <a:picLocks noChangeAspect="1"/>
            </p:cNvPicPr>
            <p:nvPr/>
          </p:nvPicPr>
          <p:blipFill>
            <a:blip r:embed="rId2"/>
            <a:stretch>
              <a:fillRect/>
            </a:stretch>
          </p:blipFill>
          <p:spPr>
            <a:xfrm>
              <a:off x="5035740" y="2576512"/>
              <a:ext cx="5906135" cy="1887855"/>
            </a:xfrm>
            <a:prstGeom prst="rect">
              <a:avLst/>
            </a:prstGeom>
          </p:spPr>
        </p:pic>
        <p:pic>
          <p:nvPicPr>
            <p:cNvPr id="5" name="Imagen 4" descr="Interfaz de usuario gráfica&#10;&#10;Descripción generada automáticamente con confianza baja">
              <a:extLst>
                <a:ext uri="{FF2B5EF4-FFF2-40B4-BE49-F238E27FC236}">
                  <a16:creationId xmlns:a16="http://schemas.microsoft.com/office/drawing/2014/main" id="{BAA125F4-3F31-D457-B6BE-63F32D641BC8}"/>
                </a:ext>
              </a:extLst>
            </p:cNvPr>
            <p:cNvPicPr>
              <a:picLocks noChangeAspect="1"/>
            </p:cNvPicPr>
            <p:nvPr/>
          </p:nvPicPr>
          <p:blipFill>
            <a:blip r:embed="rId3"/>
            <a:stretch>
              <a:fillRect/>
            </a:stretch>
          </p:blipFill>
          <p:spPr>
            <a:xfrm>
              <a:off x="5035740" y="4464367"/>
              <a:ext cx="5906135" cy="1295068"/>
            </a:xfrm>
            <a:prstGeom prst="rect">
              <a:avLst/>
            </a:prstGeom>
          </p:spPr>
        </p:pic>
      </p:grpSp>
    </p:spTree>
    <p:extLst>
      <p:ext uri="{BB962C8B-B14F-4D97-AF65-F5344CB8AC3E}">
        <p14:creationId xmlns:p14="http://schemas.microsoft.com/office/powerpoint/2010/main" val="380781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43" name="Rectangle 39">
            <a:extLst>
              <a:ext uri="{FF2B5EF4-FFF2-40B4-BE49-F238E27FC236}">
                <a16:creationId xmlns:a16="http://schemas.microsoft.com/office/drawing/2014/main" id="{839C83B4-CCB6-412E-B7FF-BA0CF31B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1BA989C-D286-48D4-B3F1-84F3CBF0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E247D5E6-B420-B1C9-1424-05315051DB7A}"/>
              </a:ext>
            </a:extLst>
          </p:cNvPr>
          <p:cNvSpPr>
            <a:spLocks noGrp="1"/>
          </p:cNvSpPr>
          <p:nvPr>
            <p:ph type="title"/>
          </p:nvPr>
        </p:nvSpPr>
        <p:spPr>
          <a:xfrm>
            <a:off x="804672" y="1541007"/>
            <a:ext cx="3401568" cy="3775985"/>
          </a:xfrm>
        </p:spPr>
        <p:txBody>
          <a:bodyPr>
            <a:normAutofit/>
          </a:bodyPr>
          <a:lstStyle/>
          <a:p>
            <a:r>
              <a:rPr lang="es-MX" sz="3700">
                <a:solidFill>
                  <a:schemeClr val="tx2"/>
                </a:solidFill>
              </a:rPr>
              <a:t>Análisis y visualizar su comportamiento mediante los histogramas en Weka 3.8.6 </a:t>
            </a:r>
            <a:endParaRPr lang="es-PA" sz="3700">
              <a:solidFill>
                <a:schemeClr val="tx2"/>
              </a:solidFill>
            </a:endParaRPr>
          </a:p>
        </p:txBody>
      </p:sp>
      <p:grpSp>
        <p:nvGrpSpPr>
          <p:cNvPr id="44" name="Group 43">
            <a:extLst>
              <a:ext uri="{FF2B5EF4-FFF2-40B4-BE49-F238E27FC236}">
                <a16:creationId xmlns:a16="http://schemas.microsoft.com/office/drawing/2014/main" id="{98925B56-689F-4DFB-8FD0-9BB9D8DE8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179493" cy="2385844"/>
            <a:chOff x="-305" y="-1"/>
            <a:chExt cx="3832880" cy="2876136"/>
          </a:xfrm>
        </p:grpSpPr>
        <p:sp>
          <p:nvSpPr>
            <p:cNvPr id="45" name="Freeform: Shape 44">
              <a:extLst>
                <a:ext uri="{FF2B5EF4-FFF2-40B4-BE49-F238E27FC236}">
                  <a16:creationId xmlns:a16="http://schemas.microsoft.com/office/drawing/2014/main" id="{B9233DCD-C902-4E2F-ABB5-F2498FBB5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725B7C80-EAF5-443A-8461-946150B5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8CD3602-8169-45DE-B122-457CF0F10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73D416A-6D94-4560-9975-67C1FD20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A7EE5FDC-1EEC-4871-BD9E-EF321D5F8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53321" y="4487852"/>
            <a:ext cx="2747353" cy="2375262"/>
            <a:chOff x="-305" y="-4155"/>
            <a:chExt cx="2514948" cy="2174333"/>
          </a:xfrm>
        </p:grpSpPr>
        <p:sp>
          <p:nvSpPr>
            <p:cNvPr id="51" name="Freeform: Shape 50">
              <a:extLst>
                <a:ext uri="{FF2B5EF4-FFF2-40B4-BE49-F238E27FC236}">
                  <a16:creationId xmlns:a16="http://schemas.microsoft.com/office/drawing/2014/main" id="{6DE1D26D-7254-43D9-9405-A77E66782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758F69F4-6E29-4950-A92E-ADD768EC8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BA0AEE0D-D2B5-4616-8383-D61A58F0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a16="http://schemas.microsoft.com/office/drawing/2014/main" id="{2EA69949-F890-4A2C-84CB-7F0EAF6BD2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upo 11">
            <a:extLst>
              <a:ext uri="{FF2B5EF4-FFF2-40B4-BE49-F238E27FC236}">
                <a16:creationId xmlns:a16="http://schemas.microsoft.com/office/drawing/2014/main" id="{71BCD194-7F38-F30C-3FEC-939A1C1B9B8C}"/>
              </a:ext>
            </a:extLst>
          </p:cNvPr>
          <p:cNvGrpSpPr/>
          <p:nvPr/>
        </p:nvGrpSpPr>
        <p:grpSpPr>
          <a:xfrm>
            <a:off x="4276236" y="554559"/>
            <a:ext cx="7610964" cy="5319768"/>
            <a:chOff x="1101393" y="1690688"/>
            <a:chExt cx="8211171" cy="4351338"/>
          </a:xfrm>
        </p:grpSpPr>
        <p:grpSp>
          <p:nvGrpSpPr>
            <p:cNvPr id="13" name="Grupo 12">
              <a:extLst>
                <a:ext uri="{FF2B5EF4-FFF2-40B4-BE49-F238E27FC236}">
                  <a16:creationId xmlns:a16="http://schemas.microsoft.com/office/drawing/2014/main" id="{045A1B3F-3C0A-B1B3-9A5E-E7DFAED665CC}"/>
                </a:ext>
              </a:extLst>
            </p:cNvPr>
            <p:cNvGrpSpPr/>
            <p:nvPr/>
          </p:nvGrpSpPr>
          <p:grpSpPr>
            <a:xfrm>
              <a:off x="3866846" y="1690688"/>
              <a:ext cx="5445718" cy="4351338"/>
              <a:chOff x="3866846" y="1690688"/>
              <a:chExt cx="5445718" cy="4351338"/>
            </a:xfrm>
          </p:grpSpPr>
          <p:pic>
            <p:nvPicPr>
              <p:cNvPr id="15" name="Imagen 14" descr="Interfaz de usuario gráfica, Aplicación, Calendario&#10;&#10;Descripción generada automáticamente">
                <a:extLst>
                  <a:ext uri="{FF2B5EF4-FFF2-40B4-BE49-F238E27FC236}">
                    <a16:creationId xmlns:a16="http://schemas.microsoft.com/office/drawing/2014/main" id="{395332ED-B80F-6D89-DFF6-A7AAC700385D}"/>
                  </a:ext>
                </a:extLst>
              </p:cNvPr>
              <p:cNvPicPr>
                <a:picLocks noChangeAspect="1"/>
              </p:cNvPicPr>
              <p:nvPr/>
            </p:nvPicPr>
            <p:blipFill rotWithShape="1">
              <a:blip r:embed="rId2"/>
              <a:srcRect l="33337" t="1310" r="32973" b="764"/>
              <a:stretch/>
            </p:blipFill>
            <p:spPr bwMode="auto">
              <a:xfrm>
                <a:off x="3866846" y="1690688"/>
                <a:ext cx="2779358" cy="4351338"/>
              </a:xfrm>
              <a:prstGeom prst="rect">
                <a:avLst/>
              </a:prstGeom>
              <a:ln>
                <a:noFill/>
              </a:ln>
              <a:extLst>
                <a:ext uri="{53640926-AAD7-44D8-BBD7-CCE9431645EC}">
                  <a14:shadowObscured xmlns:a14="http://schemas.microsoft.com/office/drawing/2010/main"/>
                </a:ext>
              </a:extLst>
            </p:spPr>
          </p:pic>
          <p:pic>
            <p:nvPicPr>
              <p:cNvPr id="16" name="Imagen 15" descr="Interfaz de usuario gráfica, Aplicación, Calendario&#10;&#10;Descripción generada automáticamente">
                <a:extLst>
                  <a:ext uri="{FF2B5EF4-FFF2-40B4-BE49-F238E27FC236}">
                    <a16:creationId xmlns:a16="http://schemas.microsoft.com/office/drawing/2014/main" id="{395332ED-B80F-6D89-DFF6-A7AAC700385D}"/>
                  </a:ext>
                </a:extLst>
              </p:cNvPr>
              <p:cNvPicPr>
                <a:picLocks noChangeAspect="1"/>
              </p:cNvPicPr>
              <p:nvPr/>
            </p:nvPicPr>
            <p:blipFill rotWithShape="1">
              <a:blip r:embed="rId2"/>
              <a:srcRect l="66674" t="-982" b="-1"/>
              <a:stretch/>
            </p:blipFill>
            <p:spPr bwMode="auto">
              <a:xfrm>
                <a:off x="6646203" y="1690688"/>
                <a:ext cx="2666361" cy="4351338"/>
              </a:xfrm>
              <a:prstGeom prst="rect">
                <a:avLst/>
              </a:prstGeom>
              <a:ln>
                <a:noFill/>
              </a:ln>
              <a:extLst>
                <a:ext uri="{53640926-AAD7-44D8-BBD7-CCE9431645EC}">
                  <a14:shadowObscured xmlns:a14="http://schemas.microsoft.com/office/drawing/2010/main"/>
                </a:ext>
              </a:extLst>
            </p:spPr>
          </p:pic>
        </p:grpSp>
        <p:pic>
          <p:nvPicPr>
            <p:cNvPr id="14" name="Marcador de contenido 3" descr="Interfaz de usuario gráfica, Aplicación, Calendario&#10;&#10;Descripción generada automáticamente">
              <a:extLst>
                <a:ext uri="{FF2B5EF4-FFF2-40B4-BE49-F238E27FC236}">
                  <a16:creationId xmlns:a16="http://schemas.microsoft.com/office/drawing/2014/main" id="{395332ED-B80F-6D89-DFF6-A7AAC700385D}"/>
                </a:ext>
              </a:extLst>
            </p:cNvPr>
            <p:cNvPicPr>
              <a:picLocks noChangeAspect="1"/>
            </p:cNvPicPr>
            <p:nvPr/>
          </p:nvPicPr>
          <p:blipFill rotWithShape="1">
            <a:blip r:embed="rId2"/>
            <a:srcRect t="654" r="66483" b="1419"/>
            <a:stretch/>
          </p:blipFill>
          <p:spPr bwMode="auto">
            <a:xfrm>
              <a:off x="1101393" y="1690688"/>
              <a:ext cx="2765452" cy="4351338"/>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110997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6936D6B-1EB8-774A-CB8D-11D0B27372C9}"/>
              </a:ext>
            </a:extLst>
          </p:cNvPr>
          <p:cNvSpPr>
            <a:spLocks noGrp="1"/>
          </p:cNvSpPr>
          <p:nvPr>
            <p:ph type="title"/>
          </p:nvPr>
        </p:nvSpPr>
        <p:spPr>
          <a:xfrm>
            <a:off x="1016668" y="135786"/>
            <a:ext cx="9829800" cy="1325880"/>
          </a:xfrm>
        </p:spPr>
        <p:txBody>
          <a:bodyPr anchor="b">
            <a:normAutofit/>
          </a:bodyPr>
          <a:lstStyle/>
          <a:p>
            <a:pPr algn="ctr"/>
            <a:r>
              <a:rPr lang="es-PA" sz="3600" dirty="0">
                <a:solidFill>
                  <a:schemeClr val="tx2"/>
                </a:solidFill>
              </a:rPr>
              <a:t>Limpieza de datos </a:t>
            </a:r>
          </a:p>
        </p:txBody>
      </p:sp>
      <p:grpSp>
        <p:nvGrpSpPr>
          <p:cNvPr id="13" name="Group 1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4" name="Freeform: Shape 1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822A8516-14D2-34E7-2C06-FAD36B90B760}"/>
              </a:ext>
            </a:extLst>
          </p:cNvPr>
          <p:cNvSpPr>
            <a:spLocks noGrp="1"/>
          </p:cNvSpPr>
          <p:nvPr>
            <p:ph idx="1"/>
          </p:nvPr>
        </p:nvSpPr>
        <p:spPr>
          <a:xfrm>
            <a:off x="804672" y="2827419"/>
            <a:ext cx="4323681" cy="3227626"/>
          </a:xfrm>
        </p:spPr>
        <p:txBody>
          <a:bodyPr anchor="ctr">
            <a:normAutofit/>
          </a:bodyPr>
          <a:lstStyle/>
          <a:p>
            <a:r>
              <a:rPr lang="es-ES"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Luego de visualizar se procedió eliminar los limites muy extremos de las columnas </a:t>
            </a:r>
          </a:p>
          <a:p>
            <a:pPr lvl="1"/>
            <a:r>
              <a:rPr lang="es-ES" sz="14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MajorLinkerVersion</a:t>
            </a:r>
            <a:r>
              <a:rPr lang="es-ES" sz="14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a:t>
            </a:r>
          </a:p>
          <a:p>
            <a:pPr lvl="1"/>
            <a:r>
              <a:rPr lang="es-ES" sz="14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MajorOperatingSystemVersion</a:t>
            </a:r>
            <a:r>
              <a:rPr lang="es-ES" sz="14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a:t>
            </a:r>
          </a:p>
          <a:p>
            <a:pPr lvl="1"/>
            <a:r>
              <a:rPr lang="es-ES" sz="14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SizeOfStackReserve</a:t>
            </a:r>
            <a:r>
              <a:rPr lang="es-ES" sz="14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a:t>
            </a:r>
          </a:p>
          <a:p>
            <a:r>
              <a:rPr lang="es-ES" sz="1800" dirty="0">
                <a:solidFill>
                  <a:schemeClr val="tx2"/>
                </a:solidFill>
                <a:latin typeface="Arial" panose="020B0604020202020204" pitchFamily="34" charset="0"/>
                <a:ea typeface="Times New Roman" panose="02020603050405020304" pitchFamily="18" charset="0"/>
                <a:cs typeface="Times New Roman" panose="02020603050405020304" pitchFamily="18" charset="0"/>
              </a:rPr>
              <a:t>E</a:t>
            </a:r>
            <a:r>
              <a:rPr lang="es-ES"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n </a:t>
            </a:r>
            <a:r>
              <a:rPr lang="es-ES" sz="18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busqueda</a:t>
            </a:r>
            <a:r>
              <a:rPr lang="es-ES"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de mejorar la distribución de los datos.</a:t>
            </a:r>
            <a:endParaRPr lang="es-PA" sz="1800" dirty="0">
              <a:solidFill>
                <a:schemeClr val="tx2"/>
              </a:solidFill>
            </a:endParaRPr>
          </a:p>
        </p:txBody>
      </p:sp>
      <p:grpSp>
        <p:nvGrpSpPr>
          <p:cNvPr id="19" name="Group 1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0" name="Freeform: Shape 1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ráfico 1">
            <a:extLst>
              <a:ext uri="{FF2B5EF4-FFF2-40B4-BE49-F238E27FC236}">
                <a16:creationId xmlns:a16="http://schemas.microsoft.com/office/drawing/2014/main" id="{B17C2C33-3959-D34B-B3C1-E87E1DC4A2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0306" y="1597450"/>
            <a:ext cx="7241932" cy="4570545"/>
          </a:xfrm>
          <a:prstGeom prst="rect">
            <a:avLst/>
          </a:prstGeom>
        </p:spPr>
      </p:pic>
    </p:spTree>
    <p:extLst>
      <p:ext uri="{BB962C8B-B14F-4D97-AF65-F5344CB8AC3E}">
        <p14:creationId xmlns:p14="http://schemas.microsoft.com/office/powerpoint/2010/main" val="220053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4" name="Freeform: Shape 13">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BE04E7BA-A42B-FDE8-DE55-22702B650DB4}"/>
              </a:ext>
            </a:extLst>
          </p:cNvPr>
          <p:cNvSpPr>
            <a:spLocks noGrp="1"/>
          </p:cNvSpPr>
          <p:nvPr>
            <p:ph type="title"/>
          </p:nvPr>
        </p:nvSpPr>
        <p:spPr>
          <a:xfrm>
            <a:off x="804672" y="2023236"/>
            <a:ext cx="3659777" cy="2820908"/>
          </a:xfrm>
        </p:spPr>
        <p:txBody>
          <a:bodyPr>
            <a:normAutofit/>
          </a:bodyPr>
          <a:lstStyle/>
          <a:p>
            <a:r>
              <a:rPr lang="es-MX" sz="4000">
                <a:solidFill>
                  <a:schemeClr val="tx2"/>
                </a:solidFill>
              </a:rPr>
              <a:t>Descripción de los Modelos Clasificadores</a:t>
            </a:r>
            <a:endParaRPr lang="es-PA" sz="4000">
              <a:solidFill>
                <a:schemeClr val="tx2"/>
              </a:solidFill>
            </a:endParaRPr>
          </a:p>
        </p:txBody>
      </p:sp>
      <p:graphicFrame>
        <p:nvGraphicFramePr>
          <p:cNvPr id="5" name="Marcador de contenido 2">
            <a:extLst>
              <a:ext uri="{FF2B5EF4-FFF2-40B4-BE49-F238E27FC236}">
                <a16:creationId xmlns:a16="http://schemas.microsoft.com/office/drawing/2014/main" id="{C889E3F3-0CC4-6F04-5622-9E32F53DF58D}"/>
              </a:ext>
            </a:extLst>
          </p:cNvPr>
          <p:cNvGraphicFramePr>
            <a:graphicFrameLocks noGrp="1"/>
          </p:cNvGraphicFramePr>
          <p:nvPr>
            <p:ph idx="1"/>
            <p:extLst>
              <p:ext uri="{D42A27DB-BD31-4B8C-83A1-F6EECF244321}">
                <p14:modId xmlns:p14="http://schemas.microsoft.com/office/powerpoint/2010/main" val="1072129925"/>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28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58086AEC-04C2-4BC4-BFB8-0135965C7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20C3BE3F-B8A9-4DC9-A867-EC91736FA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8" name="Group 12">
            <a:extLst>
              <a:ext uri="{FF2B5EF4-FFF2-40B4-BE49-F238E27FC236}">
                <a16:creationId xmlns:a16="http://schemas.microsoft.com/office/drawing/2014/main" id="{0CA2F3D1-53F2-478B-949B-6D4EA2E4E4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55386"/>
            <a:ext cx="5378624" cy="6402614"/>
            <a:chOff x="-19221" y="197691"/>
            <a:chExt cx="5378624" cy="6402614"/>
          </a:xfrm>
        </p:grpSpPr>
        <p:sp>
          <p:nvSpPr>
            <p:cNvPr id="14" name="Freeform: Shape 13">
              <a:extLst>
                <a:ext uri="{FF2B5EF4-FFF2-40B4-BE49-F238E27FC236}">
                  <a16:creationId xmlns:a16="http://schemas.microsoft.com/office/drawing/2014/main" id="{6E53A4EE-6F9B-4EC8-9840-708F509D9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CD8289AA-777C-4230-BABC-203458BF6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D76777-71BF-4FFF-B568-E58E46EB1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2CDCD53-6393-431A-9E75-109BC8362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62198F-7D76-4A2A-9669-40E5E8A3C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9F9EC2CB-A4B4-54C0-0B85-05C10FF98F83}"/>
              </a:ext>
            </a:extLst>
          </p:cNvPr>
          <p:cNvSpPr>
            <a:spLocks noGrp="1"/>
          </p:cNvSpPr>
          <p:nvPr>
            <p:ph type="title"/>
          </p:nvPr>
        </p:nvSpPr>
        <p:spPr>
          <a:xfrm>
            <a:off x="804672" y="2023236"/>
            <a:ext cx="3659777" cy="2820908"/>
          </a:xfrm>
        </p:spPr>
        <p:txBody>
          <a:bodyPr>
            <a:normAutofit/>
          </a:bodyPr>
          <a:lstStyle/>
          <a:p>
            <a:r>
              <a:rPr lang="es-MX" sz="4000">
                <a:solidFill>
                  <a:schemeClr val="tx2"/>
                </a:solidFill>
              </a:rPr>
              <a:t>Prueba de modelos en Weka </a:t>
            </a:r>
            <a:endParaRPr lang="es-PA" sz="4000">
              <a:solidFill>
                <a:schemeClr val="tx2"/>
              </a:solidFill>
            </a:endParaRPr>
          </a:p>
        </p:txBody>
      </p:sp>
      <p:graphicFrame>
        <p:nvGraphicFramePr>
          <p:cNvPr id="4" name="Marcador de contenido 2">
            <a:extLst>
              <a:ext uri="{FF2B5EF4-FFF2-40B4-BE49-F238E27FC236}">
                <a16:creationId xmlns:a16="http://schemas.microsoft.com/office/drawing/2014/main" id="{4CB9717D-FC06-AE56-CB6C-F7ADD6527045}"/>
              </a:ext>
            </a:extLst>
          </p:cNvPr>
          <p:cNvGraphicFramePr>
            <a:graphicFrameLocks noGrp="1"/>
          </p:cNvGraphicFramePr>
          <p:nvPr>
            <p:ph idx="1"/>
            <p:extLst>
              <p:ext uri="{D42A27DB-BD31-4B8C-83A1-F6EECF244321}">
                <p14:modId xmlns:p14="http://schemas.microsoft.com/office/powerpoint/2010/main" val="365700571"/>
              </p:ext>
            </p:extLst>
          </p:nvPr>
        </p:nvGraphicFramePr>
        <p:xfrm>
          <a:off x="5186893" y="1001373"/>
          <a:ext cx="6746027" cy="5279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48765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964</Words>
  <Application>Microsoft Office PowerPoint</Application>
  <PresentationFormat>Panorámica</PresentationFormat>
  <Paragraphs>163</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Aptos</vt:lpstr>
      <vt:lpstr>Aptos Display</vt:lpstr>
      <vt:lpstr>Arial</vt:lpstr>
      <vt:lpstr>Symbol</vt:lpstr>
      <vt:lpstr>Tema de Office</vt:lpstr>
      <vt:lpstr>ANÁLISIS COMPARATIVO DE MODELOS CLASIFICADORES</vt:lpstr>
      <vt:lpstr>Análisis Comparativo de Modelos Clasificadores para Determinar la Legitimidad de archivos PE (Portable Executable) para Windows. </vt:lpstr>
      <vt:lpstr>Descripción del Dataset</vt:lpstr>
      <vt:lpstr>Clase objetivo :  </vt:lpstr>
      <vt:lpstr>Preparación de los datos </vt:lpstr>
      <vt:lpstr>Análisis y visualizar su comportamiento mediante los histogramas en Weka 3.8.6 </vt:lpstr>
      <vt:lpstr>Limpieza de datos </vt:lpstr>
      <vt:lpstr>Descripción de los Modelos Clasificadores</vt:lpstr>
      <vt:lpstr>Prueba de modelos en Weka </vt:lpstr>
      <vt:lpstr>Comparación de resultados</vt:lpstr>
      <vt:lpstr>Presentación de PowerPoint</vt:lpstr>
      <vt:lpstr>Presentación de PowerPoint</vt:lpstr>
      <vt:lpstr>Presentación de PowerPoint</vt:lpstr>
      <vt:lpstr>Prueba de modelo RandomForest en Python</vt:lpstr>
      <vt:lpstr>Crear el modelo, entrenarlo y evaluar su precisión. </vt:lpstr>
      <vt:lpstr>Nuevos datos </vt:lpstr>
      <vt:lpstr>Conclusiones</vt:lpstr>
      <vt:lpstr>Referencias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Tobar</dc:creator>
  <cp:lastModifiedBy>Jose Tobar</cp:lastModifiedBy>
  <cp:revision>2</cp:revision>
  <dcterms:created xsi:type="dcterms:W3CDTF">2024-09-08T04:55:14Z</dcterms:created>
  <dcterms:modified xsi:type="dcterms:W3CDTF">2024-09-08T05:52:40Z</dcterms:modified>
</cp:coreProperties>
</file>