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2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3818D-85A2-DFEE-59CC-544FEBC1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46" y="-612056"/>
            <a:ext cx="3395587" cy="4090258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Curso de Python nivel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8CB03-F058-705E-E5F2-F968B984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9" y="4090260"/>
            <a:ext cx="4778623" cy="1775291"/>
          </a:xfrm>
        </p:spPr>
        <p:txBody>
          <a:bodyPr>
            <a:normAutofit/>
          </a:bodyPr>
          <a:lstStyle/>
          <a:p>
            <a:pPr algn="l"/>
            <a:r>
              <a:rPr lang="es-CO" sz="2000" dirty="0"/>
              <a:t>José Alejandro Urrego Pabón</a:t>
            </a:r>
          </a:p>
          <a:p>
            <a:pPr algn="l"/>
            <a:endParaRPr lang="es-CO" sz="2000" dirty="0"/>
          </a:p>
          <a:p>
            <a:pPr algn="l"/>
            <a:r>
              <a:rPr lang="es-CO" sz="2000" dirty="0"/>
              <a:t>jalejandro.urrego@udea.edu.co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F4B34-5796-5D35-1B5E-8048380D4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1" r="-1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Grupo de Diseño Mecánico-UdeA | Medellín">
            <a:extLst>
              <a:ext uri="{FF2B5EF4-FFF2-40B4-BE49-F238E27FC236}">
                <a16:creationId xmlns:a16="http://schemas.microsoft.com/office/drawing/2014/main" id="{091DEFEC-97AD-F1D9-D1DE-35DB8054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15" y="5458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ergía alternativa">
            <a:extLst>
              <a:ext uri="{FF2B5EF4-FFF2-40B4-BE49-F238E27FC236}">
                <a16:creationId xmlns:a16="http://schemas.microsoft.com/office/drawing/2014/main" id="{608CF7E2-9644-583F-B491-A0D0840F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90" y="855460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co de recursos multimedia">
            <a:extLst>
              <a:ext uri="{FF2B5EF4-FFF2-40B4-BE49-F238E27FC236}">
                <a16:creationId xmlns:a16="http://schemas.microsoft.com/office/drawing/2014/main" id="{FEA968BF-2135-8EFF-C893-322723F2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5" y="3549549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Software Foundation License - Wikipedia, la enciclopedia libre">
            <a:extLst>
              <a:ext uri="{FF2B5EF4-FFF2-40B4-BE49-F238E27FC236}">
                <a16:creationId xmlns:a16="http://schemas.microsoft.com/office/drawing/2014/main" id="{431D0785-7310-B56A-452E-0328FB81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69" y="3751553"/>
            <a:ext cx="2245921" cy="22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CF72-7F1E-5D8E-2BAE-BA01E07E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286"/>
            <a:ext cx="9144000" cy="806245"/>
          </a:xfrm>
        </p:spPr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3C62CA4-D804-821D-CB63-194DC1889752}"/>
              </a:ext>
            </a:extLst>
          </p:cNvPr>
          <p:cNvSpPr txBox="1">
            <a:spLocks/>
          </p:cNvSpPr>
          <p:nvPr/>
        </p:nvSpPr>
        <p:spPr>
          <a:xfrm>
            <a:off x="762000" y="3025877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Aritméticos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CE4ACBA-BA3C-35EE-A5B7-3D7DED83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2547"/>
            <a:ext cx="10668000" cy="3048001"/>
          </a:xfrm>
        </p:spPr>
        <p:txBody>
          <a:bodyPr/>
          <a:lstStyle/>
          <a:p>
            <a:r>
              <a:rPr lang="es-CO" dirty="0"/>
              <a:t>Simples: Reales (</a:t>
            </a:r>
            <a:r>
              <a:rPr lang="es-CO" dirty="0" err="1"/>
              <a:t>float</a:t>
            </a:r>
            <a:r>
              <a:rPr lang="es-CO" dirty="0"/>
              <a:t>), booleanos, caracteres (String, </a:t>
            </a:r>
            <a:r>
              <a:rPr lang="es-CO" dirty="0" err="1"/>
              <a:t>char</a:t>
            </a:r>
            <a:r>
              <a:rPr lang="es-CO" dirty="0"/>
              <a:t>)</a:t>
            </a:r>
          </a:p>
          <a:p>
            <a:r>
              <a:rPr lang="es-CO" dirty="0"/>
              <a:t>Compuestos: String, listas ([]), tuplas (()) o diccionarios ({})</a:t>
            </a:r>
          </a:p>
          <a:p>
            <a:endParaRPr lang="es-CO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75279E-7FA0-BBF1-A233-D5F0CE436405}"/>
              </a:ext>
            </a:extLst>
          </p:cNvPr>
          <p:cNvSpPr txBox="1">
            <a:spLocks/>
          </p:cNvSpPr>
          <p:nvPr/>
        </p:nvSpPr>
        <p:spPr>
          <a:xfrm>
            <a:off x="762000" y="3809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Suma (+), resta (-), multiplicación (*), división (/), división entera (//), potencia (**), modulo (%)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23453E5-3AB0-31B5-7320-8B12246C3DA7}"/>
              </a:ext>
            </a:extLst>
          </p:cNvPr>
          <p:cNvSpPr txBox="1">
            <a:spLocks/>
          </p:cNvSpPr>
          <p:nvPr/>
        </p:nvSpPr>
        <p:spPr>
          <a:xfrm>
            <a:off x="762000" y="4621774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relacionales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812B920-F5F1-2531-C371-2545773606AF}"/>
              </a:ext>
            </a:extLst>
          </p:cNvPr>
          <p:cNvSpPr txBox="1">
            <a:spLocks/>
          </p:cNvSpPr>
          <p:nvPr/>
        </p:nvSpPr>
        <p:spPr>
          <a:xfrm>
            <a:off x="634181" y="545013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&gt; (mayor), &lt; (menor), &gt;= (Mayor o igual), &lt;= (Menor o igual), == (igualdad), negación (!=)</a:t>
            </a:r>
          </a:p>
        </p:txBody>
      </p:sp>
    </p:spTree>
    <p:extLst>
      <p:ext uri="{BB962C8B-B14F-4D97-AF65-F5344CB8AC3E}">
        <p14:creationId xmlns:p14="http://schemas.microsoft.com/office/powerpoint/2010/main" val="229299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C3F3E4-C4F7-3C4A-F6DC-A98D0763B6A5}"/>
              </a:ext>
            </a:extLst>
          </p:cNvPr>
          <p:cNvSpPr txBox="1">
            <a:spLocks/>
          </p:cNvSpPr>
          <p:nvPr/>
        </p:nvSpPr>
        <p:spPr>
          <a:xfrm>
            <a:off x="762000" y="34228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Operadores lógicos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ECE9742-F578-7084-8836-2B6B3796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8531"/>
            <a:ext cx="10668000" cy="3048001"/>
          </a:xfrm>
        </p:spPr>
        <p:txBody>
          <a:bodyPr/>
          <a:lstStyle/>
          <a:p>
            <a:r>
              <a:rPr lang="es-CO" dirty="0"/>
              <a:t>and (y), </a:t>
            </a:r>
            <a:r>
              <a:rPr lang="es-CO" dirty="0" err="1"/>
              <a:t>or</a:t>
            </a:r>
            <a:r>
              <a:rPr lang="es-CO" dirty="0"/>
              <a:t> (o), </a:t>
            </a:r>
            <a:r>
              <a:rPr lang="es-CO" dirty="0" err="1"/>
              <a:t>not</a:t>
            </a:r>
            <a:r>
              <a:rPr lang="es-CO" dirty="0"/>
              <a:t> (no)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8FDED06-07EB-217B-C1FE-0CEEC942B5D3}"/>
              </a:ext>
            </a:extLst>
          </p:cNvPr>
          <p:cNvSpPr txBox="1">
            <a:spLocks/>
          </p:cNvSpPr>
          <p:nvPr/>
        </p:nvSpPr>
        <p:spPr>
          <a:xfrm>
            <a:off x="762000" y="195477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Operador de asignación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C92F85-619C-4616-9500-7A6842C6EDFC}"/>
              </a:ext>
            </a:extLst>
          </p:cNvPr>
          <p:cNvSpPr txBox="1">
            <a:spLocks/>
          </p:cNvSpPr>
          <p:nvPr/>
        </p:nvSpPr>
        <p:spPr>
          <a:xfrm>
            <a:off x="762000" y="3011744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= (igualdad en asignación)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B74CA33-84C6-5CFC-8CF0-B888907D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04551"/>
            <a:ext cx="9144000" cy="1263649"/>
          </a:xfrm>
        </p:spPr>
        <p:txBody>
          <a:bodyPr/>
          <a:lstStyle/>
          <a:p>
            <a:r>
              <a:rPr lang="es-CO" dirty="0"/>
              <a:t>Tipos de estructuras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17D075A-EC9A-97C8-223C-033BBD0C4D27}"/>
              </a:ext>
            </a:extLst>
          </p:cNvPr>
          <p:cNvSpPr txBox="1">
            <a:spLocks/>
          </p:cNvSpPr>
          <p:nvPr/>
        </p:nvSpPr>
        <p:spPr>
          <a:xfrm>
            <a:off x="762000" y="4447255"/>
            <a:ext cx="11597148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Secuenciales (Algoritmos que cumplen acciones una tras otra) </a:t>
            </a:r>
          </a:p>
          <a:p>
            <a:r>
              <a:rPr lang="es-CO" dirty="0"/>
              <a:t>De decisión (Algoritmos que elige un camino con base a las condiciones iniciales)</a:t>
            </a:r>
          </a:p>
          <a:p>
            <a:r>
              <a:rPr lang="es-CO" dirty="0"/>
              <a:t>De repetición (Algoritmos que nos permiten repetirá acciones una y otra vez rápidamente)</a:t>
            </a:r>
          </a:p>
        </p:txBody>
      </p:sp>
    </p:spTree>
    <p:extLst>
      <p:ext uri="{BB962C8B-B14F-4D97-AF65-F5344CB8AC3E}">
        <p14:creationId xmlns:p14="http://schemas.microsoft.com/office/powerpoint/2010/main" val="21678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D3F98D3-7E97-18D4-E59E-ED1560E45077}"/>
              </a:ext>
            </a:extLst>
          </p:cNvPr>
          <p:cNvSpPr txBox="1">
            <a:spLocks/>
          </p:cNvSpPr>
          <p:nvPr/>
        </p:nvSpPr>
        <p:spPr>
          <a:xfrm>
            <a:off x="762000" y="342286"/>
            <a:ext cx="9144000" cy="8062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Temario repaso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9029E5B-B629-F1DA-9F9E-3803CD48AE5C}"/>
              </a:ext>
            </a:extLst>
          </p:cNvPr>
          <p:cNvSpPr txBox="1">
            <a:spLocks/>
          </p:cNvSpPr>
          <p:nvPr/>
        </p:nvSpPr>
        <p:spPr>
          <a:xfrm>
            <a:off x="762000" y="1320597"/>
            <a:ext cx="11597148" cy="5375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trike="sngStrike" dirty="0"/>
              <a:t>Tipos de datos</a:t>
            </a:r>
          </a:p>
          <a:p>
            <a:r>
              <a:rPr lang="es-CO" strike="sngStrike" dirty="0"/>
              <a:t>Operadores aritméticos</a:t>
            </a:r>
          </a:p>
          <a:p>
            <a:r>
              <a:rPr lang="es-CO" strike="sngStrike" dirty="0"/>
              <a:t>Operadores lógicos</a:t>
            </a:r>
          </a:p>
          <a:p>
            <a:r>
              <a:rPr lang="es-CO" strike="sngStrike" dirty="0"/>
              <a:t>Operadores de asignación</a:t>
            </a:r>
          </a:p>
          <a:p>
            <a:r>
              <a:rPr lang="es-CO" strike="sngStrike" dirty="0"/>
              <a:t>Estructuras condicionales</a:t>
            </a:r>
          </a:p>
          <a:p>
            <a:r>
              <a:rPr lang="es-CO" strike="sngStrike" dirty="0"/>
              <a:t>Listas</a:t>
            </a:r>
          </a:p>
          <a:p>
            <a:r>
              <a:rPr lang="es-CO" strike="sngStrike" dirty="0"/>
              <a:t>Tupla</a:t>
            </a:r>
          </a:p>
          <a:p>
            <a:r>
              <a:rPr lang="es-CO" strike="sngStrike" dirty="0"/>
              <a:t>Diccionario</a:t>
            </a:r>
          </a:p>
          <a:p>
            <a:r>
              <a:rPr lang="es-CO" strike="sngStrike" dirty="0"/>
              <a:t>Estructuras de repetición</a:t>
            </a:r>
          </a:p>
          <a:p>
            <a:r>
              <a:rPr lang="es-CO" strike="sngStrike" dirty="0"/>
              <a:t>Excepciones</a:t>
            </a:r>
          </a:p>
          <a:p>
            <a:r>
              <a:rPr lang="es-CO" strike="sngStrike" dirty="0"/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28203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4A38-037D-F3D4-B210-80A4D785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E87A5-03BD-90C2-DD0F-E27C68AE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8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8EEE-9B1D-A968-42CE-710EB771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2E23E-4A94-65E7-6843-5E08EA1A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4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4CC7-BE11-D316-E425-5512D358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B3C13-6CFF-303E-C3AE-550EA8E3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03587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23C26"/>
      </a:dk2>
      <a:lt2>
        <a:srgbClr val="E8E4E2"/>
      </a:lt2>
      <a:accent1>
        <a:srgbClr val="67A8D6"/>
      </a:accent1>
      <a:accent2>
        <a:srgbClr val="52AFAE"/>
      </a:accent2>
      <a:accent3>
        <a:srgbClr val="5FB28F"/>
      </a:accent3>
      <a:accent4>
        <a:srgbClr val="55B565"/>
      </a:accent4>
      <a:accent5>
        <a:srgbClr val="75B061"/>
      </a:accent5>
      <a:accent6>
        <a:srgbClr val="8FAD51"/>
      </a:accent6>
      <a:hlink>
        <a:srgbClr val="A4785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179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Verdana Pro</vt:lpstr>
      <vt:lpstr>Verdana Pro Cond SemiBold</vt:lpstr>
      <vt:lpstr>TornVTI</vt:lpstr>
      <vt:lpstr>Curso de Python nivel II</vt:lpstr>
      <vt:lpstr>Tipos de datos</vt:lpstr>
      <vt:lpstr>Tipos de estructuras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nivel II</dc:title>
  <dc:creator>JOSE ALEJANDRO URREGO PABON</dc:creator>
  <cp:lastModifiedBy>JOSE ALEJANDRO URREGO PABON</cp:lastModifiedBy>
  <cp:revision>5</cp:revision>
  <dcterms:created xsi:type="dcterms:W3CDTF">2023-02-12T02:25:17Z</dcterms:created>
  <dcterms:modified xsi:type="dcterms:W3CDTF">2023-02-14T00:32:51Z</dcterms:modified>
</cp:coreProperties>
</file>