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2" r:id="rId5"/>
    <p:sldId id="25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pos="7673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9A7E"/>
    <a:srgbClr val="41AD49"/>
    <a:srgbClr val="007475"/>
    <a:srgbClr val="009679"/>
    <a:srgbClr val="3CB7A8"/>
    <a:srgbClr val="94C11F"/>
    <a:srgbClr val="2D9040"/>
    <a:srgbClr val="026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02" y="60"/>
      </p:cViewPr>
      <p:guideLst>
        <p:guide/>
        <p:guide pos="7673"/>
        <p:guide orient="horz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8D389-1D9D-441C-AE0A-DC71E12CD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5D3547-0680-459B-8249-CF635F403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A98B5D-8243-465D-BE9E-A7A78FF3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17/03/2023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964296-0ED0-4CAB-8734-DD3CACD9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230E07-1B84-43E0-AE96-08F21196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819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A75A0-A60A-4F57-B7BA-DC44E646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1CB7CC-93D9-49E8-8299-EF25E4E1A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B1835F-42B4-4FE3-9C26-A2202667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17/03/2023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16C4F6-6398-4262-8866-AC56189D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B7CE8A-B734-4ADF-AEDF-C3AEDF9F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26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F405C1-11EC-4457-9C62-DB5BBE08E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5EB2A9-2444-43EA-9A15-E7834818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E297C-3FEA-4800-8DF9-F9227A0B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17/03/2023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C301BD-5938-42A0-BDFA-FBA56DE1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4D05D-515B-40D7-B211-A26E456D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7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6C1B-1384-4E7F-B6B3-0D5EA287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AB369-ACA1-470A-8FAD-EE1BF139E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5175C7-D24F-418E-8198-7FAB9C8B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17/03/2023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69AB3-F7EB-4056-BA66-51F9812D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B4991B-9B0B-4F29-8603-7C1E9401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033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04B06-E721-46D5-B0E9-1415A8C9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FA0B9F-87D6-43A2-A950-B84E8EDD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EC558-5DC2-4F51-8824-B0EF0ECE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17/03/2023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43E83B-8E54-402C-BF83-080E00E2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2C525-CA06-4AB9-9516-524BCFEE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466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AD458-E9B7-4C31-889C-DE330EA8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D140C4-61B1-476E-86F7-3281C4F2E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D2A846-AB8E-4DF7-8799-47298B3C7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C71108-4489-4D1F-B387-943B7899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17/03/2023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6FEF76-6964-4FD9-A5A6-4D6C88A5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0E4885-A24C-47F1-839E-D40A5C42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122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70D3C-F44C-46B2-8FFF-E117C185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7B2D2D-A1BA-40E3-B320-03E7A8B3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53E4CA-E55B-43B9-A906-334444F93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C54A25-34B0-4017-97C4-262B6747C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884BC5-C2B9-41BD-8FB0-D6FE52191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B40E387-E11C-4469-8DE0-57AF1C75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17/03/2023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23CA7A-DBF2-409E-AE3D-6E0237F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92E7C4-21D7-490F-9B96-641B5B77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408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D2517-4BC3-4E66-B9C3-F503DF95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49EAB1-561D-40D6-AEFD-4C8486A6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17/03/2023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C5D961-11CA-481B-9936-C7217BE0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6786D3-B4A1-443E-B2F1-5A5F2504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225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F09019-5756-4F64-9DDA-3904D526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17/03/2023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ECC212-AA06-4CE3-BEB7-88BB2957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75E8D6-02E6-41B3-ABFF-681FD4C1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575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81162-D66E-4F4C-AE07-0C85E6BD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EA019-DC87-4153-96FD-745A86B8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93D4FA-0696-46E5-80A6-973061BD2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4C12B-2905-4AFF-805D-754B375E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17/03/2023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30402F-DA48-4C7A-B82C-A4C5D97E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3EFF68-BEA1-47BA-BE0C-D156C7F5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409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9EE3A-06C2-4E7D-A92A-19AE77D3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A02AB2-1403-4C53-ACDC-819F12BE1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93914B-DF50-4B3E-982A-687D2AA9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7D61D7-8B60-47A0-82F0-6E0DD62A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B28A-F258-495C-9EE0-A2C2F1ACD506}" type="datetimeFigureOut">
              <a:rPr lang="es-CO" smtClean="0"/>
              <a:t>17/03/2023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807457-4295-46F5-8835-9E8DFC16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DA2DFA-DA83-4340-8838-08C9B8AD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706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43BDD5-0367-4909-A4E0-5C4BAFC9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ECCF9E-7AD0-40A0-A71D-1BBC12135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A7E59C-8A04-4153-9FDD-F232333DC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EB28A-F258-495C-9EE0-A2C2F1ACD506}" type="datetimeFigureOut">
              <a:rPr lang="es-CO" smtClean="0"/>
              <a:t>17/03/2023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C0872B-4F81-47CD-A79F-E57D9DB35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63C86A-65D7-4295-9633-FCC67C959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27D34-FF0B-493C-989C-11F95F3C2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104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3BA7AC0-F356-4CC0-8D0C-053161F0A7F3}"/>
              </a:ext>
            </a:extLst>
          </p:cNvPr>
          <p:cNvSpPr/>
          <p:nvPr/>
        </p:nvSpPr>
        <p:spPr>
          <a:xfrm>
            <a:off x="5556" y="405312"/>
            <a:ext cx="12180888" cy="2133598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4FB2239-79C4-4242-94AC-E5CFA35EF966}"/>
              </a:ext>
            </a:extLst>
          </p:cNvPr>
          <p:cNvSpPr txBox="1">
            <a:spLocks/>
          </p:cNvSpPr>
          <p:nvPr/>
        </p:nvSpPr>
        <p:spPr>
          <a:xfrm>
            <a:off x="4333086" y="807391"/>
            <a:ext cx="6632682" cy="153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Regresión lineal </a:t>
            </a:r>
            <a:endParaRPr lang="es-CO" sz="45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A48D6D0-A8D2-454A-93BF-B95B73CE3430}"/>
              </a:ext>
            </a:extLst>
          </p:cNvPr>
          <p:cNvCxnSpPr>
            <a:cxnSpLocks/>
          </p:cNvCxnSpPr>
          <p:nvPr/>
        </p:nvCxnSpPr>
        <p:spPr>
          <a:xfrm>
            <a:off x="4201377" y="1952057"/>
            <a:ext cx="34480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704C2030-A773-41CA-AD4B-6B227C11B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001" y="1317452"/>
            <a:ext cx="3562569" cy="895831"/>
          </a:xfrm>
          <a:prstGeom prst="rect">
            <a:avLst/>
          </a:prstGeom>
        </p:spPr>
      </p:pic>
      <p:pic>
        <p:nvPicPr>
          <p:cNvPr id="2" name="Picture 2" descr="Grupo de Diseño Mecánico-UdeA | Medellín">
            <a:extLst>
              <a:ext uri="{FF2B5EF4-FFF2-40B4-BE49-F238E27FC236}">
                <a16:creationId xmlns:a16="http://schemas.microsoft.com/office/drawing/2014/main" id="{67C2C990-F867-036E-5F28-FED9A4C5D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20" y="3366873"/>
            <a:ext cx="1867682" cy="186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Energía alternativa">
            <a:extLst>
              <a:ext uri="{FF2B5EF4-FFF2-40B4-BE49-F238E27FC236}">
                <a16:creationId xmlns:a16="http://schemas.microsoft.com/office/drawing/2014/main" id="{D222594B-60A2-81A0-6234-518063B5F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795" y="3402842"/>
            <a:ext cx="23241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Python Software Foundation License - Wikipedia, la enciclopedia libre">
            <a:extLst>
              <a:ext uri="{FF2B5EF4-FFF2-40B4-BE49-F238E27FC236}">
                <a16:creationId xmlns:a16="http://schemas.microsoft.com/office/drawing/2014/main" id="{826666B9-E593-9C7C-A8CA-3033AE7C0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588" y="3257159"/>
            <a:ext cx="2026688" cy="202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82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378A5-6443-4479-A013-4920D3E0C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111" y="548534"/>
            <a:ext cx="6775841" cy="852426"/>
          </a:xfrm>
        </p:spPr>
        <p:txBody>
          <a:bodyPr anchor="ctr">
            <a:normAutofit/>
          </a:bodyPr>
          <a:lstStyle/>
          <a:p>
            <a:pPr algn="l"/>
            <a:r>
              <a: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Herramientas</a:t>
            </a:r>
            <a:endParaRPr lang="es-CO" sz="32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89669D45-CEC1-4064-A3B6-D0309011E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01" y="548534"/>
            <a:ext cx="2532653" cy="636852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733146CC-C4F7-D9F8-9679-430B8DAD8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4822" y="2333624"/>
            <a:ext cx="2583574" cy="2532631"/>
          </a:xfrm>
          <a:prstGeom prst="rect">
            <a:avLst/>
          </a:prstGeom>
        </p:spPr>
      </p:pic>
      <p:pic>
        <p:nvPicPr>
          <p:cNvPr id="1036" name="Picture 12" descr="Introducción a la librería Scikit-Learn de Python - 🤖 Aprende IA">
            <a:extLst>
              <a:ext uri="{FF2B5EF4-FFF2-40B4-BE49-F238E27FC236}">
                <a16:creationId xmlns:a16="http://schemas.microsoft.com/office/drawing/2014/main" id="{FC09F91D-3046-3520-B962-A3703E22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11" y="2224442"/>
            <a:ext cx="4155471" cy="281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96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02972D3-463A-604C-8B57-AC6CC208EDCF}"/>
              </a:ext>
            </a:extLst>
          </p:cNvPr>
          <p:cNvSpPr txBox="1">
            <a:spLocks/>
          </p:cNvSpPr>
          <p:nvPr/>
        </p:nvSpPr>
        <p:spPr>
          <a:xfrm>
            <a:off x="616553" y="1776766"/>
            <a:ext cx="5393207" cy="2888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n 31">
            <a:extLst>
              <a:ext uri="{FF2B5EF4-FFF2-40B4-BE49-F238E27FC236}">
                <a16:creationId xmlns:a16="http://schemas.microsoft.com/office/drawing/2014/main" id="{36580FEE-BD0C-1444-8DFB-EDD9359FF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77" y="636086"/>
            <a:ext cx="2532653" cy="6368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7C0989-A529-294A-4497-AE526B10A85E}"/>
              </a:ext>
            </a:extLst>
          </p:cNvPr>
          <p:cNvSpPr txBox="1">
            <a:spLocks/>
          </p:cNvSpPr>
          <p:nvPr/>
        </p:nvSpPr>
        <p:spPr>
          <a:xfrm>
            <a:off x="1440111" y="548534"/>
            <a:ext cx="6775841" cy="8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Definición matemática</a:t>
            </a:r>
            <a:endParaRPr lang="es-CO" sz="32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EBB5529-50E7-D0D2-DA7F-A4C4067C8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02839" cy="1791032"/>
          </a:xfrm>
        </p:spPr>
        <p:txBody>
          <a:bodyPr/>
          <a:lstStyle/>
          <a:p>
            <a:r>
              <a:rPr lang="es-CO" dirty="0"/>
              <a:t>Y: Variable respuesta</a:t>
            </a:r>
          </a:p>
          <a:p>
            <a:r>
              <a:rPr lang="es-CO" dirty="0"/>
              <a:t>X: variables </a:t>
            </a:r>
            <a:r>
              <a:rPr lang="es-CO" dirty="0" err="1"/>
              <a:t>regresoras</a:t>
            </a:r>
            <a:endParaRPr lang="es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36D9B45-CEC2-C04A-DCF0-622A5D724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697" y="1913556"/>
            <a:ext cx="6283405" cy="807585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F6E95A-6026-8430-B976-C8B61AE49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53" y="2935510"/>
            <a:ext cx="4902259" cy="265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31672DE-B177-3580-C8BF-1FEC10CAA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770" y="2924436"/>
            <a:ext cx="5988261" cy="138444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D523DDE-F670-30E0-5A48-65BFA7524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2236" y="4664961"/>
            <a:ext cx="3535503" cy="7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7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8B71C90-9E7E-6505-34BC-07EE1267EF46}"/>
              </a:ext>
            </a:extLst>
          </p:cNvPr>
          <p:cNvSpPr txBox="1">
            <a:spLocks/>
          </p:cNvSpPr>
          <p:nvPr/>
        </p:nvSpPr>
        <p:spPr>
          <a:xfrm>
            <a:off x="1413609" y="501115"/>
            <a:ext cx="9364782" cy="85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Interpretación del modelo</a:t>
            </a:r>
            <a:endParaRPr lang="es-CO" sz="32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ECAD114-4603-F28C-8E27-65E273AD7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3360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Significado “lineal” </a:t>
            </a:r>
            <a:r>
              <a:rPr lang="es-MX" dirty="0"/>
              <a:t>en los modelos de regresión hace referencia al hecho de que los parámetros se incorporan en la ecuación de forma lineal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34113A-4523-285A-C4CB-DD143F96F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327" y="2845202"/>
            <a:ext cx="5320566" cy="335565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9F4ED74-3215-6226-2C45-CAB490301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609" y="3290816"/>
            <a:ext cx="4071895" cy="80839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60A93FB-D16F-F163-B70A-50B3259F2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88" y="4251038"/>
            <a:ext cx="5603912" cy="49020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0ED7740-721A-CE22-A99F-4330A9A83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586" y="5059429"/>
            <a:ext cx="1777058" cy="64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9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3BA7AC0-F356-4CC0-8D0C-053161F0A7F3}"/>
              </a:ext>
            </a:extLst>
          </p:cNvPr>
          <p:cNvSpPr/>
          <p:nvPr/>
        </p:nvSpPr>
        <p:spPr>
          <a:xfrm>
            <a:off x="0" y="2457450"/>
            <a:ext cx="12180888" cy="1943100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04C2030-A773-41CA-AD4B-6B227C11B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938997"/>
            <a:ext cx="3897312" cy="980006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5402501D-C95C-4506-BF34-2598DF2CD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4012" y="4637023"/>
            <a:ext cx="3886200" cy="24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85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41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Roboto Slab</vt:lpstr>
      <vt:lpstr>Tema de Office</vt:lpstr>
      <vt:lpstr>Presentación de PowerPoint</vt:lpstr>
      <vt:lpstr>Herramientas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Felipe Gonzalez</dc:creator>
  <cp:lastModifiedBy>JOSE ALEJANDRO URREGO PABON</cp:lastModifiedBy>
  <cp:revision>30</cp:revision>
  <dcterms:created xsi:type="dcterms:W3CDTF">2019-05-17T14:28:16Z</dcterms:created>
  <dcterms:modified xsi:type="dcterms:W3CDTF">2023-03-17T15:09:58Z</dcterms:modified>
</cp:coreProperties>
</file>