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1/26/2018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1/26/2018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149" y="2492905"/>
            <a:ext cx="10633165" cy="1825096"/>
          </a:xfrm>
        </p:spPr>
        <p:txBody>
          <a:bodyPr/>
          <a:lstStyle/>
          <a:p>
            <a:r>
              <a:rPr lang="es-BO" dirty="0" smtClean="0"/>
              <a:t>Jit </a:t>
            </a:r>
            <a:r>
              <a:rPr lang="es-BO" cap="none" dirty="0" smtClean="0"/>
              <a:t>vs</a:t>
            </a:r>
            <a:r>
              <a:rPr lang="es-BO" dirty="0" smtClean="0"/>
              <a:t> AOT </a:t>
            </a:r>
            <a:r>
              <a:rPr lang="es-BO" cap="none" dirty="0" err="1" smtClean="0"/>
              <a:t>with</a:t>
            </a:r>
            <a:r>
              <a:rPr lang="es-BO" cap="none" dirty="0" smtClean="0"/>
              <a:t> </a:t>
            </a:r>
            <a:r>
              <a:rPr lang="es-BO" dirty="0" smtClean="0"/>
              <a:t>angular 4	</a:t>
            </a:r>
            <a:endParaRPr lang="es-BO" dirty="0"/>
          </a:p>
        </p:txBody>
      </p:sp>
      <p:sp>
        <p:nvSpPr>
          <p:cNvPr id="3" name="Subtitle 2"/>
          <p:cNvSpPr>
            <a:spLocks noGrp="1"/>
          </p:cNvSpPr>
          <p:nvPr>
            <p:ph type="subTitle" idx="1"/>
          </p:nvPr>
        </p:nvSpPr>
        <p:spPr>
          <a:xfrm>
            <a:off x="1116874" y="4845580"/>
            <a:ext cx="9448800" cy="685800"/>
          </a:xfrm>
        </p:spPr>
        <p:txBody>
          <a:bodyPr/>
          <a:lstStyle/>
          <a:p>
            <a:r>
              <a:rPr lang="es-BO" dirty="0" err="1" smtClean="0"/>
              <a:t>By</a:t>
            </a:r>
            <a:r>
              <a:rPr lang="es-BO" dirty="0" smtClean="0"/>
              <a:t> Rene Cardozo</a:t>
            </a:r>
            <a:endParaRPr lang="es-B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4825" y="20378"/>
            <a:ext cx="2695575" cy="2695575"/>
          </a:xfrm>
          <a:prstGeom prst="rect">
            <a:avLst/>
          </a:prstGeom>
        </p:spPr>
      </p:pic>
    </p:spTree>
    <p:extLst>
      <p:ext uri="{BB962C8B-B14F-4D97-AF65-F5344CB8AC3E}">
        <p14:creationId xmlns:p14="http://schemas.microsoft.com/office/powerpoint/2010/main" val="4384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dirty="0" err="1" smtClean="0"/>
              <a:t>Angu</a:t>
            </a:r>
            <a:r>
              <a:rPr lang="en-US" dirty="0" smtClean="0"/>
              <a:t>lar Compiler</a:t>
            </a:r>
            <a:endParaRPr lang="es-BO" dirty="0"/>
          </a:p>
        </p:txBody>
      </p:sp>
      <p:sp>
        <p:nvSpPr>
          <p:cNvPr id="3" name="Content Placeholder 2"/>
          <p:cNvSpPr>
            <a:spLocks noGrp="1"/>
          </p:cNvSpPr>
          <p:nvPr>
            <p:ph idx="1"/>
          </p:nvPr>
        </p:nvSpPr>
        <p:spPr>
          <a:xfrm>
            <a:off x="685800" y="2057401"/>
            <a:ext cx="10820400" cy="4024125"/>
          </a:xfrm>
        </p:spPr>
        <p:txBody>
          <a:bodyPr/>
          <a:lstStyle/>
          <a:p>
            <a:r>
              <a:rPr lang="en-US" dirty="0" smtClean="0"/>
              <a:t>The </a:t>
            </a:r>
            <a:r>
              <a:rPr lang="en-US" dirty="0"/>
              <a:t>goal of adding the compiler was (and still is) to achieve a small memory footprint, quick page load and fast change </a:t>
            </a:r>
            <a:r>
              <a:rPr lang="en-US" dirty="0" smtClean="0"/>
              <a:t>detection</a:t>
            </a:r>
          </a:p>
          <a:p>
            <a:endParaRPr lang="en-US" dirty="0"/>
          </a:p>
          <a:p>
            <a:r>
              <a:rPr lang="en-US" dirty="0"/>
              <a:t>There is a good reason it is more than 1MB of code, and is the result of more than a year of hard work by the Angular team — not only does it parse the code templates for you, it also creates a highly-performing code, tuned to creating and updating the DOM with minimum CPU and memory </a:t>
            </a:r>
            <a:r>
              <a:rPr lang="en-US" dirty="0" smtClean="0"/>
              <a:t>overhead</a:t>
            </a:r>
          </a:p>
          <a:p>
            <a:endParaRPr lang="en-US" dirty="0" smtClean="0"/>
          </a:p>
          <a:p>
            <a:endParaRPr lang="es-BO"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425" y="4162425"/>
            <a:ext cx="2695575" cy="2695575"/>
          </a:xfrm>
          <a:prstGeom prst="rect">
            <a:avLst/>
          </a:prstGeom>
        </p:spPr>
      </p:pic>
    </p:spTree>
    <p:extLst>
      <p:ext uri="{BB962C8B-B14F-4D97-AF65-F5344CB8AC3E}">
        <p14:creationId xmlns:p14="http://schemas.microsoft.com/office/powerpoint/2010/main" val="98488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develo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8561" y="3436747"/>
            <a:ext cx="4663439" cy="34212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Just-in-Time </a:t>
            </a:r>
            <a:r>
              <a:rPr lang="en-US" dirty="0"/>
              <a:t>(</a:t>
            </a:r>
            <a:r>
              <a:rPr lang="en-US" dirty="0" err="1"/>
              <a:t>JiT</a:t>
            </a:r>
            <a:r>
              <a:rPr lang="en-US" dirty="0" smtClean="0"/>
              <a:t>)</a:t>
            </a:r>
            <a:r>
              <a:rPr lang="es-BO" dirty="0" smtClean="0"/>
              <a:t/>
            </a:r>
            <a:br>
              <a:rPr lang="es-BO" dirty="0" smtClean="0"/>
            </a:br>
            <a:endParaRPr lang="es-BO" dirty="0"/>
          </a:p>
        </p:txBody>
      </p:sp>
      <p:sp>
        <p:nvSpPr>
          <p:cNvPr id="3" name="Content Placeholder 2"/>
          <p:cNvSpPr>
            <a:spLocks noGrp="1"/>
          </p:cNvSpPr>
          <p:nvPr>
            <p:ph idx="1"/>
          </p:nvPr>
        </p:nvSpPr>
        <p:spPr>
          <a:xfrm>
            <a:off x="398418" y="1405090"/>
            <a:ext cx="10820400" cy="4063314"/>
          </a:xfrm>
        </p:spPr>
        <p:txBody>
          <a:bodyPr>
            <a:normAutofit/>
          </a:bodyPr>
          <a:lstStyle/>
          <a:p>
            <a:endParaRPr lang="en-US" dirty="0" smtClean="0"/>
          </a:p>
          <a:p>
            <a:endParaRPr lang="en-US" dirty="0" smtClean="0"/>
          </a:p>
          <a:p>
            <a:r>
              <a:rPr lang="en-US" dirty="0"/>
              <a:t>Compile </a:t>
            </a:r>
            <a:r>
              <a:rPr lang="en-US" dirty="0" err="1"/>
              <a:t>TypeScript</a:t>
            </a:r>
            <a:r>
              <a:rPr lang="en-US" dirty="0"/>
              <a:t> just in time for executing it</a:t>
            </a:r>
            <a:r>
              <a:rPr lang="en-US" dirty="0" smtClean="0"/>
              <a:t>.</a:t>
            </a:r>
          </a:p>
          <a:p>
            <a:r>
              <a:rPr lang="en-US" i="1" dirty="0"/>
              <a:t>JIT compilation incurs a run-time performance </a:t>
            </a:r>
            <a:r>
              <a:rPr lang="en-US" i="1" dirty="0" smtClean="0"/>
              <a:t>penalty.</a:t>
            </a:r>
          </a:p>
          <a:p>
            <a:r>
              <a:rPr lang="en-US" i="1" dirty="0" smtClean="0"/>
              <a:t>Views </a:t>
            </a:r>
            <a:r>
              <a:rPr lang="en-US" i="1" dirty="0"/>
              <a:t>take longer to render because of the in-browser compilation </a:t>
            </a:r>
            <a:r>
              <a:rPr lang="en-US" i="1" dirty="0" smtClean="0"/>
              <a:t>step.</a:t>
            </a:r>
          </a:p>
          <a:p>
            <a:pPr fontAlgn="base"/>
            <a:r>
              <a:rPr lang="en-US" dirty="0"/>
              <a:t>Compiled in the browser.</a:t>
            </a:r>
          </a:p>
          <a:p>
            <a:pPr fontAlgn="base"/>
            <a:r>
              <a:rPr lang="en-US" dirty="0"/>
              <a:t>Each file compiled separately</a:t>
            </a:r>
            <a:r>
              <a:rPr lang="en-US" dirty="0" smtClean="0"/>
              <a:t>.</a:t>
            </a:r>
          </a:p>
          <a:p>
            <a:pPr fontAlgn="base"/>
            <a:r>
              <a:rPr lang="en-US" dirty="0" smtClean="0"/>
              <a:t> Suitable </a:t>
            </a:r>
            <a:r>
              <a:rPr lang="en-US" dirty="0"/>
              <a:t>for local development</a:t>
            </a:r>
          </a:p>
          <a:p>
            <a:endParaRPr lang="es-BO"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6" y="-226695"/>
            <a:ext cx="2695575" cy="2695575"/>
          </a:xfrm>
          <a:prstGeom prst="rect">
            <a:avLst/>
          </a:prstGeom>
        </p:spPr>
      </p:pic>
    </p:spTree>
    <p:extLst>
      <p:ext uri="{BB962C8B-B14F-4D97-AF65-F5344CB8AC3E}">
        <p14:creationId xmlns:p14="http://schemas.microsoft.com/office/powerpoint/2010/main" val="247560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dirty="0" err="1" smtClean="0"/>
              <a:t>The</a:t>
            </a:r>
            <a:r>
              <a:rPr lang="es-BO" dirty="0" smtClean="0"/>
              <a:t> </a:t>
            </a:r>
            <a:r>
              <a:rPr lang="es-BO" dirty="0" err="1"/>
              <a:t>Ahead</a:t>
            </a:r>
            <a:r>
              <a:rPr lang="es-BO" dirty="0"/>
              <a:t>-of-Time (AOT) </a:t>
            </a:r>
          </a:p>
        </p:txBody>
      </p:sp>
      <p:sp>
        <p:nvSpPr>
          <p:cNvPr id="3" name="Content Placeholder 2"/>
          <p:cNvSpPr>
            <a:spLocks noGrp="1"/>
          </p:cNvSpPr>
          <p:nvPr>
            <p:ph idx="1"/>
          </p:nvPr>
        </p:nvSpPr>
        <p:spPr/>
        <p:txBody>
          <a:bodyPr>
            <a:normAutofit/>
          </a:bodyPr>
          <a:lstStyle/>
          <a:p>
            <a:r>
              <a:rPr lang="en-US" dirty="0"/>
              <a:t>The Angular Ahead-of-Time (AOT) compiler converts your Angular HTML and </a:t>
            </a:r>
            <a:r>
              <a:rPr lang="en-US" dirty="0" err="1"/>
              <a:t>TypeScript</a:t>
            </a:r>
            <a:r>
              <a:rPr lang="en-US" dirty="0"/>
              <a:t> code into efficient JavaScript code during the build phase </a:t>
            </a:r>
            <a:r>
              <a:rPr lang="en-US" i="1" dirty="0"/>
              <a:t>before</a:t>
            </a:r>
            <a:r>
              <a:rPr lang="en-US" dirty="0"/>
              <a:t> the browser downloads and runs that </a:t>
            </a:r>
            <a:r>
              <a:rPr lang="en-US" dirty="0" smtClean="0"/>
              <a:t>code</a:t>
            </a:r>
          </a:p>
          <a:p>
            <a:r>
              <a:rPr lang="es-BO" i="1" dirty="0" err="1"/>
              <a:t>Faster</a:t>
            </a:r>
            <a:r>
              <a:rPr lang="es-BO" i="1" dirty="0"/>
              <a:t> </a:t>
            </a:r>
            <a:r>
              <a:rPr lang="es-BO" i="1" dirty="0" err="1"/>
              <a:t>rendering</a:t>
            </a:r>
            <a:endParaRPr lang="es-BO" dirty="0"/>
          </a:p>
          <a:p>
            <a:r>
              <a:rPr lang="es-BO" i="1" dirty="0" err="1"/>
              <a:t>Fewer</a:t>
            </a:r>
            <a:r>
              <a:rPr lang="es-BO" i="1" dirty="0"/>
              <a:t> </a:t>
            </a:r>
            <a:r>
              <a:rPr lang="es-BO" i="1" dirty="0" err="1"/>
              <a:t>asynchronous</a:t>
            </a:r>
            <a:r>
              <a:rPr lang="es-BO" i="1" dirty="0"/>
              <a:t> </a:t>
            </a:r>
            <a:r>
              <a:rPr lang="es-BO" i="1" dirty="0" err="1" smtClean="0"/>
              <a:t>requests</a:t>
            </a:r>
            <a:endParaRPr lang="es-BO" i="1" dirty="0" smtClean="0"/>
          </a:p>
          <a:p>
            <a:r>
              <a:rPr lang="en-US" i="1" dirty="0"/>
              <a:t>Smaller Angular framework download </a:t>
            </a:r>
            <a:r>
              <a:rPr lang="en-US" i="1" dirty="0" smtClean="0"/>
              <a:t>size</a:t>
            </a:r>
          </a:p>
          <a:p>
            <a:r>
              <a:rPr lang="es-BO" i="1" dirty="0" err="1"/>
              <a:t>Detect</a:t>
            </a:r>
            <a:r>
              <a:rPr lang="es-BO" i="1" dirty="0"/>
              <a:t> </a:t>
            </a:r>
            <a:r>
              <a:rPr lang="es-BO" i="1" dirty="0" err="1"/>
              <a:t>template</a:t>
            </a:r>
            <a:r>
              <a:rPr lang="es-BO" i="1" dirty="0"/>
              <a:t> </a:t>
            </a:r>
            <a:r>
              <a:rPr lang="es-BO" i="1" dirty="0" err="1"/>
              <a:t>errors</a:t>
            </a:r>
            <a:r>
              <a:rPr lang="es-BO" i="1" dirty="0"/>
              <a:t> </a:t>
            </a:r>
            <a:r>
              <a:rPr lang="es-BO" i="1" dirty="0" err="1" smtClean="0"/>
              <a:t>earlier</a:t>
            </a:r>
            <a:endParaRPr lang="es-BO" i="1" dirty="0" smtClean="0"/>
          </a:p>
          <a:p>
            <a:r>
              <a:rPr lang="es-BO" i="1" dirty="0" err="1"/>
              <a:t>Better</a:t>
            </a:r>
            <a:r>
              <a:rPr lang="es-BO" i="1" dirty="0"/>
              <a:t> </a:t>
            </a:r>
            <a:r>
              <a:rPr lang="es-BO" i="1" dirty="0" err="1"/>
              <a:t>security</a:t>
            </a:r>
            <a:endParaRPr lang="en-US" dirty="0" smtClean="0"/>
          </a:p>
        </p:txBody>
      </p:sp>
      <p:pic>
        <p:nvPicPr>
          <p:cNvPr id="3074" name="Picture 2" descr="Resultado de imagen para happy customer"/>
          <p:cNvPicPr>
            <a:picLocks noChangeAspect="1" noChangeArrowheads="1"/>
          </p:cNvPicPr>
          <p:nvPr/>
        </p:nvPicPr>
        <p:blipFill rotWithShape="1">
          <a:blip r:embed="rId2">
            <a:extLst>
              <a:ext uri="{28A0092B-C50C-407E-A947-70E740481C1C}">
                <a14:useLocalDpi xmlns:a14="http://schemas.microsoft.com/office/drawing/2010/main" val="0"/>
              </a:ext>
            </a:extLst>
          </a:blip>
          <a:srcRect l="21337" t="11701" r="19864"/>
          <a:stretch/>
        </p:blipFill>
        <p:spPr bwMode="auto">
          <a:xfrm>
            <a:off x="8657822" y="3340780"/>
            <a:ext cx="3534178" cy="35172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695575" cy="2495005"/>
          </a:xfrm>
          <a:prstGeom prst="rect">
            <a:avLst/>
          </a:prstGeom>
        </p:spPr>
      </p:pic>
    </p:spTree>
    <p:extLst>
      <p:ext uri="{BB962C8B-B14F-4D97-AF65-F5344CB8AC3E}">
        <p14:creationId xmlns:p14="http://schemas.microsoft.com/office/powerpoint/2010/main" val="376371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9234" y="4138689"/>
            <a:ext cx="3622766" cy="27193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s-BO" dirty="0" err="1"/>
              <a:t>Tree</a:t>
            </a:r>
            <a:r>
              <a:rPr lang="es-BO" dirty="0"/>
              <a:t> </a:t>
            </a:r>
            <a:r>
              <a:rPr lang="es-BO" dirty="0" err="1"/>
              <a:t>shaking</a:t>
            </a:r>
            <a:r>
              <a:rPr lang="es-BO" dirty="0"/>
              <a:t> </a:t>
            </a:r>
          </a:p>
        </p:txBody>
      </p:sp>
      <p:sp>
        <p:nvSpPr>
          <p:cNvPr id="3" name="Content Placeholder 2"/>
          <p:cNvSpPr>
            <a:spLocks noGrp="1"/>
          </p:cNvSpPr>
          <p:nvPr>
            <p:ph idx="1"/>
          </p:nvPr>
        </p:nvSpPr>
        <p:spPr>
          <a:xfrm>
            <a:off x="450668" y="1763485"/>
            <a:ext cx="10820400" cy="4024125"/>
          </a:xfrm>
        </p:spPr>
        <p:txBody>
          <a:bodyPr>
            <a:normAutofit/>
          </a:bodyPr>
          <a:lstStyle/>
          <a:p>
            <a:r>
              <a:rPr lang="en-US" dirty="0"/>
              <a:t>AOT compilation sets the stage for further optimization through a process called Tree Shaking. </a:t>
            </a:r>
            <a:endParaRPr lang="en-US" dirty="0" smtClean="0"/>
          </a:p>
          <a:p>
            <a:r>
              <a:rPr lang="en-US" dirty="0" smtClean="0"/>
              <a:t>A </a:t>
            </a:r>
            <a:r>
              <a:rPr lang="en-US" dirty="0"/>
              <a:t>Tree Shaker walks the dependency graph, top to bottom, and shakes out unused code and removes it from the final bundle.</a:t>
            </a:r>
          </a:p>
          <a:p>
            <a:r>
              <a:rPr lang="en-US" dirty="0"/>
              <a:t>Tree Shaking can greatly reduce the downloaded size of the application by removing unused portions of both source and library code.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8689"/>
            <a:ext cx="2695575" cy="2695575"/>
          </a:xfrm>
          <a:prstGeom prst="rect">
            <a:avLst/>
          </a:prstGeom>
        </p:spPr>
      </p:pic>
    </p:spTree>
    <p:extLst>
      <p:ext uri="{BB962C8B-B14F-4D97-AF65-F5344CB8AC3E}">
        <p14:creationId xmlns:p14="http://schemas.microsoft.com/office/powerpoint/2010/main" val="64407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dirty="0" smtClean="0"/>
              <a:t>Angular 5 </a:t>
            </a:r>
            <a:r>
              <a:rPr lang="es-BO" dirty="0"/>
              <a:t> </a:t>
            </a:r>
          </a:p>
        </p:txBody>
      </p:sp>
      <p:sp>
        <p:nvSpPr>
          <p:cNvPr id="3" name="Content Placeholder 2"/>
          <p:cNvSpPr>
            <a:spLocks noGrp="1"/>
          </p:cNvSpPr>
          <p:nvPr>
            <p:ph idx="1"/>
          </p:nvPr>
        </p:nvSpPr>
        <p:spPr>
          <a:xfrm>
            <a:off x="685800" y="1802675"/>
            <a:ext cx="10820400" cy="4781005"/>
          </a:xfrm>
        </p:spPr>
        <p:txBody>
          <a:bodyPr>
            <a:normAutofit/>
          </a:bodyPr>
          <a:lstStyle/>
          <a:p>
            <a:r>
              <a:rPr lang="en-US" dirty="0"/>
              <a:t>This is probably the biggest feature of this release! As Angular 5 ships with an improved compiler </a:t>
            </a:r>
            <a:endParaRPr lang="en-US" dirty="0" smtClean="0"/>
          </a:p>
          <a:p>
            <a:r>
              <a:rPr lang="en-US" dirty="0"/>
              <a:t>n</a:t>
            </a:r>
            <a:r>
              <a:rPr lang="en-US" dirty="0" smtClean="0"/>
              <a:t>g serve –</a:t>
            </a:r>
            <a:r>
              <a:rPr lang="en-US" dirty="0" err="1" smtClean="0"/>
              <a:t>aot</a:t>
            </a:r>
            <a:r>
              <a:rPr lang="en-US" dirty="0" smtClean="0"/>
              <a:t> </a:t>
            </a:r>
            <a:r>
              <a:rPr lang="en-US" dirty="0"/>
              <a:t>with ng 4.4 and CLI 1.4: ~</a:t>
            </a:r>
            <a:r>
              <a:rPr lang="en-US" dirty="0" smtClean="0"/>
              <a:t>4000-8000ms</a:t>
            </a:r>
            <a:br>
              <a:rPr lang="en-US" dirty="0" smtClean="0"/>
            </a:br>
            <a:endParaRPr lang="en-US" dirty="0" smtClean="0"/>
          </a:p>
          <a:p>
            <a:r>
              <a:rPr lang="en-US" dirty="0"/>
              <a:t>n</a:t>
            </a:r>
            <a:r>
              <a:rPr lang="en-US" dirty="0" smtClean="0"/>
              <a:t>g serve –</a:t>
            </a:r>
            <a:r>
              <a:rPr lang="en-US" dirty="0" err="1" smtClean="0"/>
              <a:t>aot</a:t>
            </a:r>
            <a:r>
              <a:rPr lang="en-US" dirty="0" smtClean="0"/>
              <a:t> </a:t>
            </a:r>
            <a:r>
              <a:rPr lang="en-US" dirty="0"/>
              <a:t>with ng 5.0 and CLI 1.5: ~1800-3600ms</a:t>
            </a:r>
            <a:r>
              <a:rPr lang="en-US" dirty="0" smtClean="0"/>
              <a:t> </a:t>
            </a:r>
          </a:p>
          <a:p>
            <a:r>
              <a:rPr lang="en-US" dirty="0"/>
              <a:t> </a:t>
            </a:r>
            <a:r>
              <a:rPr lang="en-US" dirty="0" smtClean="0"/>
              <a:t>By default build-optimize plugin </a:t>
            </a:r>
            <a:r>
              <a:rPr lang="en-US" dirty="0"/>
              <a:t>(which does a little bit of extra work on your generated code, like removing unneeded decorators, adding hints for dead code removals, etc.) will now be applied to your build if you are using Angular 5 and building in </a:t>
            </a:r>
            <a:r>
              <a:rPr lang="en-US" dirty="0" err="1" smtClean="0"/>
              <a:t>AoT</a:t>
            </a:r>
            <a:endParaRPr lang="en-US" dirty="0" smtClean="0"/>
          </a:p>
          <a:p>
            <a:r>
              <a:rPr lang="en-US" dirty="0"/>
              <a:t>That means that your build command</a:t>
            </a:r>
            <a:r>
              <a:rPr lang="en-US" dirty="0" smtClean="0"/>
              <a:t>:</a:t>
            </a:r>
          </a:p>
          <a:p>
            <a:pPr lvl="1"/>
            <a:r>
              <a:rPr lang="en-US" dirty="0" smtClean="0"/>
              <a:t>ng build –prod –build-optimizer</a:t>
            </a:r>
          </a:p>
          <a:p>
            <a:pPr lvl="1"/>
            <a:r>
              <a:rPr lang="en-US" dirty="0"/>
              <a:t>n</a:t>
            </a:r>
            <a:r>
              <a:rPr lang="en-US" dirty="0" smtClean="0"/>
              <a:t>g build --prod</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425" y="4162425"/>
            <a:ext cx="2695575" cy="2695575"/>
          </a:xfrm>
          <a:prstGeom prst="rect">
            <a:avLst/>
          </a:prstGeom>
        </p:spPr>
      </p:pic>
    </p:spTree>
    <p:extLst>
      <p:ext uri="{BB962C8B-B14F-4D97-AF65-F5344CB8AC3E}">
        <p14:creationId xmlns:p14="http://schemas.microsoft.com/office/powerpoint/2010/main" val="3678415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5856</TotalTime>
  <Words>226</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Jit vs AOT with angular 4 </vt:lpstr>
      <vt:lpstr>Angular Compiler</vt:lpstr>
      <vt:lpstr>Just-in-Time (JiT) </vt:lpstr>
      <vt:lpstr>The Ahead-of-Time (AOT) </vt:lpstr>
      <vt:lpstr>Tree shaking </vt:lpstr>
      <vt:lpstr>Angular 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adri8</dc:creator>
  <cp:lastModifiedBy>adri8</cp:lastModifiedBy>
  <cp:revision>29</cp:revision>
  <dcterms:created xsi:type="dcterms:W3CDTF">2017-06-06T01:43:40Z</dcterms:created>
  <dcterms:modified xsi:type="dcterms:W3CDTF">2018-01-26T22:49:24Z</dcterms:modified>
</cp:coreProperties>
</file>