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2518" autoAdjust="0"/>
  </p:normalViewPr>
  <p:slideViewPr>
    <p:cSldViewPr>
      <p:cViewPr varScale="1">
        <p:scale>
          <a:sx n="124" d="100"/>
          <a:sy n="124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Grupo nº: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 3 problems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Alternatives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 3 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activities you measure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Single, clear, compelling message that states why you are different and worth paying attention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Level Concept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Can’t be easily copied or bought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 customers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Early Adopters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70</Words>
  <Application>Microsoft Macintosh PowerPoint</Application>
  <PresentationFormat>Apresentação no Ecrã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>Ash Maurya</Manager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Instituto Pedro Nunes</cp:lastModifiedBy>
  <cp:revision>40</cp:revision>
  <dcterms:created xsi:type="dcterms:W3CDTF">2013-01-06T22:45:06Z</dcterms:created>
  <dcterms:modified xsi:type="dcterms:W3CDTF">2019-10-07T08:26:35Z</dcterms:modified>
  <cp:category/>
</cp:coreProperties>
</file>