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E446-87E0-455E-A0D3-9E746ADB0840}" type="datetimeFigureOut">
              <a:rPr lang="pt-PT" smtClean="0"/>
              <a:t>04.11.2018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4E6D-2139-4606-847A-335F792FA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96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E446-87E0-455E-A0D3-9E746ADB0840}" type="datetimeFigureOut">
              <a:rPr lang="pt-PT" smtClean="0"/>
              <a:t>04.11.2018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4E6D-2139-4606-847A-335F792FA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16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E446-87E0-455E-A0D3-9E746ADB0840}" type="datetimeFigureOut">
              <a:rPr lang="pt-PT" smtClean="0"/>
              <a:t>04.11.2018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4E6D-2139-4606-847A-335F792FA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55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E446-87E0-455E-A0D3-9E746ADB0840}" type="datetimeFigureOut">
              <a:rPr lang="pt-PT" smtClean="0"/>
              <a:t>04.11.2018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4E6D-2139-4606-847A-335F792FA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1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E446-87E0-455E-A0D3-9E746ADB0840}" type="datetimeFigureOut">
              <a:rPr lang="pt-PT" smtClean="0"/>
              <a:t>04.11.2018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4E6D-2139-4606-847A-335F792FA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268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E446-87E0-455E-A0D3-9E746ADB0840}" type="datetimeFigureOut">
              <a:rPr lang="pt-PT" smtClean="0"/>
              <a:t>04.11.2018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4E6D-2139-4606-847A-335F792FA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24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E446-87E0-455E-A0D3-9E746ADB0840}" type="datetimeFigureOut">
              <a:rPr lang="pt-PT" smtClean="0"/>
              <a:t>04.11.2018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4E6D-2139-4606-847A-335F792FA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83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E446-87E0-455E-A0D3-9E746ADB0840}" type="datetimeFigureOut">
              <a:rPr lang="pt-PT" smtClean="0"/>
              <a:t>04.11.2018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4E6D-2139-4606-847A-335F792FA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24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E446-87E0-455E-A0D3-9E746ADB0840}" type="datetimeFigureOut">
              <a:rPr lang="pt-PT" smtClean="0"/>
              <a:t>04.11.2018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4E6D-2139-4606-847A-335F792FA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2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E446-87E0-455E-A0D3-9E746ADB0840}" type="datetimeFigureOut">
              <a:rPr lang="pt-PT" smtClean="0"/>
              <a:t>04.11.2018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4E6D-2139-4606-847A-335F792FA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41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E446-87E0-455E-A0D3-9E746ADB0840}" type="datetimeFigureOut">
              <a:rPr lang="pt-PT" smtClean="0"/>
              <a:t>04.11.2018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4E6D-2139-4606-847A-335F792FA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36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E446-87E0-455E-A0D3-9E746ADB0840}" type="datetimeFigureOut">
              <a:rPr lang="pt-PT" smtClean="0"/>
              <a:t>04.11.2018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4E6D-2139-4606-847A-335F792FA1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65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 err="1"/>
              <a:t>Métodos</a:t>
            </a:r>
            <a:r>
              <a:rPr lang="en-US" sz="5300" b="1" dirty="0"/>
              <a:t> de </a:t>
            </a:r>
            <a:r>
              <a:rPr lang="en-US" sz="5300" b="1" dirty="0" err="1"/>
              <a:t>compressão</a:t>
            </a:r>
            <a:r>
              <a:rPr lang="en-US" sz="5300" b="1" dirty="0"/>
              <a:t> </a:t>
            </a:r>
            <a:r>
              <a:rPr lang="en-US" sz="5300" b="1" dirty="0" err="1"/>
              <a:t>mais</a:t>
            </a:r>
            <a:r>
              <a:rPr lang="en-US" sz="5300" b="1" dirty="0"/>
              <a:t> </a:t>
            </a:r>
            <a:r>
              <a:rPr lang="en-US" sz="5300" b="1" dirty="0" err="1"/>
              <a:t>usados</a:t>
            </a:r>
            <a:r>
              <a:rPr lang="en-US" sz="5300" b="1" dirty="0"/>
              <a:t> </a:t>
            </a:r>
            <a:r>
              <a:rPr lang="en-US" sz="5300" b="1" dirty="0" err="1"/>
              <a:t>em</a:t>
            </a:r>
            <a:r>
              <a:rPr lang="en-US" sz="5300" b="1" dirty="0"/>
              <a:t> codecs para </a:t>
            </a:r>
            <a:r>
              <a:rPr lang="en-US" sz="5300" b="1" dirty="0" err="1"/>
              <a:t>sinais</a:t>
            </a:r>
            <a:r>
              <a:rPr lang="en-US" sz="5300" b="1" dirty="0"/>
              <a:t> ECG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Trabalho realizado por:</a:t>
            </a:r>
          </a:p>
          <a:p>
            <a:r>
              <a:rPr lang="en-US" dirty="0"/>
              <a:t>André Moreira nº </a:t>
            </a:r>
            <a:r>
              <a:rPr lang="en-US" dirty="0" smtClean="0"/>
              <a:t>2017275462,</a:t>
            </a:r>
          </a:p>
          <a:p>
            <a:r>
              <a:rPr lang="en-US" dirty="0" smtClean="0"/>
              <a:t> </a:t>
            </a:r>
            <a:r>
              <a:rPr lang="en-US" dirty="0"/>
              <a:t>José Lamas nº 2017259895, </a:t>
            </a:r>
            <a:endParaRPr lang="en-US" dirty="0" smtClean="0"/>
          </a:p>
          <a:p>
            <a:r>
              <a:rPr lang="en-US" dirty="0" smtClean="0"/>
              <a:t>Marcelo </a:t>
            </a:r>
            <a:r>
              <a:rPr lang="en-US" dirty="0"/>
              <a:t>Gomes nº2017278985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89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33" y="1942745"/>
            <a:ext cx="5901515" cy="292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971" y="1695723"/>
            <a:ext cx="4774301" cy="342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0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 que é um ECG?</a:t>
            </a:r>
          </a:p>
          <a:p>
            <a:pPr marL="0" indent="0">
              <a:buNone/>
            </a:pPr>
            <a:r>
              <a:rPr lang="pt-PT" sz="1800" dirty="0" smtClean="0"/>
              <a:t>Um ECG (electrocardiograma) é um exame cardíaco comum que tem </a:t>
            </a:r>
            <a:r>
              <a:rPr lang="x-none" sz="1800" dirty="0"/>
              <a:t>como objetivo analisar o coração e detetar possíveis doenças </a:t>
            </a:r>
            <a:r>
              <a:rPr lang="x-none" sz="1800" dirty="0" smtClean="0"/>
              <a:t>cardíacas</a:t>
            </a:r>
            <a:r>
              <a:rPr lang="pt-PT" sz="1800" dirty="0" smtClean="0"/>
              <a:t>. </a:t>
            </a:r>
          </a:p>
          <a:p>
            <a:pPr marL="0" indent="0">
              <a:buNone/>
            </a:pPr>
            <a:endParaRPr lang="pt-PT" sz="1800" dirty="0" smtClean="0"/>
          </a:p>
          <a:p>
            <a:r>
              <a:rPr lang="pt-PT" dirty="0"/>
              <a:t>Os sinais ECG podem ser extensos</a:t>
            </a:r>
            <a:r>
              <a:rPr lang="pt-PT" dirty="0" smtClean="0"/>
              <a:t>!</a:t>
            </a:r>
          </a:p>
          <a:p>
            <a:pPr marL="0" indent="0">
              <a:buNone/>
            </a:pPr>
            <a:r>
              <a:rPr lang="pt-PT" sz="1800" dirty="0"/>
              <a:t>Como resolver este problema</a:t>
            </a:r>
            <a:r>
              <a:rPr lang="pt-PT" sz="1800" dirty="0" smtClean="0"/>
              <a:t>?</a:t>
            </a:r>
          </a:p>
          <a:p>
            <a:pPr marL="0" indent="0">
              <a:buNone/>
            </a:pPr>
            <a:endParaRPr lang="pt-PT" sz="1800" dirty="0"/>
          </a:p>
          <a:p>
            <a:r>
              <a:rPr lang="pt-PT" dirty="0" err="1"/>
              <a:t>Codecs</a:t>
            </a:r>
            <a:r>
              <a:rPr lang="pt-PT" dirty="0"/>
              <a:t>!</a:t>
            </a:r>
            <a:r>
              <a:rPr lang="pt-PT" sz="1800" dirty="0" smtClean="0"/>
              <a:t> </a:t>
            </a:r>
          </a:p>
          <a:p>
            <a:pPr marL="0" indent="0">
              <a:buNone/>
            </a:pPr>
            <a:r>
              <a:rPr lang="pt-PT" sz="1800" dirty="0" smtClean="0"/>
              <a:t>Mas que </a:t>
            </a:r>
            <a:r>
              <a:rPr lang="pt-PT" sz="1800" dirty="0" err="1" smtClean="0"/>
              <a:t>codecs</a:t>
            </a:r>
            <a:r>
              <a:rPr lang="pt-PT" sz="1800" dirty="0" smtClean="0"/>
              <a:t> são normalmente usados?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41897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DCT (</a:t>
            </a:r>
            <a:r>
              <a:rPr lang="pt-PT" b="1" i="1" dirty="0" err="1"/>
              <a:t>Discreet</a:t>
            </a:r>
            <a:r>
              <a:rPr lang="pt-PT" b="1" i="1" dirty="0"/>
              <a:t> </a:t>
            </a:r>
            <a:r>
              <a:rPr lang="pt-PT" b="1" i="1" dirty="0" err="1"/>
              <a:t>Cosine</a:t>
            </a:r>
            <a:r>
              <a:rPr lang="pt-PT" b="1" i="1" dirty="0"/>
              <a:t> </a:t>
            </a:r>
            <a:r>
              <a:rPr lang="pt-PT" b="1" i="1" dirty="0" err="1"/>
              <a:t>Transform</a:t>
            </a:r>
            <a:r>
              <a:rPr lang="pt-PT" b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 que é?</a:t>
            </a:r>
          </a:p>
          <a:p>
            <a:endParaRPr lang="pt-PT" dirty="0" smtClean="0"/>
          </a:p>
          <a:p>
            <a:r>
              <a:rPr lang="pt-PT" dirty="0" smtClean="0"/>
              <a:t>Existem várias variantes deste método!</a:t>
            </a:r>
          </a:p>
          <a:p>
            <a:pPr marL="0" indent="0">
              <a:buNone/>
            </a:pPr>
            <a:r>
              <a:rPr lang="pt-PT" sz="1800" dirty="0" smtClean="0"/>
              <a:t>Sendo DCT-II a mais usada, vista por exemplo no JPEG.</a:t>
            </a:r>
          </a:p>
          <a:p>
            <a:pPr marL="0" indent="0">
              <a:buNone/>
            </a:pPr>
            <a:endParaRPr lang="pt-PT" sz="1800" dirty="0"/>
          </a:p>
          <a:p>
            <a:r>
              <a:rPr lang="pt-PT" sz="1800" dirty="0" smtClean="0"/>
              <a:t>Em DCT existe perda de informação, daí a necessidade de ser usado juntamente com outros métodos </a:t>
            </a:r>
            <a:r>
              <a:rPr lang="x-none" sz="1800" dirty="0"/>
              <a:t>como a codificação de </a:t>
            </a:r>
            <a:r>
              <a:rPr lang="x-none" sz="1800" dirty="0" smtClean="0"/>
              <a:t>Huffman, </a:t>
            </a:r>
            <a:r>
              <a:rPr lang="x-none" sz="1800" dirty="0"/>
              <a:t>codificação aritmética e o Run Lenght </a:t>
            </a:r>
            <a:r>
              <a:rPr lang="x-none" sz="1800" dirty="0" smtClean="0"/>
              <a:t>Encoding</a:t>
            </a:r>
            <a:r>
              <a:rPr lang="pt-PT" sz="1800" dirty="0" smtClean="0"/>
              <a:t>, para que seja menos significante…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46677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17" y="1783593"/>
            <a:ext cx="9827166" cy="281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2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Codificação de </a:t>
            </a:r>
            <a:r>
              <a:rPr lang="pt-PT" b="1" dirty="0" err="1"/>
              <a:t>Huffman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Um dos métodos de compressão mais usado!</a:t>
            </a:r>
          </a:p>
          <a:p>
            <a:endParaRPr lang="pt-PT" dirty="0" smtClean="0"/>
          </a:p>
          <a:p>
            <a:r>
              <a:rPr lang="pt-PT" dirty="0" smtClean="0"/>
              <a:t>T</a:t>
            </a:r>
            <a:r>
              <a:rPr lang="x-none" dirty="0" smtClean="0"/>
              <a:t>ambém </a:t>
            </a:r>
            <a:r>
              <a:rPr lang="x-none" dirty="0"/>
              <a:t>usado na fase de redução de redundância e </a:t>
            </a:r>
            <a:r>
              <a:rPr lang="x-none" i="1" dirty="0"/>
              <a:t>entropy </a:t>
            </a:r>
            <a:r>
              <a:rPr lang="x-none" i="1" dirty="0" smtClean="0"/>
              <a:t>enconding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r>
              <a:rPr lang="x-none" dirty="0"/>
              <a:t>Serve para criar códigos de prefixo com base na probabilidade de ocorrências de </a:t>
            </a:r>
            <a:r>
              <a:rPr lang="x-none" dirty="0" smtClean="0"/>
              <a:t>símbolos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92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0" y="1108644"/>
            <a:ext cx="12030750" cy="482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85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Run</a:t>
            </a:r>
            <a:r>
              <a:rPr lang="pt-PT" b="1" dirty="0"/>
              <a:t> </a:t>
            </a:r>
            <a:r>
              <a:rPr lang="pt-PT" b="1" dirty="0" err="1"/>
              <a:t>Lenght</a:t>
            </a:r>
            <a:r>
              <a:rPr lang="pt-PT" b="1" dirty="0"/>
              <a:t> </a:t>
            </a:r>
            <a:r>
              <a:rPr lang="pt-PT" b="1" dirty="0" err="1"/>
              <a:t>Encoding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Usado para encurtar cadeias de caracteres.</a:t>
            </a:r>
          </a:p>
          <a:p>
            <a:endParaRPr lang="pt-PT" dirty="0"/>
          </a:p>
          <a:p>
            <a:r>
              <a:rPr lang="pt-PT" dirty="0" smtClean="0"/>
              <a:t>É mais eficiente em imagens do que em texto. </a:t>
            </a:r>
            <a:endParaRPr lang="pt-PT" dirty="0"/>
          </a:p>
        </p:txBody>
      </p:sp>
      <p:pic>
        <p:nvPicPr>
          <p:cNvPr id="3075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052" y="3783605"/>
            <a:ext cx="4913796" cy="201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29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LZW Coding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Deriva do LZ77 e do LZ78,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localização</a:t>
            </a:r>
            <a:r>
              <a:rPr lang="en-US" dirty="0"/>
              <a:t> e no </a:t>
            </a:r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 smtClean="0"/>
              <a:t>padrões</a:t>
            </a:r>
            <a:r>
              <a:rPr lang="en-US" dirty="0" smtClean="0"/>
              <a:t> da </a:t>
            </a:r>
            <a:r>
              <a:rPr lang="en-US" dirty="0" err="1" smtClean="0"/>
              <a:t>fonte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pt-PT" dirty="0" smtClean="0"/>
              <a:t>Este procura por sequências repetitivas de sinais e constrói um “dicionário” baseado nelas.</a:t>
            </a:r>
            <a:endParaRPr lang="pt-PT" dirty="0"/>
          </a:p>
        </p:txBody>
      </p:sp>
      <p:pic>
        <p:nvPicPr>
          <p:cNvPr id="4098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85" y="4152901"/>
            <a:ext cx="4800837" cy="253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10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Comparação dos métodos</a:t>
            </a:r>
            <a:endParaRPr lang="pt-PT" dirty="0"/>
          </a:p>
        </p:txBody>
      </p:sp>
      <p:pic>
        <p:nvPicPr>
          <p:cNvPr id="5122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3" y="2830761"/>
            <a:ext cx="6195122" cy="190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69" y="2279177"/>
            <a:ext cx="5423232" cy="27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042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244</Words>
  <Application>Microsoft Office PowerPoint</Application>
  <PresentationFormat>Ecrã Panorâmico</PresentationFormat>
  <Paragraphs>36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Métodos de compressão mais usados em codecs para sinais ECG </vt:lpstr>
      <vt:lpstr>Introdução</vt:lpstr>
      <vt:lpstr>DCT (Discreet Cosine Transform)</vt:lpstr>
      <vt:lpstr>Apresentação do PowerPoint</vt:lpstr>
      <vt:lpstr>Codificação de Huffman</vt:lpstr>
      <vt:lpstr>Apresentação do PowerPoint</vt:lpstr>
      <vt:lpstr>Run Lenght Encoding</vt:lpstr>
      <vt:lpstr>LZW Coding</vt:lpstr>
      <vt:lpstr>Comparação dos métodos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compressão mais usados em codecs para sinais ECG</dc:title>
  <dc:creator>Magui</dc:creator>
  <cp:lastModifiedBy>Magui</cp:lastModifiedBy>
  <cp:revision>10</cp:revision>
  <dcterms:created xsi:type="dcterms:W3CDTF">2018-11-04T20:20:51Z</dcterms:created>
  <dcterms:modified xsi:type="dcterms:W3CDTF">2018-11-04T21:50:48Z</dcterms:modified>
</cp:coreProperties>
</file>