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Teoria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22421"/>
          </a:xfrm>
        </p:spPr>
        <p:txBody>
          <a:bodyPr>
            <a:normAutofit/>
          </a:bodyPr>
          <a:lstStyle/>
          <a:p>
            <a:r>
              <a:rPr lang="pt-PT" dirty="0"/>
              <a:t>Segunda parte do Trabalho Laboratorial 2</a:t>
            </a:r>
          </a:p>
          <a:p>
            <a:r>
              <a:rPr lang="pt-PT" dirty="0"/>
              <a:t>Trabalho Realizado por:</a:t>
            </a:r>
          </a:p>
          <a:p>
            <a:r>
              <a:rPr lang="pt-PT" dirty="0"/>
              <a:t>André Moreira – 2017275462</a:t>
            </a:r>
          </a:p>
          <a:p>
            <a:r>
              <a:rPr lang="pt-PT" dirty="0"/>
              <a:t>Marcelo Gomes - 2017278985</a:t>
            </a:r>
          </a:p>
          <a:p>
            <a:r>
              <a:rPr lang="pt-PT"/>
              <a:t>José Lamas - 2017259895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25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testamos?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Preditor LPC</a:t>
            </a:r>
          </a:p>
          <a:p>
            <a:endParaRPr lang="pt-PT" dirty="0"/>
          </a:p>
          <a:p>
            <a:r>
              <a:rPr lang="pt-PT" dirty="0"/>
              <a:t>Preditor ARMA</a:t>
            </a:r>
          </a:p>
          <a:p>
            <a:endParaRPr lang="pt-PT" dirty="0"/>
          </a:p>
          <a:p>
            <a:r>
              <a:rPr lang="pt-PT" dirty="0"/>
              <a:t>Codificação de </a:t>
            </a:r>
            <a:r>
              <a:rPr lang="pt-PT" dirty="0" err="1"/>
              <a:t>Huffman</a:t>
            </a:r>
            <a:r>
              <a:rPr lang="pt-PT" dirty="0"/>
              <a:t> e LZW</a:t>
            </a:r>
          </a:p>
        </p:txBody>
      </p:sp>
    </p:spTree>
    <p:extLst>
      <p:ext uri="{BB962C8B-B14F-4D97-AF65-F5344CB8AC3E}">
        <p14:creationId xmlns:p14="http://schemas.microsoft.com/office/powerpoint/2010/main" val="397401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Preditor LPC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Linear </a:t>
            </a:r>
            <a:r>
              <a:rPr lang="pt-PT" dirty="0" err="1"/>
              <a:t>Predictive</a:t>
            </a:r>
            <a:r>
              <a:rPr lang="pt-PT" dirty="0"/>
              <a:t> </a:t>
            </a:r>
            <a:r>
              <a:rPr lang="pt-PT" dirty="0" err="1"/>
              <a:t>Coding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1A509B-030C-42A8-B201-949118CE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98" y="1478146"/>
            <a:ext cx="6078055" cy="456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Preditor ARMA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Auto </a:t>
            </a:r>
            <a:r>
              <a:rPr lang="pt-PT" dirty="0" err="1"/>
              <a:t>Regressive</a:t>
            </a:r>
            <a:r>
              <a:rPr lang="pt-PT" dirty="0"/>
              <a:t> </a:t>
            </a:r>
            <a:r>
              <a:rPr lang="pt-PT" dirty="0" err="1"/>
              <a:t>Moving</a:t>
            </a:r>
            <a:r>
              <a:rPr lang="pt-PT" dirty="0"/>
              <a:t> </a:t>
            </a:r>
            <a:r>
              <a:rPr lang="pt-PT" dirty="0" err="1"/>
              <a:t>Average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85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Codificação de </a:t>
            </a:r>
            <a:r>
              <a:rPr lang="pt-PT" dirty="0" err="1"/>
              <a:t>Huffman</a:t>
            </a:r>
            <a:r>
              <a:rPr lang="pt-PT" dirty="0"/>
              <a:t> e LZW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Número mínimo de bits necessário para codificar cada símbolo do sinal ECG original -&gt; 13.8546  </a:t>
            </a:r>
          </a:p>
          <a:p>
            <a:endParaRPr lang="pt-PT" dirty="0"/>
          </a:p>
          <a:p>
            <a:r>
              <a:rPr lang="pt-PT" dirty="0"/>
              <a:t>Média do número de bits para codificar cada símbolo usando LPC e </a:t>
            </a:r>
            <a:r>
              <a:rPr lang="pt-PT" dirty="0" err="1"/>
              <a:t>Huffman</a:t>
            </a:r>
            <a:r>
              <a:rPr lang="pt-PT" dirty="0"/>
              <a:t> -&gt; 7.8138</a:t>
            </a:r>
          </a:p>
          <a:p>
            <a:endParaRPr lang="pt-PT" dirty="0"/>
          </a:p>
          <a:p>
            <a:r>
              <a:rPr lang="pt-PT" dirty="0"/>
              <a:t>Taxa compressão -&gt; 1.7730</a:t>
            </a:r>
          </a:p>
        </p:txBody>
      </p:sp>
    </p:spTree>
    <p:extLst>
      <p:ext uri="{BB962C8B-B14F-4D97-AF65-F5344CB8AC3E}">
        <p14:creationId xmlns:p14="http://schemas.microsoft.com/office/powerpoint/2010/main" val="3712831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88</Words>
  <Application>Microsoft Office PowerPoint</Application>
  <PresentationFormat>Ecrã Panorâmico</PresentationFormat>
  <Paragraphs>23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Teoria da Informação</vt:lpstr>
      <vt:lpstr>O que testamos?</vt:lpstr>
      <vt:lpstr>Preditor LPC</vt:lpstr>
      <vt:lpstr>Preditor ARMA</vt:lpstr>
      <vt:lpstr>Codificação de Huffman e LZW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da Informação</dc:title>
  <dc:creator>Magui</dc:creator>
  <cp:lastModifiedBy>Marcelo Gomes</cp:lastModifiedBy>
  <cp:revision>3</cp:revision>
  <dcterms:created xsi:type="dcterms:W3CDTF">2018-12-16T23:04:55Z</dcterms:created>
  <dcterms:modified xsi:type="dcterms:W3CDTF">2018-12-16T23:19:40Z</dcterms:modified>
</cp:coreProperties>
</file>