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4FCAF-04EF-4701-8331-73514C86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661C1-13AE-2A29-E650-711A4579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BFB5C-415D-F3A9-A541-8E62120F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69122-6C08-A90F-EE2B-4FB2CAF8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490CA-561A-FAED-EA83-5174859E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7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CCCE-0DFF-7942-530B-31036B72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19220-A873-2359-83D1-A69C3B4B4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9D1B3-106F-2A22-E133-A86D3A3C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1BBBAF-70DA-0066-FBC7-2A1C3B1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4A9F5-54A0-11D9-0514-D5C655C2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40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8FB20A-678B-D23F-3D89-90DDDFA55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BBC64B-E9DC-1CC4-AB1F-4C16280B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DA526-9840-8757-070E-5FA89504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842C8-7910-6B61-ED74-936570A7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34D57-182B-E43C-919A-6B4E565A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93912-9A6F-3381-9D24-A6DD15BA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E7DDB-0B7C-56E8-66A5-AC029D4E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E86CE-98A9-3EB8-B5C2-37556A7E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9FAF9-9EB7-58D6-34AC-C3494F99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31CA4-5FDC-FF5D-552C-9731025F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1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7176-3539-53AF-3B0E-806CCCA3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B7E18-D01F-0385-5E06-54798C7B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C2E83-DBD3-82EC-F0FD-69E4730B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93BB-4438-D9CB-0F0B-E5CFDDC5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DC537-97CE-42EB-DCFE-C771E72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48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34542-BA24-51BB-D166-22BD3EA8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4D75F-52A7-AD91-C3E8-8E49838F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6FD49E-4FC8-5C45-7FCE-95D1DC333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51436-40A9-938C-5014-CD593D0F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97999C-A626-1FFF-912B-5B43AD4E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19B679-7EB5-38A1-FEA4-5655E572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03986-D528-B3F8-5358-0CE17A35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0641D-D792-8A57-8521-E2A710F2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83A6F5-7195-4CAF-0668-81AE0E3F5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7CD12C-5CAE-0155-6431-5536AB2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698136-2724-5CEF-9682-41D60E2DA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7BE54F-D0BB-DBF3-240D-905DBA22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5C5EAB-1DE9-AC24-79F5-877875BB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DE6F26-1302-4992-EBA8-CAEA5F02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D056D-81F2-45BF-5C40-BD8DFFB5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0A0955-D785-FF54-D1E6-78BC5789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C8A2E0-0910-633A-2AAD-3C73ABB2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AAA8F8-D4CF-5EB6-3535-662E054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78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C607D2-A00C-08F6-BD38-6A67528E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3BF395-2D36-B2FC-06D9-35446BF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C990CB-F6A3-CC73-7598-720195A6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2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F05F-3CDE-5E5F-39C0-6244D469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70780-69BE-0A41-4E59-5BFA86EC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035FB5-B038-724A-0F51-B1E0713A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B0015C-1561-7FD5-48AA-4B6B9DD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0BF427-1152-EE31-670D-3A9A08ED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6B360-AF71-14CB-414B-B32B08DC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35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E8544-F00B-C4B5-8BA8-12C8C61A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FD3085-3F3B-AE37-623A-5AEE29AE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35A79-8B3F-4B1E-D6A7-5AF2D7B0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9BDB52-31EC-4331-32F5-56733DCB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B4DA4B-CB46-F9DE-C80C-D545809A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E2B4B-058C-99FE-E627-5CB5F0A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0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8D31A7-48F2-5C8E-C797-1C134A2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1226D-1EC3-1E3D-66FB-8C84DB83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77F5E-9737-E70A-054B-F7FAA0E4C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DFD1-8031-4DC0-AC15-5EB09E0E8CBD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2BE90-4E77-38DF-9E8B-06183CB39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4F345-EC25-C103-0417-014D56433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30D0-D3BA-4E34-A566-6E9C466FE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alto.gov.br/ccivil_03/constituicao/constituicao.htm" TargetMode="External"/><Relationship Id="rId2" Type="http://schemas.openxmlformats.org/officeDocument/2006/relationships/hyperlink" Target="https://concursos.igeduc.org.br/municipio-de-surubim-pe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analto.gov.br/ccivil_03/decreto/d1171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DAF3E-83C0-ABAE-C060-477A84431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Conteúdos Concurso Surubim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478C36-CFC7-E629-E0CA-306D8177D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5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53A2-9820-8D79-67B0-424B7C02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LÍNGUA PORTUGUESA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5443D-153C-758F-7049-26519BB5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Acentuação Gráfica;</a:t>
            </a:r>
          </a:p>
          <a:p>
            <a:r>
              <a:rPr lang="pt-BR" dirty="0"/>
              <a:t>Leitura e Interpretação de Texto;</a:t>
            </a:r>
          </a:p>
          <a:p>
            <a:r>
              <a:rPr lang="pt-BR" dirty="0"/>
              <a:t>Morfologia e Sintaxe da Língua Portuguesa;</a:t>
            </a:r>
          </a:p>
          <a:p>
            <a:r>
              <a:rPr lang="pt-BR" dirty="0"/>
              <a:t>Ortografia Oficial.</a:t>
            </a:r>
          </a:p>
        </p:txBody>
      </p:sp>
    </p:spTree>
    <p:extLst>
      <p:ext uri="{BB962C8B-B14F-4D97-AF65-F5344CB8AC3E}">
        <p14:creationId xmlns:p14="http://schemas.microsoft.com/office/powerpoint/2010/main" val="386742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CFA23-2951-A029-6700-6922DD0A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9F943-6FAA-AC5F-38A3-EDE614C8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Área e Volume de Figuras Geométrica;</a:t>
            </a:r>
          </a:p>
          <a:p>
            <a:r>
              <a:rPr lang="pt-BR" dirty="0"/>
              <a:t>Equações de 1° e 2° grau;</a:t>
            </a:r>
          </a:p>
          <a:p>
            <a:r>
              <a:rPr lang="pt-BR" dirty="0"/>
              <a:t>Estatística (Media, Moda e Mediana);</a:t>
            </a:r>
          </a:p>
          <a:p>
            <a:r>
              <a:rPr lang="pt-BR" dirty="0"/>
              <a:t>Juros simples e Compostos;</a:t>
            </a:r>
          </a:p>
          <a:p>
            <a:r>
              <a:rPr lang="pt-BR" dirty="0"/>
              <a:t>Porcentagem;</a:t>
            </a:r>
          </a:p>
          <a:p>
            <a:r>
              <a:rPr lang="pt-BR" dirty="0"/>
              <a:t>Regra de Três Simples e Composta.</a:t>
            </a:r>
          </a:p>
        </p:txBody>
      </p:sp>
    </p:spTree>
    <p:extLst>
      <p:ext uri="{BB962C8B-B14F-4D97-AF65-F5344CB8AC3E}">
        <p14:creationId xmlns:p14="http://schemas.microsoft.com/office/powerpoint/2010/main" val="25575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BB4D4-D36A-2EFC-E114-6E6B2AF5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LEGISLAÇÃO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F84B1-B1E5-240A-FE9B-49255C2B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825625"/>
            <a:ext cx="11567160" cy="4351338"/>
          </a:xfrm>
        </p:spPr>
        <p:txBody>
          <a:bodyPr/>
          <a:lstStyle/>
          <a:p>
            <a:r>
              <a:rPr lang="pt-BR" dirty="0"/>
              <a:t>Lei Municipal n° 482/2023 – Reestruturação Administrativa de Surubim – PE {Link: </a:t>
            </a:r>
            <a:r>
              <a:rPr lang="pt-BR" dirty="0">
                <a:hlinkClick r:id="rId2"/>
              </a:rPr>
              <a:t>https://concursos.igeduc.org.br/</a:t>
            </a:r>
            <a:r>
              <a:rPr lang="pt-BR" dirty="0" err="1">
                <a:hlinkClick r:id="rId2"/>
              </a:rPr>
              <a:t>municipio</a:t>
            </a:r>
            <a:r>
              <a:rPr lang="pt-BR" dirty="0">
                <a:hlinkClick r:id="rId2"/>
              </a:rPr>
              <a:t>-de-surubim-</a:t>
            </a:r>
            <a:r>
              <a:rPr lang="pt-BR" dirty="0" err="1">
                <a:hlinkClick r:id="rId2"/>
              </a:rPr>
              <a:t>pe</a:t>
            </a:r>
            <a:r>
              <a:rPr lang="pt-BR" dirty="0">
                <a:hlinkClick r:id="rId2"/>
              </a:rPr>
              <a:t>/downloads</a:t>
            </a:r>
            <a:r>
              <a:rPr lang="pt-BR" dirty="0"/>
              <a:t>}</a:t>
            </a:r>
          </a:p>
          <a:p>
            <a:r>
              <a:rPr lang="pt-BR" dirty="0"/>
              <a:t>Constituição da República Federativa do Brasil de 1988, art. 38 ao 41 {Link: : </a:t>
            </a:r>
            <a:r>
              <a:rPr lang="pt-BR" dirty="0">
                <a:hlinkClick r:id="rId3"/>
              </a:rPr>
              <a:t>https://www.planalto.gov.br/ccivil_03/</a:t>
            </a:r>
            <a:r>
              <a:rPr lang="pt-BR" dirty="0" err="1">
                <a:hlinkClick r:id="rId3"/>
              </a:rPr>
              <a:t>constituicao</a:t>
            </a:r>
            <a:r>
              <a:rPr lang="pt-BR" dirty="0">
                <a:hlinkClick r:id="rId3"/>
              </a:rPr>
              <a:t>/constituicao.htm</a:t>
            </a:r>
            <a:r>
              <a:rPr lang="pt-BR" dirty="0"/>
              <a:t>}</a:t>
            </a:r>
          </a:p>
          <a:p>
            <a:r>
              <a:rPr lang="pt-BR" dirty="0"/>
              <a:t>Decreto n° 1.171, de 22 de junho de 1994 </a:t>
            </a:r>
          </a:p>
          <a:p>
            <a:pPr marL="0" indent="0">
              <a:buNone/>
            </a:pPr>
            <a:r>
              <a:rPr lang="pt-BR" dirty="0"/>
              <a:t>   {Link:  (</a:t>
            </a:r>
            <a:r>
              <a:rPr lang="pt-BR" dirty="0">
                <a:hlinkClick r:id="rId4"/>
              </a:rPr>
              <a:t>https://www.planalto.gov.br/ccivil_03/decreto/d1171.htm</a:t>
            </a: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66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398FA-38D9-2E27-2E3C-51F643F6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CONHECIMENTOS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473DA-7334-0738-2A8F-07941584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Administração geral e pública;</a:t>
            </a:r>
          </a:p>
          <a:p>
            <a:r>
              <a:rPr lang="pt-BR" dirty="0"/>
              <a:t>Matemática Financeira;</a:t>
            </a:r>
          </a:p>
          <a:p>
            <a:r>
              <a:rPr lang="pt-BR" dirty="0"/>
              <a:t>Juros Simples e Compostos;</a:t>
            </a:r>
          </a:p>
          <a:p>
            <a:r>
              <a:rPr lang="pt-BR" dirty="0"/>
              <a:t>Media, Moda e Mediana;</a:t>
            </a:r>
          </a:p>
          <a:p>
            <a:r>
              <a:rPr lang="pt-BR" dirty="0"/>
              <a:t>Conjuntos e Porcentagem;</a:t>
            </a:r>
          </a:p>
          <a:p>
            <a:r>
              <a:rPr lang="pt-BR" dirty="0"/>
              <a:t>Funções Administrativas – Planejamento, Organização, direção, controle;</a:t>
            </a:r>
          </a:p>
          <a:p>
            <a:r>
              <a:rPr lang="pt-BR" dirty="0"/>
              <a:t>Gerenciamento da Qualidade;</a:t>
            </a:r>
          </a:p>
          <a:p>
            <a:r>
              <a:rPr lang="pt-BR" dirty="0"/>
              <a:t>Gerenciamento de projetos;</a:t>
            </a:r>
          </a:p>
          <a:p>
            <a:r>
              <a:rPr lang="pt-BR" dirty="0"/>
              <a:t>Utilização do Sistema operacional Windows;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80B6BD7-F4F1-1095-12B3-2F121B868DD3}"/>
              </a:ext>
            </a:extLst>
          </p:cNvPr>
          <p:cNvSpPr txBox="1">
            <a:spLocks/>
          </p:cNvSpPr>
          <p:nvPr/>
        </p:nvSpPr>
        <p:spPr>
          <a:xfrm>
            <a:off x="5676900" y="1825625"/>
            <a:ext cx="5257800" cy="4186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Hardware, Componentes de Computadores e Periféricos;</a:t>
            </a:r>
          </a:p>
          <a:p>
            <a:r>
              <a:rPr lang="pt-BR" dirty="0"/>
              <a:t>Navegadores Google Chrome e Mozilla Firefox;</a:t>
            </a:r>
          </a:p>
          <a:p>
            <a:r>
              <a:rPr lang="pt-BR" dirty="0"/>
              <a:t>Noções de Contabilidade – Balanço Patrimonial, DRE, Fluxo de Caixa;</a:t>
            </a:r>
          </a:p>
          <a:p>
            <a:r>
              <a:rPr lang="pt-BR" dirty="0"/>
              <a:t>Poderes Administrativos;</a:t>
            </a:r>
          </a:p>
          <a:p>
            <a:r>
              <a:rPr lang="pt-BR" dirty="0"/>
              <a:t>Programa 5s</a:t>
            </a:r>
          </a:p>
          <a:p>
            <a:r>
              <a:rPr lang="pt-BR" dirty="0"/>
              <a:t>Redação Oficial</a:t>
            </a:r>
          </a:p>
          <a:p>
            <a:r>
              <a:rPr lang="pt-BR" dirty="0"/>
              <a:t>Regras de Reuniões e Técnicas de Tomada de Decisão;</a:t>
            </a:r>
          </a:p>
          <a:p>
            <a:r>
              <a:rPr lang="pt-BR" dirty="0"/>
              <a:t>Segurança da Internet;</a:t>
            </a:r>
          </a:p>
          <a:p>
            <a:r>
              <a:rPr lang="pt-BR" dirty="0"/>
              <a:t>Tipos de Custos;</a:t>
            </a:r>
          </a:p>
          <a:p>
            <a:r>
              <a:rPr lang="pt-BR" dirty="0"/>
              <a:t>Pacote Office;</a:t>
            </a:r>
          </a:p>
        </p:txBody>
      </p:sp>
    </p:spTree>
    <p:extLst>
      <p:ext uri="{BB962C8B-B14F-4D97-AF65-F5344CB8AC3E}">
        <p14:creationId xmlns:p14="http://schemas.microsoft.com/office/powerpoint/2010/main" val="1927946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Conteúdos Concurso Surubim</vt:lpstr>
      <vt:lpstr>LÍNGUA PORTUGUESA</vt:lpstr>
      <vt:lpstr>MATEMÁTICA</vt:lpstr>
      <vt:lpstr>LEGISLAÇÃO</vt:lpstr>
      <vt:lpstr>CONHECIMENTOS ESPECÍFICOS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Conteúdos Concurso Surubim</dc:title>
  <dc:creator>Jose Victor de Lima Rego</dc:creator>
  <cp:lastModifiedBy>Jose Victor de Lima Rego</cp:lastModifiedBy>
  <cp:revision>1</cp:revision>
  <dcterms:created xsi:type="dcterms:W3CDTF">2023-08-10T00:55:41Z</dcterms:created>
  <dcterms:modified xsi:type="dcterms:W3CDTF">2023-08-10T00:56:19Z</dcterms:modified>
</cp:coreProperties>
</file>