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1520" cy="3303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7960" cy="118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FZyDMhXjrxQY3PH5mqwIy6C/Movie-Finder?node-id=0: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/>
          <p:cNvPicPr/>
          <p:nvPr/>
        </p:nvPicPr>
        <p:blipFill>
          <a:blip r:embed="rId2"/>
          <a:stretch/>
        </p:blipFill>
        <p:spPr>
          <a:xfrm>
            <a:off x="916200" y="3930840"/>
            <a:ext cx="2278800" cy="16192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3453480" y="4012920"/>
            <a:ext cx="6907680" cy="15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en-US" sz="2000" b="0" strike="noStrike" cap="all" spc="-1">
                <a:solidFill>
                  <a:srgbClr val="FFFFFF"/>
                </a:solidFill>
                <a:latin typeface="Gill Sans MT"/>
                <a:ea typeface="DejaVu Sans"/>
              </a:rPr>
              <a:t>ALLAN Nathan Baron de Souza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en-US" sz="2000" b="0" strike="noStrike" cap="all" spc="-1">
                <a:solidFill>
                  <a:srgbClr val="FFFFFF"/>
                </a:solidFill>
                <a:latin typeface="Gill Sans MT"/>
                <a:ea typeface="DejaVu Sans"/>
              </a:rPr>
              <a:t>Israel Efraim de oliveira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en-US" sz="2000" b="0" strike="noStrike" cap="all" spc="-1">
                <a:solidFill>
                  <a:srgbClr val="FFFFFF"/>
                </a:solidFill>
                <a:latin typeface="Gill Sans MT"/>
                <a:ea typeface="DejaVu Sans"/>
              </a:rPr>
              <a:t>José Carlos Zancanaro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996840" y="5951160"/>
            <a:ext cx="17064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28/03/2019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8" y="1143929"/>
            <a:ext cx="3667125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  <a:ea typeface="DejaVu Sans"/>
              </a:rPr>
              <a:t>proposta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O </a:t>
            </a:r>
            <a:r>
              <a:rPr lang="en-US" sz="2400" b="1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Movie Finder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tem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como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objetivo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proporcionar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às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pessoas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uma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plataforma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buscar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cinemas que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apresentem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seus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filmes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desejados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bem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como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fornecer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um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meio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eficaz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divulgação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para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complexos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cinema,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sem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necessariamente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constituir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uma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etapa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esforço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demasiado</a:t>
            </a:r>
            <a:r>
              <a:rPr lang="en-US" sz="24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  <a:ea typeface="DejaVu Sans"/>
              </a:rPr>
              <a:t>proposta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91" name="Imagem 90"/>
          <p:cNvPicPr/>
          <p:nvPr/>
        </p:nvPicPr>
        <p:blipFill>
          <a:blip r:embed="rId2"/>
          <a:stretch/>
        </p:blipFill>
        <p:spPr>
          <a:xfrm>
            <a:off x="1188720" y="2079000"/>
            <a:ext cx="9888120" cy="441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  <a:ea typeface="DejaVu Sans"/>
              </a:rPr>
              <a:t>benefícios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500" lnSpcReduction="20000"/>
          </a:bodyPr>
          <a:lstStyle/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1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Usuário de cinemas</a:t>
            </a:r>
            <a:endParaRPr lang="en-US" sz="2000" b="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Dados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sobre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filmes</a:t>
            </a:r>
            <a:endParaRPr lang="en-US" sz="2000" b="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Consulta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programação</a:t>
            </a:r>
            <a:endParaRPr lang="en-US" sz="2000" b="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Diversas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escolhas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cinemas</a:t>
            </a:r>
            <a:endParaRPr lang="en-US" sz="2000" b="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Avaliação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comentários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usuários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sobre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filme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1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Complexo</a:t>
            </a:r>
            <a:endParaRPr lang="en-US" sz="2000" b="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Alcance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público</a:t>
            </a:r>
            <a:endParaRPr lang="en-US" sz="2000" b="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Disponibilidade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sua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programação</a:t>
            </a:r>
            <a:endParaRPr lang="en-US" sz="2000" b="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Fácil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uso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e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pouco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investimento</a:t>
            </a:r>
            <a:r>
              <a:rPr lang="en-US" sz="2000" b="0" strike="noStrike" spc="-1" dirty="0">
                <a:solidFill>
                  <a:srgbClr val="3D3D3D"/>
                </a:solidFill>
                <a:latin typeface="Noto Sans Light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Noto Sans Light"/>
                <a:ea typeface="DejaVu Sans"/>
              </a:rPr>
              <a:t>recursos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 dirty="0" smtClean="0">
                <a:solidFill>
                  <a:srgbClr val="FFFFFF"/>
                </a:solidFill>
                <a:latin typeface="Gill Sans MT"/>
                <a:ea typeface="DejaVu Sans"/>
              </a:rPr>
              <a:t>UML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28" y="1919509"/>
            <a:ext cx="8295463" cy="4686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  <a:ea typeface="DejaVu Sans"/>
              </a:rPr>
              <a:t>Protótipo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Imagem 97"/>
          <p:cNvPicPr/>
          <p:nvPr/>
        </p:nvPicPr>
        <p:blipFill>
          <a:blip r:embed="rId2"/>
          <a:stretch/>
        </p:blipFill>
        <p:spPr>
          <a:xfrm>
            <a:off x="822960" y="2356200"/>
            <a:ext cx="10501200" cy="35013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581040" y="5605664"/>
            <a:ext cx="11028240" cy="14361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en-US" sz="1600" spc="-1" dirty="0">
                <a:solidFill>
                  <a:srgbClr val="3D3D3D"/>
                </a:solidFill>
                <a:latin typeface="Noto Sans Light"/>
                <a:hlinkClick r:id="rId3"/>
              </a:rPr>
              <a:t>https://www.figma.com/file/LFZyDMhXjrxQY3PH5mqwIy6C/Movie-Finder?node-id=0%3A1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 dirty="0" smtClean="0">
                <a:solidFill>
                  <a:srgbClr val="FFFFFF"/>
                </a:solidFill>
                <a:latin typeface="Gill Sans MT"/>
                <a:ea typeface="DejaVu Sans"/>
              </a:rPr>
              <a:t>DEFINIÇÃO DE DESENVOLVIMENTO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1040" y="2069008"/>
            <a:ext cx="11028240" cy="4365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 lnSpcReduction="2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pt-BR" sz="2000" b="1" spc="-1" dirty="0" smtClean="0">
                <a:latin typeface="Arial"/>
              </a:rPr>
              <a:t>Definição</a:t>
            </a:r>
            <a:r>
              <a:rPr lang="en-US" sz="2000" b="1" spc="-1" dirty="0" smtClean="0">
                <a:latin typeface="Arial"/>
              </a:rPr>
              <a:t> de Banco de Dados</a:t>
            </a:r>
            <a:endParaRPr lang="en-US" sz="2000" b="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spc="-1" dirty="0" smtClean="0">
                <a:solidFill>
                  <a:srgbClr val="3D3D3D"/>
                </a:solidFill>
                <a:latin typeface="Noto Sans Light"/>
                <a:ea typeface="DejaVu Sans"/>
              </a:rPr>
              <a:t>Banco de dados </a:t>
            </a:r>
            <a:r>
              <a:rPr lang="pt-BR" sz="2000" spc="-1" dirty="0" smtClean="0">
                <a:solidFill>
                  <a:srgbClr val="3D3D3D"/>
                </a:solidFill>
                <a:latin typeface="Noto Sans Light"/>
                <a:ea typeface="DejaVu Sans"/>
              </a:rPr>
              <a:t>relacional</a:t>
            </a: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strike="noStrike" spc="-1" dirty="0" smtClean="0">
                <a:solidFill>
                  <a:srgbClr val="3D3D3D"/>
                </a:solidFill>
                <a:latin typeface="Noto Sans Light"/>
                <a:ea typeface="DejaVu Sans"/>
              </a:rPr>
              <a:t>SGBD: MySQL</a:t>
            </a:r>
            <a:endParaRPr lang="en-US" sz="2000" strike="noStrike" spc="-1" dirty="0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endParaRPr lang="en-US" sz="2000" b="0" strike="noStrike" spc="-1" dirty="0" smtClean="0">
              <a:solidFill>
                <a:srgbClr val="3D3D3D"/>
              </a:solidFill>
              <a:latin typeface="Noto Sans Light"/>
              <a:ea typeface="DejaVu Sans"/>
            </a:endParaRPr>
          </a:p>
          <a:p>
            <a:pPr marL="1440"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</a:pPr>
            <a:r>
              <a:rPr lang="en-US" sz="2000" b="1" spc="-1" dirty="0" smtClean="0"/>
              <a:t>Front-end</a:t>
            </a:r>
            <a:endParaRPr lang="en-US" sz="2000" b="0" strike="noStrike" spc="-1" dirty="0" smtClean="0">
              <a:solidFill>
                <a:srgbClr val="3D3D3D"/>
              </a:solidFill>
              <a:latin typeface="Noto Sans Light"/>
              <a:ea typeface="DejaVu Sans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 smtClean="0">
                <a:solidFill>
                  <a:srgbClr val="3D3D3D"/>
                </a:solidFill>
                <a:latin typeface="Noto Sans Light"/>
                <a:ea typeface="DejaVu Sans"/>
              </a:rPr>
              <a:t>ReactJS</a:t>
            </a:r>
            <a:endParaRPr lang="en-US" sz="2000" b="0" strike="noStrike" spc="-1" dirty="0" smtClean="0">
              <a:solidFill>
                <a:srgbClr val="3D3D3D"/>
              </a:solidFill>
              <a:latin typeface="Noto Sans Light"/>
              <a:ea typeface="DejaVu Sans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spc="-1" dirty="0" smtClean="0">
                <a:solidFill>
                  <a:srgbClr val="3D3D3D"/>
                </a:solidFill>
                <a:latin typeface="Noto Sans Light"/>
                <a:ea typeface="DejaVu Sans"/>
              </a:rPr>
              <a:t>HTML</a:t>
            </a: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smtClean="0">
                <a:solidFill>
                  <a:srgbClr val="3D3D3D"/>
                </a:solidFill>
                <a:latin typeface="Noto Sans Light"/>
                <a:ea typeface="DejaVu Sans"/>
              </a:rPr>
              <a:t>CSS</a:t>
            </a: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spc="-1" dirty="0" err="1" smtClean="0">
                <a:solidFill>
                  <a:srgbClr val="3D3D3D"/>
                </a:solidFill>
                <a:latin typeface="Noto Sans Light"/>
                <a:ea typeface="DejaVu Sans"/>
              </a:rPr>
              <a:t>Javascript</a:t>
            </a:r>
            <a:endParaRPr lang="en-US" sz="2000" b="0" strike="noStrike" spc="-1" dirty="0" smtClean="0">
              <a:solidFill>
                <a:srgbClr val="3D3D3D"/>
              </a:solidFill>
              <a:latin typeface="Noto Sans Light"/>
              <a:ea typeface="DejaVu Sans"/>
            </a:endParaRPr>
          </a:p>
          <a:p>
            <a:pPr marL="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</a:pPr>
            <a:endParaRPr lang="en-US" sz="2000" spc="-1" dirty="0" smtClean="0">
              <a:solidFill>
                <a:srgbClr val="3D3D3D"/>
              </a:solidFill>
              <a:latin typeface="Noto Sans Light"/>
              <a:ea typeface="DejaVu Sans"/>
            </a:endParaRPr>
          </a:p>
          <a:p>
            <a:pPr marL="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</a:pPr>
            <a:r>
              <a:rPr lang="en-US" sz="2000" b="1" spc="-1" dirty="0"/>
              <a:t>Back-end</a:t>
            </a: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smtClean="0">
                <a:solidFill>
                  <a:srgbClr val="3D3D3D"/>
                </a:solidFill>
                <a:latin typeface="Noto Sans Light"/>
                <a:ea typeface="DejaVu Sans"/>
              </a:rPr>
              <a:t>Docker</a:t>
            </a: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 smtClean="0">
                <a:solidFill>
                  <a:srgbClr val="3D3D3D"/>
                </a:solidFill>
                <a:latin typeface="Noto Sans Light"/>
                <a:ea typeface="DejaVu Sans"/>
              </a:rPr>
              <a:t>NodeJS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8915591" y="2409313"/>
            <a:ext cx="2369443" cy="3022651"/>
            <a:chOff x="8584486" y="2180520"/>
            <a:chExt cx="2905562" cy="3706567"/>
          </a:xfrm>
        </p:grpSpPr>
        <p:pic>
          <p:nvPicPr>
            <p:cNvPr id="1026" name="Picture 2" descr="Resultado de imagem para mysql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4404" y="2180520"/>
              <a:ext cx="1137966" cy="113796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486" y="2809185"/>
              <a:ext cx="1753472" cy="149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m para react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308" y="3619261"/>
              <a:ext cx="1264740" cy="1264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sultado de imagem para nodej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4560" y="4425629"/>
              <a:ext cx="1265332" cy="146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Agrupar 2"/>
          <p:cNvGrpSpPr/>
          <p:nvPr/>
        </p:nvGrpSpPr>
        <p:grpSpPr>
          <a:xfrm>
            <a:off x="9125314" y="5772269"/>
            <a:ext cx="1949997" cy="661985"/>
            <a:chOff x="5414936" y="5419492"/>
            <a:chExt cx="1949997" cy="661985"/>
          </a:xfrm>
        </p:grpSpPr>
        <p:pic>
          <p:nvPicPr>
            <p:cNvPr id="1042" name="Picture 18" descr="Imagem relacionada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8" t="9618" r="13573" b="10753"/>
            <a:stretch/>
          </p:blipFill>
          <p:spPr bwMode="auto">
            <a:xfrm>
              <a:off x="6779306" y="5423404"/>
              <a:ext cx="585627" cy="65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esultado de imagem para css3 logo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76" t="19321" r="13839"/>
            <a:stretch/>
          </p:blipFill>
          <p:spPr bwMode="auto">
            <a:xfrm>
              <a:off x="5414936" y="5419492"/>
              <a:ext cx="595571" cy="661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Resultado de imagem para javascript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65" t="5112" r="27761" b="4923"/>
            <a:stretch/>
          </p:blipFill>
          <p:spPr bwMode="auto">
            <a:xfrm>
              <a:off x="6095160" y="5419492"/>
              <a:ext cx="599493" cy="661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19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2963</TotalTime>
  <Words>123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DejaVu Sans</vt:lpstr>
      <vt:lpstr>Gill Sans MT</vt:lpstr>
      <vt:lpstr>Noto Sans Light</vt:lpstr>
      <vt:lpstr>Symbol</vt:lpstr>
      <vt:lpstr>Wingdings</vt:lpstr>
      <vt:lpstr>Wingdings 2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Israel Efraim</dc:creator>
  <dc:description/>
  <cp:lastModifiedBy>Usuário do Windows</cp:lastModifiedBy>
  <cp:revision>59</cp:revision>
  <dcterms:created xsi:type="dcterms:W3CDTF">2017-05-15T01:22:48Z</dcterms:created>
  <dcterms:modified xsi:type="dcterms:W3CDTF">2019-03-28T22:50:26Z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