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4302" r:id="rId2"/>
    <p:sldId id="258" r:id="rId3"/>
    <p:sldId id="4296" r:id="rId4"/>
    <p:sldId id="268" r:id="rId5"/>
    <p:sldId id="4300" r:id="rId6"/>
    <p:sldId id="4289" r:id="rId7"/>
    <p:sldId id="4297" r:id="rId8"/>
    <p:sldId id="4303" r:id="rId9"/>
    <p:sldId id="4292" r:id="rId10"/>
    <p:sldId id="4304" r:id="rId11"/>
    <p:sldId id="4305" r:id="rId12"/>
    <p:sldId id="429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9EA4"/>
    <a:srgbClr val="CEBCCB"/>
    <a:srgbClr val="BBB5BA"/>
    <a:srgbClr val="E2CEE4"/>
    <a:srgbClr val="DCD6D7"/>
    <a:srgbClr val="EBC7D0"/>
    <a:srgbClr val="E2ACB9"/>
    <a:srgbClr val="BB415E"/>
    <a:srgbClr val="85777D"/>
    <a:srgbClr val="5C94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0AE0C0-63AB-438A-AAE5-4BEE5084D9B0}" type="datetimeFigureOut">
              <a:rPr lang="en-US" smtClean="0"/>
              <a:t>9/30/2024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6D029-1BFD-4C8B-948F-28CBD1827E50}" type="slidenum">
              <a:rPr lang="en-US" smtClean="0"/>
              <a:t>‹Nº›</a:t>
            </a:fld>
            <a:endParaRPr lang="en-US"/>
          </a:p>
        </p:txBody>
      </p:sp>
    </p:spTree>
    <p:extLst>
      <p:ext uri="{BB962C8B-B14F-4D97-AF65-F5344CB8AC3E}">
        <p14:creationId xmlns:p14="http://schemas.microsoft.com/office/powerpoint/2010/main" val="407934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81575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39064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5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1997"/>
              <a:buFont typeface="Calibri"/>
              <a:buNone/>
              <a:defRPr sz="599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4799"/>
              <a:buNone/>
              <a:defRPr sz="2400"/>
            </a:lvl1pPr>
            <a:lvl2pPr lvl="1" algn="ctr">
              <a:lnSpc>
                <a:spcPct val="90000"/>
              </a:lnSpc>
              <a:spcBef>
                <a:spcPts val="500"/>
              </a:spcBef>
              <a:spcAft>
                <a:spcPts val="0"/>
              </a:spcAft>
              <a:buClr>
                <a:schemeClr val="dk1"/>
              </a:buClr>
              <a:buSzPts val="3999"/>
              <a:buNone/>
              <a:defRPr sz="2000"/>
            </a:lvl2pPr>
            <a:lvl3pPr lvl="2" algn="ctr">
              <a:lnSpc>
                <a:spcPct val="90000"/>
              </a:lnSpc>
              <a:spcBef>
                <a:spcPts val="500"/>
              </a:spcBef>
              <a:spcAft>
                <a:spcPts val="0"/>
              </a:spcAft>
              <a:buClr>
                <a:schemeClr val="dk1"/>
              </a:buClr>
              <a:buSzPts val="3599"/>
              <a:buNone/>
              <a:defRPr sz="1800"/>
            </a:lvl3pPr>
            <a:lvl4pPr lvl="3" algn="ctr">
              <a:lnSpc>
                <a:spcPct val="90000"/>
              </a:lnSpc>
              <a:spcBef>
                <a:spcPts val="500"/>
              </a:spcBef>
              <a:spcAft>
                <a:spcPts val="0"/>
              </a:spcAft>
              <a:buClr>
                <a:schemeClr val="dk1"/>
              </a:buClr>
              <a:buSzPts val="3199"/>
              <a:buNone/>
              <a:defRPr sz="1600"/>
            </a:lvl4pPr>
            <a:lvl5pPr lvl="4" algn="ctr">
              <a:lnSpc>
                <a:spcPct val="90000"/>
              </a:lnSpc>
              <a:spcBef>
                <a:spcPts val="500"/>
              </a:spcBef>
              <a:spcAft>
                <a:spcPts val="0"/>
              </a:spcAft>
              <a:buClr>
                <a:schemeClr val="dk1"/>
              </a:buClr>
              <a:buSzPts val="3199"/>
              <a:buNone/>
              <a:defRPr sz="1600"/>
            </a:lvl5pPr>
            <a:lvl6pPr lvl="5" algn="ctr">
              <a:lnSpc>
                <a:spcPct val="90000"/>
              </a:lnSpc>
              <a:spcBef>
                <a:spcPts val="500"/>
              </a:spcBef>
              <a:spcAft>
                <a:spcPts val="0"/>
              </a:spcAft>
              <a:buClr>
                <a:schemeClr val="dk1"/>
              </a:buClr>
              <a:buSzPts val="3199"/>
              <a:buNone/>
              <a:defRPr sz="1600"/>
            </a:lvl6pPr>
            <a:lvl7pPr lvl="6" algn="ctr">
              <a:lnSpc>
                <a:spcPct val="90000"/>
              </a:lnSpc>
              <a:spcBef>
                <a:spcPts val="500"/>
              </a:spcBef>
              <a:spcAft>
                <a:spcPts val="0"/>
              </a:spcAft>
              <a:buClr>
                <a:schemeClr val="dk1"/>
              </a:buClr>
              <a:buSzPts val="3199"/>
              <a:buNone/>
              <a:defRPr sz="1600"/>
            </a:lvl7pPr>
            <a:lvl8pPr lvl="7" algn="ctr">
              <a:lnSpc>
                <a:spcPct val="90000"/>
              </a:lnSpc>
              <a:spcBef>
                <a:spcPts val="500"/>
              </a:spcBef>
              <a:spcAft>
                <a:spcPts val="0"/>
              </a:spcAft>
              <a:buClr>
                <a:schemeClr val="dk1"/>
              </a:buClr>
              <a:buSzPts val="3199"/>
              <a:buNone/>
              <a:defRPr sz="1600"/>
            </a:lvl8pPr>
            <a:lvl9pPr lvl="8" algn="ctr">
              <a:lnSpc>
                <a:spcPct val="90000"/>
              </a:lnSpc>
              <a:spcBef>
                <a:spcPts val="500"/>
              </a:spcBef>
              <a:spcAft>
                <a:spcPts val="0"/>
              </a:spcAft>
              <a:buClr>
                <a:schemeClr val="dk1"/>
              </a:buClr>
              <a:buSzPts val="3199"/>
              <a:buNone/>
              <a:defRPr sz="1600"/>
            </a:lvl9pPr>
          </a:lstStyle>
          <a:p>
            <a:endParaRPr/>
          </a:p>
        </p:txBody>
      </p:sp>
      <p:sp>
        <p:nvSpPr>
          <p:cNvPr id="18" name="Google Shape;18;p55"/>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5"/>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5"/>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95666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82"/>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82"/>
          <p:cNvSpPr txBox="1">
            <a:spLocks noGrp="1"/>
          </p:cNvSpPr>
          <p:nvPr>
            <p:ph type="body" idx="1"/>
          </p:nvPr>
        </p:nvSpPr>
        <p:spPr>
          <a:xfrm rot="5400000">
            <a:off x="3920332" y="-1256506"/>
            <a:ext cx="4351338" cy="10515600"/>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75" name="Google Shape;75;p82"/>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82"/>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82"/>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73373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83"/>
          <p:cNvSpPr txBox="1">
            <a:spLocks noGrp="1"/>
          </p:cNvSpPr>
          <p:nvPr>
            <p:ph type="title"/>
          </p:nvPr>
        </p:nvSpPr>
        <p:spPr>
          <a:xfrm rot="5400000">
            <a:off x="7133431" y="1956595"/>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8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81" name="Google Shape;81;p83"/>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83"/>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83"/>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57243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74"/>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4"/>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24" name="Google Shape;24;p74"/>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74"/>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74"/>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1734726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75"/>
          <p:cNvSpPr txBox="1">
            <a:spLocks noGrp="1"/>
          </p:cNvSpPr>
          <p:nvPr>
            <p:ph type="title"/>
          </p:nvPr>
        </p:nvSpPr>
        <p:spPr>
          <a:xfrm>
            <a:off x="831850" y="1709739"/>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1997"/>
              <a:buFont typeface="Calibri"/>
              <a:buNone/>
              <a:defRPr sz="599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75"/>
          <p:cNvSpPr txBox="1">
            <a:spLocks noGrp="1"/>
          </p:cNvSpPr>
          <p:nvPr>
            <p:ph type="body" idx="1"/>
          </p:nvPr>
        </p:nvSpPr>
        <p:spPr>
          <a:xfrm>
            <a:off x="831850" y="4589464"/>
            <a:ext cx="10515600" cy="1500187"/>
          </a:xfrm>
          <a:prstGeom prst="rect">
            <a:avLst/>
          </a:prstGeom>
          <a:noFill/>
          <a:ln>
            <a:noFill/>
          </a:ln>
        </p:spPr>
        <p:txBody>
          <a:bodyPr spcFirstLastPara="1" wrap="square" lIns="91425" tIns="45700" rIns="91425" bIns="45700" anchor="t" anchorCtr="0">
            <a:normAutofit/>
          </a:bodyPr>
          <a:lstStyle>
            <a:lvl1pPr marL="228600" lvl="0" indent="-114300" algn="l">
              <a:lnSpc>
                <a:spcPct val="90000"/>
              </a:lnSpc>
              <a:spcBef>
                <a:spcPts val="1000"/>
              </a:spcBef>
              <a:spcAft>
                <a:spcPts val="0"/>
              </a:spcAft>
              <a:buClr>
                <a:srgbClr val="888888"/>
              </a:buClr>
              <a:buSzPts val="4799"/>
              <a:buNone/>
              <a:defRPr sz="2400">
                <a:solidFill>
                  <a:srgbClr val="888888"/>
                </a:solidFill>
              </a:defRPr>
            </a:lvl1pPr>
            <a:lvl2pPr marL="457200" lvl="1" indent="-114300" algn="l">
              <a:lnSpc>
                <a:spcPct val="90000"/>
              </a:lnSpc>
              <a:spcBef>
                <a:spcPts val="500"/>
              </a:spcBef>
              <a:spcAft>
                <a:spcPts val="0"/>
              </a:spcAft>
              <a:buClr>
                <a:srgbClr val="888888"/>
              </a:buClr>
              <a:buSzPts val="3999"/>
              <a:buNone/>
              <a:defRPr sz="2000">
                <a:solidFill>
                  <a:srgbClr val="888888"/>
                </a:solidFill>
              </a:defRPr>
            </a:lvl2pPr>
            <a:lvl3pPr marL="685800" lvl="2" indent="-114300" algn="l">
              <a:lnSpc>
                <a:spcPct val="90000"/>
              </a:lnSpc>
              <a:spcBef>
                <a:spcPts val="500"/>
              </a:spcBef>
              <a:spcAft>
                <a:spcPts val="0"/>
              </a:spcAft>
              <a:buClr>
                <a:srgbClr val="888888"/>
              </a:buClr>
              <a:buSzPts val="3599"/>
              <a:buNone/>
              <a:defRPr sz="1800">
                <a:solidFill>
                  <a:srgbClr val="888888"/>
                </a:solidFill>
              </a:defRPr>
            </a:lvl3pPr>
            <a:lvl4pPr marL="914400" lvl="3" indent="-114300" algn="l">
              <a:lnSpc>
                <a:spcPct val="90000"/>
              </a:lnSpc>
              <a:spcBef>
                <a:spcPts val="500"/>
              </a:spcBef>
              <a:spcAft>
                <a:spcPts val="0"/>
              </a:spcAft>
              <a:buClr>
                <a:srgbClr val="888888"/>
              </a:buClr>
              <a:buSzPts val="3199"/>
              <a:buNone/>
              <a:defRPr sz="1600">
                <a:solidFill>
                  <a:srgbClr val="888888"/>
                </a:solidFill>
              </a:defRPr>
            </a:lvl4pPr>
            <a:lvl5pPr marL="1143000" lvl="4" indent="-114300" algn="l">
              <a:lnSpc>
                <a:spcPct val="90000"/>
              </a:lnSpc>
              <a:spcBef>
                <a:spcPts val="500"/>
              </a:spcBef>
              <a:spcAft>
                <a:spcPts val="0"/>
              </a:spcAft>
              <a:buClr>
                <a:srgbClr val="888888"/>
              </a:buClr>
              <a:buSzPts val="3199"/>
              <a:buNone/>
              <a:defRPr sz="1600">
                <a:solidFill>
                  <a:srgbClr val="888888"/>
                </a:solidFill>
              </a:defRPr>
            </a:lvl5pPr>
            <a:lvl6pPr marL="1371600" lvl="5" indent="-114300" algn="l">
              <a:lnSpc>
                <a:spcPct val="90000"/>
              </a:lnSpc>
              <a:spcBef>
                <a:spcPts val="500"/>
              </a:spcBef>
              <a:spcAft>
                <a:spcPts val="0"/>
              </a:spcAft>
              <a:buClr>
                <a:srgbClr val="888888"/>
              </a:buClr>
              <a:buSzPts val="3199"/>
              <a:buNone/>
              <a:defRPr sz="1600">
                <a:solidFill>
                  <a:srgbClr val="888888"/>
                </a:solidFill>
              </a:defRPr>
            </a:lvl6pPr>
            <a:lvl7pPr marL="1600200" lvl="6" indent="-114300" algn="l">
              <a:lnSpc>
                <a:spcPct val="90000"/>
              </a:lnSpc>
              <a:spcBef>
                <a:spcPts val="500"/>
              </a:spcBef>
              <a:spcAft>
                <a:spcPts val="0"/>
              </a:spcAft>
              <a:buClr>
                <a:srgbClr val="888888"/>
              </a:buClr>
              <a:buSzPts val="3199"/>
              <a:buNone/>
              <a:defRPr sz="1600">
                <a:solidFill>
                  <a:srgbClr val="888888"/>
                </a:solidFill>
              </a:defRPr>
            </a:lvl7pPr>
            <a:lvl8pPr marL="1828800" lvl="7" indent="-114300" algn="l">
              <a:lnSpc>
                <a:spcPct val="90000"/>
              </a:lnSpc>
              <a:spcBef>
                <a:spcPts val="500"/>
              </a:spcBef>
              <a:spcAft>
                <a:spcPts val="0"/>
              </a:spcAft>
              <a:buClr>
                <a:srgbClr val="888888"/>
              </a:buClr>
              <a:buSzPts val="3199"/>
              <a:buNone/>
              <a:defRPr sz="1600">
                <a:solidFill>
                  <a:srgbClr val="888888"/>
                </a:solidFill>
              </a:defRPr>
            </a:lvl8pPr>
            <a:lvl9pPr marL="2057400" lvl="8" indent="-114300" algn="l">
              <a:lnSpc>
                <a:spcPct val="90000"/>
              </a:lnSpc>
              <a:spcBef>
                <a:spcPts val="500"/>
              </a:spcBef>
              <a:spcAft>
                <a:spcPts val="0"/>
              </a:spcAft>
              <a:buClr>
                <a:srgbClr val="888888"/>
              </a:buClr>
              <a:buSzPts val="3199"/>
              <a:buNone/>
              <a:defRPr sz="1600">
                <a:solidFill>
                  <a:srgbClr val="888888"/>
                </a:solidFill>
              </a:defRPr>
            </a:lvl9pPr>
          </a:lstStyle>
          <a:p>
            <a:endParaRPr/>
          </a:p>
        </p:txBody>
      </p:sp>
      <p:sp>
        <p:nvSpPr>
          <p:cNvPr id="30" name="Google Shape;30;p75"/>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5"/>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75"/>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1232103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3"/>
        <p:cNvGrpSpPr/>
        <p:nvPr/>
      </p:nvGrpSpPr>
      <p:grpSpPr>
        <a:xfrm>
          <a:off x="0" y="0"/>
          <a:ext cx="0" cy="0"/>
          <a:chOff x="0" y="0"/>
          <a:chExt cx="0" cy="0"/>
        </a:xfrm>
      </p:grpSpPr>
      <p:sp>
        <p:nvSpPr>
          <p:cNvPr id="34" name="Google Shape;34;p76"/>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7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36" name="Google Shape;36;p7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37" name="Google Shape;37;p76"/>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6"/>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76"/>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15582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0"/>
        <p:cNvGrpSpPr/>
        <p:nvPr/>
      </p:nvGrpSpPr>
      <p:grpSpPr>
        <a:xfrm>
          <a:off x="0" y="0"/>
          <a:ext cx="0" cy="0"/>
          <a:chOff x="0" y="0"/>
          <a:chExt cx="0" cy="0"/>
        </a:xfrm>
      </p:grpSpPr>
      <p:sp>
        <p:nvSpPr>
          <p:cNvPr id="41" name="Google Shape;41;p77"/>
          <p:cNvSpPr txBox="1">
            <a:spLocks noGrp="1"/>
          </p:cNvSpPr>
          <p:nvPr>
            <p:ph type="title"/>
          </p:nvPr>
        </p:nvSpPr>
        <p:spPr>
          <a:xfrm>
            <a:off x="839788"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228600" lvl="0" indent="-114300" algn="l">
              <a:lnSpc>
                <a:spcPct val="90000"/>
              </a:lnSpc>
              <a:spcBef>
                <a:spcPts val="1000"/>
              </a:spcBef>
              <a:spcAft>
                <a:spcPts val="0"/>
              </a:spcAft>
              <a:buClr>
                <a:schemeClr val="dk1"/>
              </a:buClr>
              <a:buSzPts val="4799"/>
              <a:buNone/>
              <a:defRPr sz="2400" b="1"/>
            </a:lvl1pPr>
            <a:lvl2pPr marL="457200" lvl="1" indent="-114300" algn="l">
              <a:lnSpc>
                <a:spcPct val="90000"/>
              </a:lnSpc>
              <a:spcBef>
                <a:spcPts val="500"/>
              </a:spcBef>
              <a:spcAft>
                <a:spcPts val="0"/>
              </a:spcAft>
              <a:buClr>
                <a:schemeClr val="dk1"/>
              </a:buClr>
              <a:buSzPts val="3999"/>
              <a:buNone/>
              <a:defRPr sz="2000" b="1"/>
            </a:lvl2pPr>
            <a:lvl3pPr marL="685800" lvl="2" indent="-114300" algn="l">
              <a:lnSpc>
                <a:spcPct val="90000"/>
              </a:lnSpc>
              <a:spcBef>
                <a:spcPts val="500"/>
              </a:spcBef>
              <a:spcAft>
                <a:spcPts val="0"/>
              </a:spcAft>
              <a:buClr>
                <a:schemeClr val="dk1"/>
              </a:buClr>
              <a:buSzPts val="3599"/>
              <a:buNone/>
              <a:defRPr sz="1800" b="1"/>
            </a:lvl3pPr>
            <a:lvl4pPr marL="914400" lvl="3" indent="-114300" algn="l">
              <a:lnSpc>
                <a:spcPct val="90000"/>
              </a:lnSpc>
              <a:spcBef>
                <a:spcPts val="500"/>
              </a:spcBef>
              <a:spcAft>
                <a:spcPts val="0"/>
              </a:spcAft>
              <a:buClr>
                <a:schemeClr val="dk1"/>
              </a:buClr>
              <a:buSzPts val="3199"/>
              <a:buNone/>
              <a:defRPr sz="1600" b="1"/>
            </a:lvl4pPr>
            <a:lvl5pPr marL="1143000" lvl="4" indent="-114300" algn="l">
              <a:lnSpc>
                <a:spcPct val="90000"/>
              </a:lnSpc>
              <a:spcBef>
                <a:spcPts val="500"/>
              </a:spcBef>
              <a:spcAft>
                <a:spcPts val="0"/>
              </a:spcAft>
              <a:buClr>
                <a:schemeClr val="dk1"/>
              </a:buClr>
              <a:buSzPts val="3199"/>
              <a:buNone/>
              <a:defRPr sz="1600" b="1"/>
            </a:lvl5pPr>
            <a:lvl6pPr marL="1371600" lvl="5" indent="-114300" algn="l">
              <a:lnSpc>
                <a:spcPct val="90000"/>
              </a:lnSpc>
              <a:spcBef>
                <a:spcPts val="500"/>
              </a:spcBef>
              <a:spcAft>
                <a:spcPts val="0"/>
              </a:spcAft>
              <a:buClr>
                <a:schemeClr val="dk1"/>
              </a:buClr>
              <a:buSzPts val="3199"/>
              <a:buNone/>
              <a:defRPr sz="1600" b="1"/>
            </a:lvl6pPr>
            <a:lvl7pPr marL="1600200" lvl="6" indent="-114300" algn="l">
              <a:lnSpc>
                <a:spcPct val="90000"/>
              </a:lnSpc>
              <a:spcBef>
                <a:spcPts val="500"/>
              </a:spcBef>
              <a:spcAft>
                <a:spcPts val="0"/>
              </a:spcAft>
              <a:buClr>
                <a:schemeClr val="dk1"/>
              </a:buClr>
              <a:buSzPts val="3199"/>
              <a:buNone/>
              <a:defRPr sz="1600" b="1"/>
            </a:lvl7pPr>
            <a:lvl8pPr marL="1828800" lvl="7" indent="-114300" algn="l">
              <a:lnSpc>
                <a:spcPct val="90000"/>
              </a:lnSpc>
              <a:spcBef>
                <a:spcPts val="500"/>
              </a:spcBef>
              <a:spcAft>
                <a:spcPts val="0"/>
              </a:spcAft>
              <a:buClr>
                <a:schemeClr val="dk1"/>
              </a:buClr>
              <a:buSzPts val="3199"/>
              <a:buNone/>
              <a:defRPr sz="1600" b="1"/>
            </a:lvl8pPr>
            <a:lvl9pPr marL="2057400" lvl="8" indent="-114300" algn="l">
              <a:lnSpc>
                <a:spcPct val="90000"/>
              </a:lnSpc>
              <a:spcBef>
                <a:spcPts val="500"/>
              </a:spcBef>
              <a:spcAft>
                <a:spcPts val="0"/>
              </a:spcAft>
              <a:buClr>
                <a:schemeClr val="dk1"/>
              </a:buClr>
              <a:buSzPts val="3199"/>
              <a:buNone/>
              <a:defRPr sz="1600" b="1"/>
            </a:lvl9pPr>
          </a:lstStyle>
          <a:p>
            <a:endParaRPr/>
          </a:p>
        </p:txBody>
      </p:sp>
      <p:sp>
        <p:nvSpPr>
          <p:cNvPr id="43" name="Google Shape;43;p7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44" name="Google Shape;44;p7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228600" lvl="0" indent="-114300" algn="l">
              <a:lnSpc>
                <a:spcPct val="90000"/>
              </a:lnSpc>
              <a:spcBef>
                <a:spcPts val="1000"/>
              </a:spcBef>
              <a:spcAft>
                <a:spcPts val="0"/>
              </a:spcAft>
              <a:buClr>
                <a:schemeClr val="dk1"/>
              </a:buClr>
              <a:buSzPts val="4799"/>
              <a:buNone/>
              <a:defRPr sz="2400" b="1"/>
            </a:lvl1pPr>
            <a:lvl2pPr marL="457200" lvl="1" indent="-114300" algn="l">
              <a:lnSpc>
                <a:spcPct val="90000"/>
              </a:lnSpc>
              <a:spcBef>
                <a:spcPts val="500"/>
              </a:spcBef>
              <a:spcAft>
                <a:spcPts val="0"/>
              </a:spcAft>
              <a:buClr>
                <a:schemeClr val="dk1"/>
              </a:buClr>
              <a:buSzPts val="3999"/>
              <a:buNone/>
              <a:defRPr sz="2000" b="1"/>
            </a:lvl2pPr>
            <a:lvl3pPr marL="685800" lvl="2" indent="-114300" algn="l">
              <a:lnSpc>
                <a:spcPct val="90000"/>
              </a:lnSpc>
              <a:spcBef>
                <a:spcPts val="500"/>
              </a:spcBef>
              <a:spcAft>
                <a:spcPts val="0"/>
              </a:spcAft>
              <a:buClr>
                <a:schemeClr val="dk1"/>
              </a:buClr>
              <a:buSzPts val="3599"/>
              <a:buNone/>
              <a:defRPr sz="1800" b="1"/>
            </a:lvl3pPr>
            <a:lvl4pPr marL="914400" lvl="3" indent="-114300" algn="l">
              <a:lnSpc>
                <a:spcPct val="90000"/>
              </a:lnSpc>
              <a:spcBef>
                <a:spcPts val="500"/>
              </a:spcBef>
              <a:spcAft>
                <a:spcPts val="0"/>
              </a:spcAft>
              <a:buClr>
                <a:schemeClr val="dk1"/>
              </a:buClr>
              <a:buSzPts val="3199"/>
              <a:buNone/>
              <a:defRPr sz="1600" b="1"/>
            </a:lvl4pPr>
            <a:lvl5pPr marL="1143000" lvl="4" indent="-114300" algn="l">
              <a:lnSpc>
                <a:spcPct val="90000"/>
              </a:lnSpc>
              <a:spcBef>
                <a:spcPts val="500"/>
              </a:spcBef>
              <a:spcAft>
                <a:spcPts val="0"/>
              </a:spcAft>
              <a:buClr>
                <a:schemeClr val="dk1"/>
              </a:buClr>
              <a:buSzPts val="3199"/>
              <a:buNone/>
              <a:defRPr sz="1600" b="1"/>
            </a:lvl5pPr>
            <a:lvl6pPr marL="1371600" lvl="5" indent="-114300" algn="l">
              <a:lnSpc>
                <a:spcPct val="90000"/>
              </a:lnSpc>
              <a:spcBef>
                <a:spcPts val="500"/>
              </a:spcBef>
              <a:spcAft>
                <a:spcPts val="0"/>
              </a:spcAft>
              <a:buClr>
                <a:schemeClr val="dk1"/>
              </a:buClr>
              <a:buSzPts val="3199"/>
              <a:buNone/>
              <a:defRPr sz="1600" b="1"/>
            </a:lvl6pPr>
            <a:lvl7pPr marL="1600200" lvl="6" indent="-114300" algn="l">
              <a:lnSpc>
                <a:spcPct val="90000"/>
              </a:lnSpc>
              <a:spcBef>
                <a:spcPts val="500"/>
              </a:spcBef>
              <a:spcAft>
                <a:spcPts val="0"/>
              </a:spcAft>
              <a:buClr>
                <a:schemeClr val="dk1"/>
              </a:buClr>
              <a:buSzPts val="3199"/>
              <a:buNone/>
              <a:defRPr sz="1600" b="1"/>
            </a:lvl7pPr>
            <a:lvl8pPr marL="1828800" lvl="7" indent="-114300" algn="l">
              <a:lnSpc>
                <a:spcPct val="90000"/>
              </a:lnSpc>
              <a:spcBef>
                <a:spcPts val="500"/>
              </a:spcBef>
              <a:spcAft>
                <a:spcPts val="0"/>
              </a:spcAft>
              <a:buClr>
                <a:schemeClr val="dk1"/>
              </a:buClr>
              <a:buSzPts val="3199"/>
              <a:buNone/>
              <a:defRPr sz="1600" b="1"/>
            </a:lvl8pPr>
            <a:lvl9pPr marL="2057400" lvl="8" indent="-114300" algn="l">
              <a:lnSpc>
                <a:spcPct val="90000"/>
              </a:lnSpc>
              <a:spcBef>
                <a:spcPts val="500"/>
              </a:spcBef>
              <a:spcAft>
                <a:spcPts val="0"/>
              </a:spcAft>
              <a:buClr>
                <a:schemeClr val="dk1"/>
              </a:buClr>
              <a:buSzPts val="3199"/>
              <a:buNone/>
              <a:defRPr sz="1600" b="1"/>
            </a:lvl9pPr>
          </a:lstStyle>
          <a:p>
            <a:endParaRPr/>
          </a:p>
        </p:txBody>
      </p:sp>
      <p:sp>
        <p:nvSpPr>
          <p:cNvPr id="45" name="Google Shape;45;p7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46" name="Google Shape;46;p77"/>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7"/>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7"/>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99137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78"/>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8"/>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8"/>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8"/>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181212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79"/>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9"/>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9"/>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817367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80"/>
          <p:cNvSpPr txBox="1">
            <a:spLocks noGrp="1"/>
          </p:cNvSpPr>
          <p:nvPr>
            <p:ph type="title"/>
          </p:nvPr>
        </p:nvSpPr>
        <p:spPr>
          <a:xfrm>
            <a:off x="839789"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398"/>
              <a:buFont typeface="Calibri"/>
              <a:buNone/>
              <a:defRPr sz="319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0"/>
          <p:cNvSpPr txBox="1">
            <a:spLocks noGrp="1"/>
          </p:cNvSpPr>
          <p:nvPr>
            <p:ph type="body" idx="1"/>
          </p:nvPr>
        </p:nvSpPr>
        <p:spPr>
          <a:xfrm>
            <a:off x="5183188" y="987426"/>
            <a:ext cx="6172200" cy="4873625"/>
          </a:xfrm>
          <a:prstGeom prst="rect">
            <a:avLst/>
          </a:prstGeom>
          <a:noFill/>
          <a:ln>
            <a:noFill/>
          </a:ln>
        </p:spPr>
        <p:txBody>
          <a:bodyPr spcFirstLastPara="1" wrap="square" lIns="91425" tIns="45700" rIns="91425" bIns="45700" anchor="t" anchorCtr="0">
            <a:normAutofit/>
          </a:bodyPr>
          <a:lstStyle>
            <a:lvl1pPr marL="228600" lvl="0" indent="-317437" algn="l">
              <a:lnSpc>
                <a:spcPct val="90000"/>
              </a:lnSpc>
              <a:spcBef>
                <a:spcPts val="1000"/>
              </a:spcBef>
              <a:spcAft>
                <a:spcPts val="0"/>
              </a:spcAft>
              <a:buClr>
                <a:schemeClr val="dk1"/>
              </a:buClr>
              <a:buSzPts val="6398"/>
              <a:buChar char="•"/>
              <a:defRPr sz="3199"/>
            </a:lvl1pPr>
            <a:lvl2pPr marL="457200" lvl="1" indent="-292068" algn="l">
              <a:lnSpc>
                <a:spcPct val="90000"/>
              </a:lnSpc>
              <a:spcBef>
                <a:spcPts val="500"/>
              </a:spcBef>
              <a:spcAft>
                <a:spcPts val="0"/>
              </a:spcAft>
              <a:buClr>
                <a:schemeClr val="dk1"/>
              </a:buClr>
              <a:buSzPts val="5599"/>
              <a:buChar char="•"/>
              <a:defRPr sz="2800"/>
            </a:lvl2pPr>
            <a:lvl3pPr marL="685800" lvl="2" indent="-266668" algn="l">
              <a:lnSpc>
                <a:spcPct val="90000"/>
              </a:lnSpc>
              <a:spcBef>
                <a:spcPts val="500"/>
              </a:spcBef>
              <a:spcAft>
                <a:spcPts val="0"/>
              </a:spcAft>
              <a:buClr>
                <a:schemeClr val="dk1"/>
              </a:buClr>
              <a:buSzPts val="4799"/>
              <a:buChar char="•"/>
              <a:defRPr sz="2400"/>
            </a:lvl3pPr>
            <a:lvl4pPr marL="914400" lvl="3" indent="-241268" algn="l">
              <a:lnSpc>
                <a:spcPct val="90000"/>
              </a:lnSpc>
              <a:spcBef>
                <a:spcPts val="500"/>
              </a:spcBef>
              <a:spcAft>
                <a:spcPts val="0"/>
              </a:spcAft>
              <a:buClr>
                <a:schemeClr val="dk1"/>
              </a:buClr>
              <a:buSzPts val="3999"/>
              <a:buChar char="•"/>
              <a:defRPr sz="2000"/>
            </a:lvl4pPr>
            <a:lvl5pPr marL="1143000" lvl="4" indent="-241268" algn="l">
              <a:lnSpc>
                <a:spcPct val="90000"/>
              </a:lnSpc>
              <a:spcBef>
                <a:spcPts val="500"/>
              </a:spcBef>
              <a:spcAft>
                <a:spcPts val="0"/>
              </a:spcAft>
              <a:buClr>
                <a:schemeClr val="dk1"/>
              </a:buClr>
              <a:buSzPts val="3999"/>
              <a:buChar char="•"/>
              <a:defRPr sz="2000"/>
            </a:lvl5pPr>
            <a:lvl6pPr marL="1371600" lvl="5" indent="-241268" algn="l">
              <a:lnSpc>
                <a:spcPct val="90000"/>
              </a:lnSpc>
              <a:spcBef>
                <a:spcPts val="500"/>
              </a:spcBef>
              <a:spcAft>
                <a:spcPts val="0"/>
              </a:spcAft>
              <a:buClr>
                <a:schemeClr val="dk1"/>
              </a:buClr>
              <a:buSzPts val="3999"/>
              <a:buChar char="•"/>
              <a:defRPr sz="2000"/>
            </a:lvl6pPr>
            <a:lvl7pPr marL="1600200" lvl="6" indent="-241268" algn="l">
              <a:lnSpc>
                <a:spcPct val="90000"/>
              </a:lnSpc>
              <a:spcBef>
                <a:spcPts val="500"/>
              </a:spcBef>
              <a:spcAft>
                <a:spcPts val="0"/>
              </a:spcAft>
              <a:buClr>
                <a:schemeClr val="dk1"/>
              </a:buClr>
              <a:buSzPts val="3999"/>
              <a:buChar char="•"/>
              <a:defRPr sz="2000"/>
            </a:lvl7pPr>
            <a:lvl8pPr marL="1828800" lvl="7" indent="-241268" algn="l">
              <a:lnSpc>
                <a:spcPct val="90000"/>
              </a:lnSpc>
              <a:spcBef>
                <a:spcPts val="500"/>
              </a:spcBef>
              <a:spcAft>
                <a:spcPts val="0"/>
              </a:spcAft>
              <a:buClr>
                <a:schemeClr val="dk1"/>
              </a:buClr>
              <a:buSzPts val="3999"/>
              <a:buChar char="•"/>
              <a:defRPr sz="2000"/>
            </a:lvl8pPr>
            <a:lvl9pPr marL="2057400" lvl="8" indent="-241268" algn="l">
              <a:lnSpc>
                <a:spcPct val="90000"/>
              </a:lnSpc>
              <a:spcBef>
                <a:spcPts val="500"/>
              </a:spcBef>
              <a:spcAft>
                <a:spcPts val="0"/>
              </a:spcAft>
              <a:buClr>
                <a:schemeClr val="dk1"/>
              </a:buClr>
              <a:buSzPts val="3999"/>
              <a:buChar char="•"/>
              <a:defRPr sz="2000"/>
            </a:lvl9pPr>
          </a:lstStyle>
          <a:p>
            <a:endParaRPr/>
          </a:p>
        </p:txBody>
      </p:sp>
      <p:sp>
        <p:nvSpPr>
          <p:cNvPr id="61" name="Google Shape;61;p80"/>
          <p:cNvSpPr txBox="1">
            <a:spLocks noGrp="1"/>
          </p:cNvSpPr>
          <p:nvPr>
            <p:ph type="body" idx="2"/>
          </p:nvPr>
        </p:nvSpPr>
        <p:spPr>
          <a:xfrm>
            <a:off x="839789" y="2057400"/>
            <a:ext cx="3932237" cy="3811588"/>
          </a:xfrm>
          <a:prstGeom prst="rect">
            <a:avLst/>
          </a:prstGeom>
          <a:noFill/>
          <a:ln>
            <a:noFill/>
          </a:ln>
        </p:spPr>
        <p:txBody>
          <a:bodyPr spcFirstLastPara="1" wrap="square" lIns="91425" tIns="45700" rIns="91425" bIns="45700" anchor="t" anchorCtr="0">
            <a:normAutofit/>
          </a:bodyPr>
          <a:lstStyle>
            <a:lvl1pPr marL="228600" lvl="0" indent="-114300" algn="l">
              <a:lnSpc>
                <a:spcPct val="90000"/>
              </a:lnSpc>
              <a:spcBef>
                <a:spcPts val="1000"/>
              </a:spcBef>
              <a:spcAft>
                <a:spcPts val="0"/>
              </a:spcAft>
              <a:buClr>
                <a:schemeClr val="dk1"/>
              </a:buClr>
              <a:buSzPts val="3199"/>
              <a:buNone/>
              <a:defRPr sz="1600"/>
            </a:lvl1pPr>
            <a:lvl2pPr marL="457200" lvl="1" indent="-114300" algn="l">
              <a:lnSpc>
                <a:spcPct val="90000"/>
              </a:lnSpc>
              <a:spcBef>
                <a:spcPts val="500"/>
              </a:spcBef>
              <a:spcAft>
                <a:spcPts val="0"/>
              </a:spcAft>
              <a:buClr>
                <a:schemeClr val="dk1"/>
              </a:buClr>
              <a:buSzPts val="2799"/>
              <a:buNone/>
              <a:defRPr sz="1400"/>
            </a:lvl2pPr>
            <a:lvl3pPr marL="685800" lvl="2" indent="-114300" algn="l">
              <a:lnSpc>
                <a:spcPct val="90000"/>
              </a:lnSpc>
              <a:spcBef>
                <a:spcPts val="500"/>
              </a:spcBef>
              <a:spcAft>
                <a:spcPts val="0"/>
              </a:spcAft>
              <a:buClr>
                <a:schemeClr val="dk1"/>
              </a:buClr>
              <a:buSzPts val="2399"/>
              <a:buNone/>
              <a:defRPr sz="1200"/>
            </a:lvl3pPr>
            <a:lvl4pPr marL="914400" lvl="3" indent="-114300" algn="l">
              <a:lnSpc>
                <a:spcPct val="90000"/>
              </a:lnSpc>
              <a:spcBef>
                <a:spcPts val="500"/>
              </a:spcBef>
              <a:spcAft>
                <a:spcPts val="0"/>
              </a:spcAft>
              <a:buClr>
                <a:schemeClr val="dk1"/>
              </a:buClr>
              <a:buSzPts val="2000"/>
              <a:buNone/>
              <a:defRPr sz="1000"/>
            </a:lvl4pPr>
            <a:lvl5pPr marL="1143000" lvl="4" indent="-114300" algn="l">
              <a:lnSpc>
                <a:spcPct val="90000"/>
              </a:lnSpc>
              <a:spcBef>
                <a:spcPts val="500"/>
              </a:spcBef>
              <a:spcAft>
                <a:spcPts val="0"/>
              </a:spcAft>
              <a:buClr>
                <a:schemeClr val="dk1"/>
              </a:buClr>
              <a:buSzPts val="2000"/>
              <a:buNone/>
              <a:defRPr sz="1000"/>
            </a:lvl5pPr>
            <a:lvl6pPr marL="1371600" lvl="5" indent="-114300" algn="l">
              <a:lnSpc>
                <a:spcPct val="90000"/>
              </a:lnSpc>
              <a:spcBef>
                <a:spcPts val="500"/>
              </a:spcBef>
              <a:spcAft>
                <a:spcPts val="0"/>
              </a:spcAft>
              <a:buClr>
                <a:schemeClr val="dk1"/>
              </a:buClr>
              <a:buSzPts val="2000"/>
              <a:buNone/>
              <a:defRPr sz="1000"/>
            </a:lvl6pPr>
            <a:lvl7pPr marL="1600200" lvl="6" indent="-114300" algn="l">
              <a:lnSpc>
                <a:spcPct val="90000"/>
              </a:lnSpc>
              <a:spcBef>
                <a:spcPts val="500"/>
              </a:spcBef>
              <a:spcAft>
                <a:spcPts val="0"/>
              </a:spcAft>
              <a:buClr>
                <a:schemeClr val="dk1"/>
              </a:buClr>
              <a:buSzPts val="2000"/>
              <a:buNone/>
              <a:defRPr sz="1000"/>
            </a:lvl7pPr>
            <a:lvl8pPr marL="1828800" lvl="7" indent="-114300" algn="l">
              <a:lnSpc>
                <a:spcPct val="90000"/>
              </a:lnSpc>
              <a:spcBef>
                <a:spcPts val="500"/>
              </a:spcBef>
              <a:spcAft>
                <a:spcPts val="0"/>
              </a:spcAft>
              <a:buClr>
                <a:schemeClr val="dk1"/>
              </a:buClr>
              <a:buSzPts val="2000"/>
              <a:buNone/>
              <a:defRPr sz="1000"/>
            </a:lvl8pPr>
            <a:lvl9pPr marL="2057400" lvl="8" indent="-114300" algn="l">
              <a:lnSpc>
                <a:spcPct val="90000"/>
              </a:lnSpc>
              <a:spcBef>
                <a:spcPts val="500"/>
              </a:spcBef>
              <a:spcAft>
                <a:spcPts val="0"/>
              </a:spcAft>
              <a:buClr>
                <a:schemeClr val="dk1"/>
              </a:buClr>
              <a:buSzPts val="2000"/>
              <a:buNone/>
              <a:defRPr sz="1000"/>
            </a:lvl9pPr>
          </a:lstStyle>
          <a:p>
            <a:endParaRPr/>
          </a:p>
        </p:txBody>
      </p:sp>
      <p:sp>
        <p:nvSpPr>
          <p:cNvPr id="62" name="Google Shape;62;p80"/>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0"/>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0"/>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773058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Google Shape;66;p81"/>
          <p:cNvSpPr txBox="1">
            <a:spLocks noGrp="1"/>
          </p:cNvSpPr>
          <p:nvPr>
            <p:ph type="title"/>
          </p:nvPr>
        </p:nvSpPr>
        <p:spPr>
          <a:xfrm>
            <a:off x="839789"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398"/>
              <a:buFont typeface="Calibri"/>
              <a:buNone/>
              <a:defRPr sz="319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81"/>
          <p:cNvSpPr>
            <a:spLocks noGrp="1"/>
          </p:cNvSpPr>
          <p:nvPr>
            <p:ph type="pic" idx="2"/>
          </p:nvPr>
        </p:nvSpPr>
        <p:spPr>
          <a:xfrm>
            <a:off x="5183188" y="987426"/>
            <a:ext cx="6172200" cy="4873625"/>
          </a:xfrm>
          <a:prstGeom prst="rect">
            <a:avLst/>
          </a:prstGeom>
          <a:noFill/>
          <a:ln>
            <a:noFill/>
          </a:ln>
        </p:spPr>
      </p:sp>
      <p:sp>
        <p:nvSpPr>
          <p:cNvPr id="68" name="Google Shape;68;p81"/>
          <p:cNvSpPr txBox="1">
            <a:spLocks noGrp="1"/>
          </p:cNvSpPr>
          <p:nvPr>
            <p:ph type="body" idx="1"/>
          </p:nvPr>
        </p:nvSpPr>
        <p:spPr>
          <a:xfrm>
            <a:off x="839789" y="2057400"/>
            <a:ext cx="3932237" cy="3811588"/>
          </a:xfrm>
          <a:prstGeom prst="rect">
            <a:avLst/>
          </a:prstGeom>
          <a:noFill/>
          <a:ln>
            <a:noFill/>
          </a:ln>
        </p:spPr>
        <p:txBody>
          <a:bodyPr spcFirstLastPara="1" wrap="square" lIns="91425" tIns="45700" rIns="91425" bIns="45700" anchor="t" anchorCtr="0">
            <a:normAutofit/>
          </a:bodyPr>
          <a:lstStyle>
            <a:lvl1pPr marL="228600" lvl="0" indent="-114300" algn="l">
              <a:lnSpc>
                <a:spcPct val="90000"/>
              </a:lnSpc>
              <a:spcBef>
                <a:spcPts val="1000"/>
              </a:spcBef>
              <a:spcAft>
                <a:spcPts val="0"/>
              </a:spcAft>
              <a:buClr>
                <a:schemeClr val="dk1"/>
              </a:buClr>
              <a:buSzPts val="3199"/>
              <a:buNone/>
              <a:defRPr sz="1600"/>
            </a:lvl1pPr>
            <a:lvl2pPr marL="457200" lvl="1" indent="-114300" algn="l">
              <a:lnSpc>
                <a:spcPct val="90000"/>
              </a:lnSpc>
              <a:spcBef>
                <a:spcPts val="500"/>
              </a:spcBef>
              <a:spcAft>
                <a:spcPts val="0"/>
              </a:spcAft>
              <a:buClr>
                <a:schemeClr val="dk1"/>
              </a:buClr>
              <a:buSzPts val="2799"/>
              <a:buNone/>
              <a:defRPr sz="1400"/>
            </a:lvl2pPr>
            <a:lvl3pPr marL="685800" lvl="2" indent="-114300" algn="l">
              <a:lnSpc>
                <a:spcPct val="90000"/>
              </a:lnSpc>
              <a:spcBef>
                <a:spcPts val="500"/>
              </a:spcBef>
              <a:spcAft>
                <a:spcPts val="0"/>
              </a:spcAft>
              <a:buClr>
                <a:schemeClr val="dk1"/>
              </a:buClr>
              <a:buSzPts val="2399"/>
              <a:buNone/>
              <a:defRPr sz="1200"/>
            </a:lvl3pPr>
            <a:lvl4pPr marL="914400" lvl="3" indent="-114300" algn="l">
              <a:lnSpc>
                <a:spcPct val="90000"/>
              </a:lnSpc>
              <a:spcBef>
                <a:spcPts val="500"/>
              </a:spcBef>
              <a:spcAft>
                <a:spcPts val="0"/>
              </a:spcAft>
              <a:buClr>
                <a:schemeClr val="dk1"/>
              </a:buClr>
              <a:buSzPts val="2000"/>
              <a:buNone/>
              <a:defRPr sz="1000"/>
            </a:lvl4pPr>
            <a:lvl5pPr marL="1143000" lvl="4" indent="-114300" algn="l">
              <a:lnSpc>
                <a:spcPct val="90000"/>
              </a:lnSpc>
              <a:spcBef>
                <a:spcPts val="500"/>
              </a:spcBef>
              <a:spcAft>
                <a:spcPts val="0"/>
              </a:spcAft>
              <a:buClr>
                <a:schemeClr val="dk1"/>
              </a:buClr>
              <a:buSzPts val="2000"/>
              <a:buNone/>
              <a:defRPr sz="1000"/>
            </a:lvl5pPr>
            <a:lvl6pPr marL="1371600" lvl="5" indent="-114300" algn="l">
              <a:lnSpc>
                <a:spcPct val="90000"/>
              </a:lnSpc>
              <a:spcBef>
                <a:spcPts val="500"/>
              </a:spcBef>
              <a:spcAft>
                <a:spcPts val="0"/>
              </a:spcAft>
              <a:buClr>
                <a:schemeClr val="dk1"/>
              </a:buClr>
              <a:buSzPts val="2000"/>
              <a:buNone/>
              <a:defRPr sz="1000"/>
            </a:lvl6pPr>
            <a:lvl7pPr marL="1600200" lvl="6" indent="-114300" algn="l">
              <a:lnSpc>
                <a:spcPct val="90000"/>
              </a:lnSpc>
              <a:spcBef>
                <a:spcPts val="500"/>
              </a:spcBef>
              <a:spcAft>
                <a:spcPts val="0"/>
              </a:spcAft>
              <a:buClr>
                <a:schemeClr val="dk1"/>
              </a:buClr>
              <a:buSzPts val="2000"/>
              <a:buNone/>
              <a:defRPr sz="1000"/>
            </a:lvl7pPr>
            <a:lvl8pPr marL="1828800" lvl="7" indent="-114300" algn="l">
              <a:lnSpc>
                <a:spcPct val="90000"/>
              </a:lnSpc>
              <a:spcBef>
                <a:spcPts val="500"/>
              </a:spcBef>
              <a:spcAft>
                <a:spcPts val="0"/>
              </a:spcAft>
              <a:buClr>
                <a:schemeClr val="dk1"/>
              </a:buClr>
              <a:buSzPts val="2000"/>
              <a:buNone/>
              <a:defRPr sz="1000"/>
            </a:lvl8pPr>
            <a:lvl9pPr marL="2057400" lvl="8" indent="-114300" algn="l">
              <a:lnSpc>
                <a:spcPct val="90000"/>
              </a:lnSpc>
              <a:spcBef>
                <a:spcPts val="500"/>
              </a:spcBef>
              <a:spcAft>
                <a:spcPts val="0"/>
              </a:spcAft>
              <a:buClr>
                <a:schemeClr val="dk1"/>
              </a:buClr>
              <a:buSzPts val="2000"/>
              <a:buNone/>
              <a:defRPr sz="1000"/>
            </a:lvl9pPr>
          </a:lstStyle>
          <a:p>
            <a:endParaRPr/>
          </a:p>
        </p:txBody>
      </p:sp>
      <p:sp>
        <p:nvSpPr>
          <p:cNvPr id="69" name="Google Shape;69;p81"/>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81"/>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81"/>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655719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4"/>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8798"/>
              <a:buFont typeface="Calibri"/>
              <a:buNone/>
              <a:defRPr sz="8798"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4"/>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584136" algn="l" rtl="0">
              <a:lnSpc>
                <a:spcPct val="90000"/>
              </a:lnSpc>
              <a:spcBef>
                <a:spcPts val="2000"/>
              </a:spcBef>
              <a:spcAft>
                <a:spcPts val="0"/>
              </a:spcAft>
              <a:buClr>
                <a:schemeClr val="dk1"/>
              </a:buClr>
              <a:buSzPts val="5599"/>
              <a:buFont typeface="Arial"/>
              <a:buChar char="•"/>
              <a:defRPr sz="5599" b="0" i="0" u="none" strike="noStrike" cap="none">
                <a:solidFill>
                  <a:schemeClr val="dk1"/>
                </a:solidFill>
                <a:latin typeface="Calibri"/>
                <a:ea typeface="Calibri"/>
                <a:cs typeface="Calibri"/>
                <a:sym typeface="Calibri"/>
              </a:defRPr>
            </a:lvl1pPr>
            <a:lvl2pPr marL="914400" marR="0" lvl="1" indent="-533336" algn="l" rtl="0">
              <a:lnSpc>
                <a:spcPct val="90000"/>
              </a:lnSpc>
              <a:spcBef>
                <a:spcPts val="1000"/>
              </a:spcBef>
              <a:spcAft>
                <a:spcPts val="0"/>
              </a:spcAft>
              <a:buClr>
                <a:schemeClr val="dk1"/>
              </a:buClr>
              <a:buSzPts val="4799"/>
              <a:buFont typeface="Arial"/>
              <a:buChar char="•"/>
              <a:defRPr sz="4799" b="0" i="0" u="none" strike="noStrike" cap="none">
                <a:solidFill>
                  <a:schemeClr val="dk1"/>
                </a:solidFill>
                <a:latin typeface="Calibri"/>
                <a:ea typeface="Calibri"/>
                <a:cs typeface="Calibri"/>
                <a:sym typeface="Calibri"/>
              </a:defRPr>
            </a:lvl2pPr>
            <a:lvl3pPr marL="1371600" marR="0" lvl="2" indent="-482536" algn="l" rtl="0">
              <a:lnSpc>
                <a:spcPct val="90000"/>
              </a:lnSpc>
              <a:spcBef>
                <a:spcPts val="1000"/>
              </a:spcBef>
              <a:spcAft>
                <a:spcPts val="0"/>
              </a:spcAft>
              <a:buClr>
                <a:schemeClr val="dk1"/>
              </a:buClr>
              <a:buSzPts val="3999"/>
              <a:buFont typeface="Arial"/>
              <a:buChar char="•"/>
              <a:defRPr sz="3999" b="0" i="0" u="none" strike="noStrike" cap="none">
                <a:solidFill>
                  <a:schemeClr val="dk1"/>
                </a:solidFill>
                <a:latin typeface="Calibri"/>
                <a:ea typeface="Calibri"/>
                <a:cs typeface="Calibri"/>
                <a:sym typeface="Calibri"/>
              </a:defRPr>
            </a:lvl3pPr>
            <a:lvl4pPr marL="1828800" marR="0" lvl="3"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4pPr>
            <a:lvl5pPr marL="2286000" marR="0" lvl="4"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5pPr>
            <a:lvl6pPr marL="2743200" marR="0" lvl="5"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6pPr>
            <a:lvl7pPr marL="3200400" marR="0" lvl="6"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7pPr>
            <a:lvl8pPr marL="3657600" marR="0" lvl="7"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8pPr>
            <a:lvl9pPr marL="4114800" marR="0" lvl="8"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9pPr>
          </a:lstStyle>
          <a:p>
            <a:endParaRPr/>
          </a:p>
        </p:txBody>
      </p:sp>
      <p:sp>
        <p:nvSpPr>
          <p:cNvPr id="12" name="Google Shape;12;p54"/>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9pPr>
          </a:lstStyle>
          <a:p>
            <a:endParaRPr/>
          </a:p>
        </p:txBody>
      </p:sp>
      <p:sp>
        <p:nvSpPr>
          <p:cNvPr id="13" name="Google Shape;13;p54"/>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9pPr>
          </a:lstStyle>
          <a:p>
            <a:endParaRPr/>
          </a:p>
        </p:txBody>
      </p:sp>
      <p:sp>
        <p:nvSpPr>
          <p:cNvPr id="14" name="Google Shape;14;p54"/>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62026824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www.techscience.com/jrm/online/detail/21376"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6.webp"/><Relationship Id="rId3" Type="http://schemas.openxmlformats.org/officeDocument/2006/relationships/image" Target="../media/image9.png"/><Relationship Id="rId7" Type="http://schemas.openxmlformats.org/officeDocument/2006/relationships/image" Target="../media/image15.webp"/><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4.webp"/><Relationship Id="rId5" Type="http://schemas.openxmlformats.org/officeDocument/2006/relationships/image" Target="../media/image13.webp"/><Relationship Id="rId4" Type="http://schemas.openxmlformats.org/officeDocument/2006/relationships/image" Target="../media/image12.webp"/><Relationship Id="rId9" Type="http://schemas.openxmlformats.org/officeDocument/2006/relationships/image" Target="../media/image17.webp"/></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31"/>
          <p:cNvSpPr txBox="1"/>
          <p:nvPr/>
        </p:nvSpPr>
        <p:spPr>
          <a:xfrm>
            <a:off x="776029" y="2750047"/>
            <a:ext cx="1033296" cy="574304"/>
          </a:xfrm>
          <a:prstGeom prst="rect">
            <a:avLst/>
          </a:prstGeom>
          <a:noFill/>
          <a:ln>
            <a:noFill/>
          </a:ln>
        </p:spPr>
        <p:txBody>
          <a:bodyPr spcFirstLastPara="1" wrap="square" lIns="45713" tIns="22850" rIns="45713" bIns="22850" anchor="t" anchorCtr="0">
            <a:spAutoFit/>
          </a:bodyPr>
          <a:lstStyle/>
          <a:p>
            <a:pPr defTabSz="457200">
              <a:lnSpc>
                <a:spcPct val="156291"/>
              </a:lnSpc>
              <a:buClr>
                <a:srgbClr val="000000"/>
              </a:buClr>
              <a:buSzPts val="4800"/>
            </a:pPr>
            <a:r>
              <a:rPr lang="es-ES" sz="2200" b="1" kern="0" dirty="0">
                <a:solidFill>
                  <a:srgbClr val="262626"/>
                </a:solidFill>
                <a:latin typeface="Century Gothic" panose="020B0502020202020204" pitchFamily="34" charset="0"/>
                <a:ea typeface="Century Gothic"/>
                <a:cs typeface="Century Gothic"/>
                <a:sym typeface="Century Gothic"/>
              </a:rPr>
              <a:t>Curso:</a:t>
            </a:r>
            <a:endParaRPr sz="600" kern="0" dirty="0">
              <a:solidFill>
                <a:srgbClr val="262626"/>
              </a:solidFill>
              <a:latin typeface="Century Gothic" panose="020B0502020202020204" pitchFamily="34" charset="0"/>
              <a:ea typeface="Century Gothic"/>
              <a:cs typeface="Century Gothic"/>
              <a:sym typeface="Century Gothic"/>
            </a:endParaRPr>
          </a:p>
        </p:txBody>
      </p:sp>
      <p:sp>
        <p:nvSpPr>
          <p:cNvPr id="189" name="Google Shape;189;p31"/>
          <p:cNvSpPr txBox="1"/>
          <p:nvPr/>
        </p:nvSpPr>
        <p:spPr>
          <a:xfrm>
            <a:off x="1809324" y="2896587"/>
            <a:ext cx="10643179" cy="384701"/>
          </a:xfrm>
          <a:prstGeom prst="rect">
            <a:avLst/>
          </a:prstGeom>
          <a:noFill/>
          <a:ln>
            <a:noFill/>
          </a:ln>
        </p:spPr>
        <p:txBody>
          <a:bodyPr spcFirstLastPara="1" wrap="square" lIns="45713" tIns="22850" rIns="45713" bIns="22850" anchor="t" anchorCtr="0">
            <a:spAutoFit/>
          </a:bodyPr>
          <a:lstStyle/>
          <a:p>
            <a:pPr defTabSz="457200">
              <a:buClr>
                <a:srgbClr val="000000"/>
              </a:buClr>
              <a:buSzPts val="4800"/>
            </a:pPr>
            <a:r>
              <a:rPr lang="es-ES" sz="2200" kern="0" dirty="0">
                <a:solidFill>
                  <a:srgbClr val="000000"/>
                </a:solidFill>
                <a:latin typeface="Century Gothic" panose="020B0502020202020204" pitchFamily="34" charset="0"/>
                <a:ea typeface="Century Gothic"/>
                <a:cs typeface="Century Gothic"/>
                <a:sym typeface="Century Gothic"/>
              </a:rPr>
              <a:t>Diseño y Análisis de Experimentos en Ingeniería y Ciencias Ambientales</a:t>
            </a:r>
          </a:p>
        </p:txBody>
      </p:sp>
      <p:sp>
        <p:nvSpPr>
          <p:cNvPr id="190" name="Google Shape;190;p31"/>
          <p:cNvSpPr txBox="1"/>
          <p:nvPr/>
        </p:nvSpPr>
        <p:spPr>
          <a:xfrm>
            <a:off x="776029" y="4138392"/>
            <a:ext cx="6370585" cy="2442962"/>
          </a:xfrm>
          <a:prstGeom prst="rect">
            <a:avLst/>
          </a:prstGeom>
          <a:noFill/>
          <a:ln>
            <a:noFill/>
          </a:ln>
        </p:spPr>
        <p:txBody>
          <a:bodyPr spcFirstLastPara="1" wrap="square" lIns="34288" tIns="17138" rIns="34288" bIns="17138" anchor="t" anchorCtr="0">
            <a:spAutoFit/>
          </a:bodyPr>
          <a:lstStyle/>
          <a:p>
            <a:pPr defTabSz="457200">
              <a:buClr>
                <a:srgbClr val="000000"/>
              </a:buClr>
              <a:buSzPts val="3900"/>
            </a:pPr>
            <a:r>
              <a:rPr lang="es-ES" sz="1950" b="1" kern="0" dirty="0">
                <a:solidFill>
                  <a:srgbClr val="000000"/>
                </a:solidFill>
                <a:latin typeface="Century Gothic" panose="020B0502020202020204" pitchFamily="34" charset="0"/>
                <a:ea typeface="Century Gothic"/>
                <a:cs typeface="Century Gothic"/>
                <a:sym typeface="Century Gothic"/>
              </a:rPr>
              <a:t>Docente:</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b="1" kern="0" dirty="0">
                <a:solidFill>
                  <a:srgbClr val="000000"/>
                </a:solidFill>
                <a:latin typeface="Century Gothic" panose="020B0502020202020204" pitchFamily="34" charset="0"/>
                <a:ea typeface="Century Gothic"/>
                <a:cs typeface="Century Gothic"/>
                <a:sym typeface="Century Gothic"/>
              </a:rPr>
              <a:t>		-PhD. </a:t>
            </a:r>
            <a:r>
              <a:rPr lang="fr-FR" sz="1950" kern="0" dirty="0">
                <a:solidFill>
                  <a:srgbClr val="000000"/>
                </a:solidFill>
                <a:latin typeface="Century Gothic" panose="020B0502020202020204" pitchFamily="34" charset="0"/>
                <a:ea typeface="Century Gothic"/>
                <a:cs typeface="Century Gothic"/>
                <a:sym typeface="Century Gothic"/>
              </a:rPr>
              <a:t>Christian René Encina </a:t>
            </a:r>
            <a:r>
              <a:rPr lang="fr-FR" sz="1950" kern="0" dirty="0" err="1">
                <a:solidFill>
                  <a:srgbClr val="000000"/>
                </a:solidFill>
                <a:latin typeface="Century Gothic" panose="020B0502020202020204" pitchFamily="34" charset="0"/>
                <a:ea typeface="Century Gothic"/>
                <a:cs typeface="Century Gothic"/>
                <a:sym typeface="Century Gothic"/>
              </a:rPr>
              <a:t>Zelada</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b="1" kern="0" dirty="0">
                <a:solidFill>
                  <a:srgbClr val="000000"/>
                </a:solidFill>
                <a:latin typeface="Century Gothic" panose="020B0502020202020204" pitchFamily="34" charset="0"/>
                <a:ea typeface="Century Gothic"/>
                <a:cs typeface="Century Gothic"/>
                <a:sym typeface="Century Gothic"/>
              </a:rPr>
              <a:t>Estudiantes:</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b="1" kern="0" dirty="0">
                <a:solidFill>
                  <a:srgbClr val="000000"/>
                </a:solidFill>
                <a:latin typeface="Century Gothic" panose="020B0502020202020204" pitchFamily="34" charset="0"/>
                <a:ea typeface="Century Gothic"/>
                <a:cs typeface="Century Gothic"/>
                <a:sym typeface="Century Gothic"/>
              </a:rPr>
              <a:t>		</a:t>
            </a:r>
            <a:r>
              <a:rPr lang="es-ES" sz="1950" kern="0" dirty="0">
                <a:solidFill>
                  <a:srgbClr val="000000"/>
                </a:solidFill>
                <a:latin typeface="Century Gothic" panose="020B0502020202020204" pitchFamily="34" charset="0"/>
                <a:ea typeface="Century Gothic"/>
                <a:cs typeface="Century Gothic"/>
                <a:sym typeface="Century Gothic"/>
              </a:rPr>
              <a:t>-Agatha Prado Gárate</a:t>
            </a:r>
            <a:endParaRPr sz="195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kern="0" dirty="0">
                <a:solidFill>
                  <a:srgbClr val="000000"/>
                </a:solidFill>
                <a:latin typeface="Century Gothic" panose="020B0502020202020204" pitchFamily="34" charset="0"/>
                <a:ea typeface="Century Gothic"/>
                <a:cs typeface="Century Gothic"/>
                <a:sym typeface="Century Gothic"/>
              </a:rPr>
              <a:t>		-Gustavo De la Cruz Montalvo</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kern="0" dirty="0">
                <a:solidFill>
                  <a:srgbClr val="000000"/>
                </a:solidFill>
                <a:latin typeface="Century Gothic" panose="020B0502020202020204" pitchFamily="34" charset="0"/>
                <a:ea typeface="Century Gothic"/>
                <a:cs typeface="Century Gothic"/>
                <a:sym typeface="Century Gothic"/>
              </a:rPr>
              <a:t>		-Jhonsy O. Silva López</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kern="0" dirty="0">
                <a:solidFill>
                  <a:srgbClr val="000000"/>
                </a:solidFill>
                <a:latin typeface="Century Gothic" panose="020B0502020202020204" pitchFamily="34" charset="0"/>
                <a:ea typeface="Century Gothic"/>
                <a:cs typeface="Century Gothic"/>
                <a:sym typeface="Century Gothic"/>
              </a:rPr>
              <a:t>		-José Zevallos Ruiz</a:t>
            </a:r>
            <a:endParaRPr sz="700" kern="0" dirty="0">
              <a:solidFill>
                <a:srgbClr val="000000"/>
              </a:solidFill>
              <a:latin typeface="Century Gothic" panose="020B0502020202020204" pitchFamily="34" charset="0"/>
              <a:ea typeface="Century Gothic"/>
              <a:cs typeface="Century Gothic"/>
              <a:sym typeface="Century Gothic"/>
            </a:endParaRPr>
          </a:p>
        </p:txBody>
      </p:sp>
      <p:sp>
        <p:nvSpPr>
          <p:cNvPr id="191" name="Google Shape;191;p31"/>
          <p:cNvSpPr txBox="1"/>
          <p:nvPr/>
        </p:nvSpPr>
        <p:spPr>
          <a:xfrm>
            <a:off x="5157074" y="6539535"/>
            <a:ext cx="6967800" cy="270060"/>
          </a:xfrm>
          <a:prstGeom prst="rect">
            <a:avLst/>
          </a:prstGeom>
          <a:noFill/>
          <a:ln>
            <a:noFill/>
          </a:ln>
        </p:spPr>
        <p:txBody>
          <a:bodyPr spcFirstLastPara="1" wrap="square" lIns="34288" tIns="17138" rIns="34288" bIns="17138" anchor="t" anchorCtr="0">
            <a:spAutoFit/>
          </a:bodyPr>
          <a:lstStyle/>
          <a:p>
            <a:pPr algn="r" defTabSz="457200">
              <a:lnSpc>
                <a:spcPct val="85444"/>
              </a:lnSpc>
              <a:buClr>
                <a:srgbClr val="000000"/>
              </a:buClr>
              <a:buSzPts val="3600"/>
            </a:pPr>
            <a:r>
              <a:rPr lang="es-ES" kern="0" dirty="0">
                <a:solidFill>
                  <a:srgbClr val="000000"/>
                </a:solidFill>
                <a:latin typeface="Century Gothic" panose="020B0502020202020204" pitchFamily="34" charset="0"/>
                <a:ea typeface="Century Gothic"/>
                <a:cs typeface="Century Gothic"/>
                <a:sym typeface="Century Gothic"/>
              </a:rPr>
              <a:t> 24 septiembre de 2024, LIMA – PERÚ</a:t>
            </a:r>
            <a:endParaRPr sz="700" kern="0" dirty="0">
              <a:solidFill>
                <a:srgbClr val="000000"/>
              </a:solidFill>
              <a:latin typeface="Century Gothic" panose="020B0502020202020204" pitchFamily="34" charset="0"/>
              <a:ea typeface="Century Gothic"/>
              <a:cs typeface="Century Gothic"/>
              <a:sym typeface="Century Gothic"/>
            </a:endParaRPr>
          </a:p>
        </p:txBody>
      </p:sp>
      <p:pic>
        <p:nvPicPr>
          <p:cNvPr id="192" name="Google Shape;192;p31"/>
          <p:cNvPicPr preferRelativeResize="0"/>
          <p:nvPr/>
        </p:nvPicPr>
        <p:blipFill rotWithShape="1">
          <a:blip r:embed="rId3">
            <a:alphaModFix/>
          </a:blip>
          <a:srcRect/>
          <a:stretch/>
        </p:blipFill>
        <p:spPr>
          <a:xfrm>
            <a:off x="7146613" y="252388"/>
            <a:ext cx="2296577" cy="1289941"/>
          </a:xfrm>
          <a:prstGeom prst="rect">
            <a:avLst/>
          </a:prstGeom>
          <a:noFill/>
          <a:ln>
            <a:noFill/>
          </a:ln>
        </p:spPr>
      </p:pic>
      <p:pic>
        <p:nvPicPr>
          <p:cNvPr id="193" name="Google Shape;193;p31"/>
          <p:cNvPicPr preferRelativeResize="0"/>
          <p:nvPr/>
        </p:nvPicPr>
        <p:blipFill rotWithShape="1">
          <a:blip r:embed="rId4">
            <a:alphaModFix/>
          </a:blip>
          <a:srcRect/>
          <a:stretch/>
        </p:blipFill>
        <p:spPr>
          <a:xfrm>
            <a:off x="2473038" y="675571"/>
            <a:ext cx="3600449" cy="996351"/>
          </a:xfrm>
          <a:prstGeom prst="rect">
            <a:avLst/>
          </a:prstGeom>
          <a:noFill/>
          <a:ln>
            <a:noFill/>
          </a:ln>
        </p:spPr>
      </p:pic>
      <p:sp>
        <p:nvSpPr>
          <p:cNvPr id="194" name="Google Shape;194;p31"/>
          <p:cNvSpPr txBox="1"/>
          <p:nvPr/>
        </p:nvSpPr>
        <p:spPr>
          <a:xfrm>
            <a:off x="2802914" y="1831448"/>
            <a:ext cx="6349932" cy="784810"/>
          </a:xfrm>
          <a:prstGeom prst="rect">
            <a:avLst/>
          </a:prstGeom>
          <a:noFill/>
          <a:ln>
            <a:noFill/>
          </a:ln>
        </p:spPr>
        <p:txBody>
          <a:bodyPr spcFirstLastPara="1" wrap="square" lIns="45713" tIns="22850" rIns="45713" bIns="22850" anchor="t" anchorCtr="0">
            <a:spAutoFit/>
          </a:bodyPr>
          <a:lstStyle/>
          <a:p>
            <a:pPr algn="ctr" defTabSz="457200">
              <a:buClr>
                <a:srgbClr val="000000"/>
              </a:buClr>
              <a:buSzPts val="5400"/>
            </a:pPr>
            <a:r>
              <a:rPr lang="es-ES" sz="2400" b="1" kern="0" dirty="0">
                <a:solidFill>
                  <a:srgbClr val="000000"/>
                </a:solidFill>
                <a:latin typeface="Century Gothic" panose="020B0502020202020204" pitchFamily="34" charset="0"/>
                <a:ea typeface="Century Gothic"/>
                <a:cs typeface="Century Gothic"/>
                <a:sym typeface="Century Gothic"/>
              </a:rPr>
              <a:t>Doctorado en Ingeniería y Ciencias Ambientales - DICA</a:t>
            </a:r>
            <a:endParaRPr sz="700" kern="0" dirty="0">
              <a:solidFill>
                <a:srgbClr val="000000"/>
              </a:solidFill>
              <a:latin typeface="Century Gothic" panose="020B0502020202020204" pitchFamily="34" charset="0"/>
              <a:ea typeface="Century Gothic"/>
              <a:cs typeface="Century Gothic"/>
              <a:sym typeface="Century Gothic"/>
            </a:endParaRPr>
          </a:p>
        </p:txBody>
      </p:sp>
      <p:pic>
        <p:nvPicPr>
          <p:cNvPr id="195" name="Google Shape;195;p31"/>
          <p:cNvPicPr preferRelativeResize="0"/>
          <p:nvPr/>
        </p:nvPicPr>
        <p:blipFill rotWithShape="1">
          <a:blip r:embed="rId5">
            <a:alphaModFix/>
          </a:blip>
          <a:srcRect/>
          <a:stretch/>
        </p:blipFill>
        <p:spPr>
          <a:xfrm>
            <a:off x="9364531" y="5497434"/>
            <a:ext cx="2629408" cy="776497"/>
          </a:xfrm>
          <a:prstGeom prst="rect">
            <a:avLst/>
          </a:prstGeom>
          <a:noFill/>
          <a:ln>
            <a:noFill/>
          </a:ln>
        </p:spPr>
      </p:pic>
      <p:pic>
        <p:nvPicPr>
          <p:cNvPr id="196" name="Google Shape;196;p31"/>
          <p:cNvPicPr preferRelativeResize="0"/>
          <p:nvPr/>
        </p:nvPicPr>
        <p:blipFill rotWithShape="1">
          <a:blip r:embed="rId6">
            <a:alphaModFix/>
          </a:blip>
          <a:srcRect l="-1183" t="25997" r="1178" b="30937"/>
          <a:stretch/>
        </p:blipFill>
        <p:spPr>
          <a:xfrm>
            <a:off x="9905613" y="4436497"/>
            <a:ext cx="2143125" cy="922952"/>
          </a:xfrm>
          <a:prstGeom prst="rect">
            <a:avLst/>
          </a:prstGeom>
          <a:noFill/>
          <a:ln>
            <a:noFill/>
          </a:ln>
        </p:spPr>
      </p:pic>
      <p:sp>
        <p:nvSpPr>
          <p:cNvPr id="197" name="Google Shape;197;p31"/>
          <p:cNvSpPr txBox="1"/>
          <p:nvPr/>
        </p:nvSpPr>
        <p:spPr>
          <a:xfrm>
            <a:off x="1918896" y="3517490"/>
            <a:ext cx="9592520" cy="384701"/>
          </a:xfrm>
          <a:prstGeom prst="rect">
            <a:avLst/>
          </a:prstGeom>
          <a:noFill/>
          <a:ln>
            <a:noFill/>
          </a:ln>
        </p:spPr>
        <p:txBody>
          <a:bodyPr spcFirstLastPara="1" wrap="square" lIns="45713" tIns="22850" rIns="45713" bIns="22850" anchor="t" anchorCtr="0">
            <a:spAutoFit/>
          </a:bodyPr>
          <a:lstStyle/>
          <a:p>
            <a:pPr algn="just" defTabSz="457200">
              <a:buClr>
                <a:srgbClr val="000000"/>
              </a:buClr>
              <a:buSzPts val="4800"/>
            </a:pPr>
            <a:r>
              <a:rPr lang="es-ES" sz="2200" i="1" kern="0" dirty="0">
                <a:solidFill>
                  <a:srgbClr val="000000"/>
                </a:solidFill>
                <a:latin typeface="Century Gothic" panose="020B0502020202020204" pitchFamily="34" charset="0"/>
                <a:ea typeface="Century Gothic"/>
                <a:cs typeface="Century Gothic"/>
                <a:sym typeface="Century Gothic"/>
              </a:rPr>
              <a:t>Pr</a:t>
            </a:r>
            <a:r>
              <a:rPr lang="es-419" sz="2200" i="1" kern="0" dirty="0" err="1">
                <a:solidFill>
                  <a:srgbClr val="000000"/>
                </a:solidFill>
                <a:latin typeface="Century Gothic" panose="020B0502020202020204" pitchFamily="34" charset="0"/>
                <a:ea typeface="Century Gothic"/>
                <a:cs typeface="Century Gothic"/>
                <a:sym typeface="Century Gothic"/>
              </a:rPr>
              <a:t>áctica</a:t>
            </a:r>
            <a:r>
              <a:rPr lang="es-419" sz="2200" i="1" kern="0" dirty="0">
                <a:solidFill>
                  <a:srgbClr val="000000"/>
                </a:solidFill>
                <a:latin typeface="Century Gothic" panose="020B0502020202020204" pitchFamily="34" charset="0"/>
                <a:ea typeface="Century Gothic"/>
                <a:cs typeface="Century Gothic"/>
                <a:sym typeface="Century Gothic"/>
              </a:rPr>
              <a:t> 4: </a:t>
            </a:r>
            <a:r>
              <a:rPr lang="es-ES" sz="2200" i="1" kern="0" dirty="0">
                <a:solidFill>
                  <a:srgbClr val="000000"/>
                </a:solidFill>
                <a:latin typeface="Century Gothic" panose="020B0502020202020204" pitchFamily="34" charset="0"/>
                <a:cs typeface="Arial"/>
                <a:sym typeface="Arial"/>
              </a:rPr>
              <a:t>Pruebas estadísticas (DBCA)</a:t>
            </a:r>
            <a:endParaRPr lang="en-US" sz="2200" i="1" kern="0" dirty="0">
              <a:solidFill>
                <a:srgbClr val="000000"/>
              </a:solidFill>
              <a:latin typeface="Century Gothic" panose="020B0502020202020204" pitchFamily="34" charset="0"/>
              <a:cs typeface="Arial"/>
              <a:sym typeface="Arial"/>
            </a:endParaRPr>
          </a:p>
        </p:txBody>
      </p:sp>
      <p:sp>
        <p:nvSpPr>
          <p:cNvPr id="198" name="Google Shape;198;p31"/>
          <p:cNvSpPr txBox="1"/>
          <p:nvPr/>
        </p:nvSpPr>
        <p:spPr>
          <a:xfrm>
            <a:off x="776029" y="3384201"/>
            <a:ext cx="997200" cy="574304"/>
          </a:xfrm>
          <a:prstGeom prst="rect">
            <a:avLst/>
          </a:prstGeom>
          <a:noFill/>
          <a:ln>
            <a:noFill/>
          </a:ln>
        </p:spPr>
        <p:txBody>
          <a:bodyPr spcFirstLastPara="1" wrap="square" lIns="45713" tIns="22850" rIns="45713" bIns="22850" anchor="t" anchorCtr="0">
            <a:spAutoFit/>
          </a:bodyPr>
          <a:lstStyle/>
          <a:p>
            <a:pPr defTabSz="457200">
              <a:lnSpc>
                <a:spcPct val="156291"/>
              </a:lnSpc>
              <a:buClr>
                <a:srgbClr val="000000"/>
              </a:buClr>
              <a:buSzPts val="4800"/>
            </a:pPr>
            <a:r>
              <a:rPr lang="es-ES" sz="2200" b="1" kern="0" dirty="0">
                <a:solidFill>
                  <a:srgbClr val="262626"/>
                </a:solidFill>
                <a:latin typeface="Century Gothic" panose="020B0502020202020204" pitchFamily="34" charset="0"/>
                <a:ea typeface="Century Gothic"/>
                <a:cs typeface="Century Gothic"/>
                <a:sym typeface="Century Gothic"/>
              </a:rPr>
              <a:t>Tema:</a:t>
            </a:r>
            <a:endParaRPr sz="600" kern="0" dirty="0">
              <a:solidFill>
                <a:srgbClr val="262626"/>
              </a:solidFill>
              <a:latin typeface="Century Gothic" panose="020B0502020202020204" pitchFamily="34" charset="0"/>
              <a:ea typeface="Century Gothic"/>
              <a:cs typeface="Century Gothic"/>
              <a:sym typeface="Century Gothic"/>
            </a:endParaRPr>
          </a:p>
        </p:txBody>
      </p:sp>
      <p:pic>
        <p:nvPicPr>
          <p:cNvPr id="1026" name="Picture 2" descr="Market penetration icon">
            <a:extLst>
              <a:ext uri="{FF2B5EF4-FFF2-40B4-BE49-F238E27FC236}">
                <a16:creationId xmlns:a16="http://schemas.microsoft.com/office/drawing/2014/main" id="{44C023F1-5041-5ABD-4EA8-24282BDDE371}"/>
              </a:ext>
            </a:extLst>
          </p:cNvPr>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1588" y="6375029"/>
            <a:ext cx="475918" cy="475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848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6" name="Google Shape;269;g2e5a8b74c22_0_0">
            <a:extLst>
              <a:ext uri="{FF2B5EF4-FFF2-40B4-BE49-F238E27FC236}">
                <a16:creationId xmlns:a16="http://schemas.microsoft.com/office/drawing/2014/main" id="{8E71AE07-3BE9-E4ED-6882-FDC183DDB804}"/>
              </a:ext>
            </a:extLst>
          </p:cNvPr>
          <p:cNvSpPr txBox="1"/>
          <p:nvPr/>
        </p:nvSpPr>
        <p:spPr>
          <a:xfrm>
            <a:off x="776212" y="300944"/>
            <a:ext cx="10639575" cy="450000"/>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3200" kern="0" dirty="0">
                <a:solidFill>
                  <a:srgbClr val="2F5496"/>
                </a:solidFill>
                <a:latin typeface="Century Gothic"/>
                <a:ea typeface="Century Gothic"/>
                <a:cs typeface="Century Gothic"/>
                <a:sym typeface="Century Gothic"/>
              </a:rPr>
              <a:t>5. Resultados</a:t>
            </a:r>
            <a:endParaRPr sz="2400" kern="0" dirty="0">
              <a:solidFill>
                <a:srgbClr val="8CB64A"/>
              </a:solidFill>
              <a:latin typeface="Century Gothic"/>
              <a:ea typeface="Century Gothic"/>
              <a:cs typeface="Century Gothic"/>
              <a:sym typeface="Century Gothic"/>
            </a:endParaRPr>
          </a:p>
        </p:txBody>
      </p:sp>
      <p:sp>
        <p:nvSpPr>
          <p:cNvPr id="7" name="CuadroTexto 6">
            <a:extLst>
              <a:ext uri="{FF2B5EF4-FFF2-40B4-BE49-F238E27FC236}">
                <a16:creationId xmlns:a16="http://schemas.microsoft.com/office/drawing/2014/main" id="{1C4C98AE-0BD2-4BBA-B589-A169156CFDC9}"/>
              </a:ext>
            </a:extLst>
          </p:cNvPr>
          <p:cNvSpPr txBox="1"/>
          <p:nvPr/>
        </p:nvSpPr>
        <p:spPr>
          <a:xfrm>
            <a:off x="755847" y="1097726"/>
            <a:ext cx="6094520" cy="3139321"/>
          </a:xfrm>
          <a:prstGeom prst="rect">
            <a:avLst/>
          </a:prstGeom>
          <a:noFill/>
        </p:spPr>
        <p:txBody>
          <a:bodyPr wrap="square">
            <a:spAutoFit/>
          </a:bodyPr>
          <a:lstStyle/>
          <a:p>
            <a:pPr algn="just"/>
            <a:r>
              <a:rPr lang="es-ES" sz="1800" dirty="0">
                <a:effectLst/>
                <a:latin typeface="Times New Roman" panose="02020603050405020304" pitchFamily="18" charset="0"/>
                <a:ea typeface="Times New Roman" panose="02020603050405020304" pitchFamily="18" charset="0"/>
              </a:rPr>
              <a:t>El resultado de </a:t>
            </a:r>
            <a:r>
              <a:rPr lang="es-ES" sz="1800" dirty="0" err="1">
                <a:effectLst/>
                <a:latin typeface="Times New Roman" panose="02020603050405020304" pitchFamily="18" charset="0"/>
                <a:ea typeface="Times New Roman" panose="02020603050405020304" pitchFamily="18" charset="0"/>
              </a:rPr>
              <a:t>lmtest</a:t>
            </a:r>
            <a:r>
              <a:rPr lang="es-ES" sz="1800" dirty="0">
                <a:effectLst/>
                <a:latin typeface="Times New Roman" panose="02020603050405020304" pitchFamily="18" charset="0"/>
                <a:ea typeface="Times New Roman" panose="02020603050405020304" pitchFamily="18" charset="0"/>
              </a:rPr>
              <a:t>::</a:t>
            </a:r>
            <a:r>
              <a:rPr lang="es-ES" sz="1800" dirty="0" err="1">
                <a:effectLst/>
                <a:latin typeface="Times New Roman" panose="02020603050405020304" pitchFamily="18" charset="0"/>
                <a:ea typeface="Times New Roman" panose="02020603050405020304" pitchFamily="18" charset="0"/>
              </a:rPr>
              <a:t>dwtest</a:t>
            </a:r>
            <a:r>
              <a:rPr lang="es-ES" sz="1800" dirty="0">
                <a:effectLst/>
                <a:latin typeface="Times New Roman" panose="02020603050405020304" pitchFamily="18" charset="0"/>
                <a:ea typeface="Times New Roman" panose="02020603050405020304" pitchFamily="18" charset="0"/>
              </a:rPr>
              <a:t>(</a:t>
            </a:r>
            <a:r>
              <a:rPr lang="es-ES" sz="1800" dirty="0" err="1">
                <a:effectLst/>
                <a:latin typeface="Times New Roman" panose="02020603050405020304" pitchFamily="18" charset="0"/>
                <a:ea typeface="Times New Roman" panose="02020603050405020304" pitchFamily="18" charset="0"/>
              </a:rPr>
              <a:t>res.aov</a:t>
            </a:r>
            <a:r>
              <a:rPr lang="es-ES" sz="1800" dirty="0">
                <a:effectLst/>
                <a:latin typeface="Times New Roman" panose="02020603050405020304" pitchFamily="18" charset="0"/>
                <a:ea typeface="Times New Roman" panose="02020603050405020304" pitchFamily="18" charset="0"/>
              </a:rPr>
              <a:t>) realiza la prueba de Durbin-Watson para detectar la presencia de autocorrelación en los residuos del modelo ANOVA (</a:t>
            </a:r>
            <a:r>
              <a:rPr lang="es-ES" sz="1800" dirty="0" err="1">
                <a:effectLst/>
                <a:latin typeface="Times New Roman" panose="02020603050405020304" pitchFamily="18" charset="0"/>
                <a:ea typeface="Times New Roman" panose="02020603050405020304" pitchFamily="18" charset="0"/>
              </a:rPr>
              <a:t>res.aov</a:t>
            </a:r>
            <a:r>
              <a:rPr lang="es-ES" sz="1800" dirty="0">
                <a:effectLst/>
                <a:latin typeface="Times New Roman" panose="02020603050405020304" pitchFamily="18" charset="0"/>
                <a:ea typeface="Times New Roman" panose="02020603050405020304" pitchFamily="18" charset="0"/>
              </a:rPr>
              <a:t>). El valor de Durbin-Watson (DW) obtenido es 2.1969. Un valor cercano a 2 indica que no hay autocorrelación en los residuos, mientras que valores alejados de 2 sugieren autocorrelación positiva o negativa. El valor p de 0.4307 es mayor que 0.05, lo que significa que no hay evidencia suficiente para rechazar la hipótesis nula de que no existe autocorrelación en los residuos. En conclusión, no se detecta autocorrelación significativa en los residuos del modelo, cumpliendo así con este supuesto del ANOVA</a:t>
            </a:r>
            <a:endParaRPr lang="es-PE" sz="1800" dirty="0">
              <a:effectLst/>
              <a:latin typeface="Times New Roman" panose="02020603050405020304" pitchFamily="18" charset="0"/>
              <a:ea typeface="Times New Roman" panose="02020603050405020304" pitchFamily="18" charset="0"/>
            </a:endParaRPr>
          </a:p>
        </p:txBody>
      </p:sp>
      <p:pic>
        <p:nvPicPr>
          <p:cNvPr id="8" name="Imagen 7">
            <a:extLst>
              <a:ext uri="{FF2B5EF4-FFF2-40B4-BE49-F238E27FC236}">
                <a16:creationId xmlns:a16="http://schemas.microsoft.com/office/drawing/2014/main" id="{D50694BB-4AE9-404D-8DF4-5CAA62CEED67}"/>
              </a:ext>
            </a:extLst>
          </p:cNvPr>
          <p:cNvPicPr/>
          <p:nvPr/>
        </p:nvPicPr>
        <p:blipFill>
          <a:blip r:embed="rId4"/>
          <a:stretch>
            <a:fillRect/>
          </a:stretch>
        </p:blipFill>
        <p:spPr>
          <a:xfrm>
            <a:off x="2554023" y="4237047"/>
            <a:ext cx="2116455" cy="648662"/>
          </a:xfrm>
          <a:prstGeom prst="rect">
            <a:avLst/>
          </a:prstGeom>
        </p:spPr>
      </p:pic>
      <p:pic>
        <p:nvPicPr>
          <p:cNvPr id="9" name="Imagen 8">
            <a:extLst>
              <a:ext uri="{FF2B5EF4-FFF2-40B4-BE49-F238E27FC236}">
                <a16:creationId xmlns:a16="http://schemas.microsoft.com/office/drawing/2014/main" id="{67D03A81-BAA4-7729-461D-AFC5F7F6CAB8}"/>
              </a:ext>
            </a:extLst>
          </p:cNvPr>
          <p:cNvPicPr>
            <a:picLocks noChangeAspect="1"/>
          </p:cNvPicPr>
          <p:nvPr/>
        </p:nvPicPr>
        <p:blipFill>
          <a:blip r:embed="rId5"/>
          <a:stretch>
            <a:fillRect/>
          </a:stretch>
        </p:blipFill>
        <p:spPr>
          <a:xfrm>
            <a:off x="2898311" y="5252513"/>
            <a:ext cx="5438775" cy="933450"/>
          </a:xfrm>
          <a:prstGeom prst="rect">
            <a:avLst/>
          </a:prstGeom>
        </p:spPr>
      </p:pic>
    </p:spTree>
    <p:extLst>
      <p:ext uri="{BB962C8B-B14F-4D97-AF65-F5344CB8AC3E}">
        <p14:creationId xmlns:p14="http://schemas.microsoft.com/office/powerpoint/2010/main" val="1180610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6" name="Google Shape;269;g2e5a8b74c22_0_0">
            <a:extLst>
              <a:ext uri="{FF2B5EF4-FFF2-40B4-BE49-F238E27FC236}">
                <a16:creationId xmlns:a16="http://schemas.microsoft.com/office/drawing/2014/main" id="{8E71AE07-3BE9-E4ED-6882-FDC183DDB804}"/>
              </a:ext>
            </a:extLst>
          </p:cNvPr>
          <p:cNvSpPr txBox="1"/>
          <p:nvPr/>
        </p:nvSpPr>
        <p:spPr>
          <a:xfrm>
            <a:off x="776212" y="300944"/>
            <a:ext cx="10639575" cy="450000"/>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3200" kern="0" dirty="0">
                <a:solidFill>
                  <a:srgbClr val="2F5496"/>
                </a:solidFill>
                <a:latin typeface="Century Gothic"/>
                <a:ea typeface="Century Gothic"/>
                <a:cs typeface="Century Gothic"/>
                <a:sym typeface="Century Gothic"/>
              </a:rPr>
              <a:t>5. Resultados</a:t>
            </a:r>
            <a:endParaRPr sz="2400" kern="0" dirty="0">
              <a:solidFill>
                <a:srgbClr val="8CB64A"/>
              </a:solidFill>
              <a:latin typeface="Century Gothic"/>
              <a:ea typeface="Century Gothic"/>
              <a:cs typeface="Century Gothic"/>
              <a:sym typeface="Century Gothic"/>
            </a:endParaRPr>
          </a:p>
        </p:txBody>
      </p:sp>
      <p:sp>
        <p:nvSpPr>
          <p:cNvPr id="12" name="CuadroTexto 11">
            <a:extLst>
              <a:ext uri="{FF2B5EF4-FFF2-40B4-BE49-F238E27FC236}">
                <a16:creationId xmlns:a16="http://schemas.microsoft.com/office/drawing/2014/main" id="{A4D8EBD6-F8BB-4324-BAA3-7E06D038994D}"/>
              </a:ext>
            </a:extLst>
          </p:cNvPr>
          <p:cNvSpPr txBox="1"/>
          <p:nvPr/>
        </p:nvSpPr>
        <p:spPr>
          <a:xfrm>
            <a:off x="617408" y="1064063"/>
            <a:ext cx="6094520" cy="5355312"/>
          </a:xfrm>
          <a:prstGeom prst="rect">
            <a:avLst/>
          </a:prstGeom>
          <a:noFill/>
        </p:spPr>
        <p:txBody>
          <a:bodyPr wrap="square">
            <a:spAutoFit/>
          </a:bodyPr>
          <a:lstStyle/>
          <a:p>
            <a:pPr algn="just"/>
            <a:r>
              <a:rPr lang="es-PE" sz="1800" dirty="0">
                <a:effectLst/>
                <a:latin typeface="Times New Roman" panose="02020603050405020304" pitchFamily="18" charset="0"/>
                <a:ea typeface="Times New Roman" panose="02020603050405020304" pitchFamily="18" charset="0"/>
              </a:rPr>
              <a:t>La Figura presenta la relación entre los diferentes tratamientos de fertilización de nitrógeno (N0, N20, N40, N60 y N80) y las concentraciones promedio de tres variables de nitrógeno: NH</a:t>
            </a:r>
            <a:r>
              <a:rPr lang="es-PE" sz="1800" baseline="-25000" dirty="0">
                <a:effectLst/>
                <a:latin typeface="Times New Roman" panose="02020603050405020304" pitchFamily="18" charset="0"/>
                <a:ea typeface="Times New Roman" panose="02020603050405020304" pitchFamily="18" charset="0"/>
              </a:rPr>
              <a:t>4</a:t>
            </a:r>
            <a:r>
              <a:rPr lang="es-PE" sz="1800" dirty="0">
                <a:effectLst/>
                <a:latin typeface="Times New Roman" panose="02020603050405020304" pitchFamily="18" charset="0"/>
                <a:ea typeface="Times New Roman" panose="02020603050405020304" pitchFamily="18" charset="0"/>
              </a:rPr>
              <a:t>+-N, </a:t>
            </a:r>
            <a:r>
              <a:rPr lang="es-PE" sz="1800" dirty="0" err="1">
                <a:effectLst/>
                <a:latin typeface="Times New Roman" panose="02020603050405020304" pitchFamily="18" charset="0"/>
                <a:ea typeface="Times New Roman" panose="02020603050405020304" pitchFamily="18" charset="0"/>
              </a:rPr>
              <a:t>N</a:t>
            </a:r>
            <a:r>
              <a:rPr lang="es-PE" sz="1800" baseline="-25000" dirty="0" err="1">
                <a:effectLst/>
                <a:latin typeface="Times New Roman" panose="02020603050405020304" pitchFamily="18" charset="0"/>
                <a:ea typeface="Times New Roman" panose="02020603050405020304" pitchFamily="18" charset="0"/>
              </a:rPr>
              <a:t>min</a:t>
            </a:r>
            <a:r>
              <a:rPr lang="es-PE" sz="1800" dirty="0">
                <a:effectLst/>
                <a:latin typeface="Times New Roman" panose="02020603050405020304" pitchFamily="18" charset="0"/>
                <a:ea typeface="Times New Roman" panose="02020603050405020304" pitchFamily="18" charset="0"/>
              </a:rPr>
              <a:t> y NO</a:t>
            </a:r>
            <a:r>
              <a:rPr lang="es-PE" sz="1800" baseline="-25000" dirty="0">
                <a:effectLst/>
                <a:latin typeface="Times New Roman" panose="02020603050405020304" pitchFamily="18" charset="0"/>
                <a:ea typeface="Times New Roman" panose="02020603050405020304" pitchFamily="18" charset="0"/>
              </a:rPr>
              <a:t>3</a:t>
            </a:r>
            <a:r>
              <a:rPr lang="es-PE" sz="1800" dirty="0">
                <a:effectLst/>
                <a:latin typeface="Times New Roman" panose="02020603050405020304" pitchFamily="18" charset="0"/>
                <a:ea typeface="Times New Roman" panose="02020603050405020304" pitchFamily="18" charset="0"/>
              </a:rPr>
              <a:t>-N, medidos en kg N ha⁻¹.</a:t>
            </a:r>
          </a:p>
          <a:p>
            <a:pPr algn="just"/>
            <a:r>
              <a:rPr lang="es-PE" sz="1800" dirty="0">
                <a:effectLst/>
                <a:latin typeface="Times New Roman" panose="02020603050405020304" pitchFamily="18" charset="0"/>
                <a:ea typeface="Times New Roman" panose="02020603050405020304" pitchFamily="18" charset="0"/>
              </a:rPr>
              <a:t>Observamos que la línea verde representa la variable "</a:t>
            </a:r>
            <a:r>
              <a:rPr lang="es-PE" sz="1800" dirty="0" err="1">
                <a:effectLst/>
                <a:latin typeface="Times New Roman" panose="02020603050405020304" pitchFamily="18" charset="0"/>
                <a:ea typeface="Times New Roman" panose="02020603050405020304" pitchFamily="18" charset="0"/>
              </a:rPr>
              <a:t>Nmin</a:t>
            </a:r>
            <a:r>
              <a:rPr lang="es-PE" sz="1800" dirty="0">
                <a:effectLst/>
                <a:latin typeface="Times New Roman" panose="02020603050405020304" pitchFamily="18" charset="0"/>
                <a:ea typeface="Times New Roman" panose="02020603050405020304" pitchFamily="18" charset="0"/>
              </a:rPr>
              <a:t>", que tiene los valores más altos en comparación con las otras variables en todos los tratamientos, comenzando en un valor elevado en N0, disminuyendo ligeramente hasta N60 y luego aumentando nuevamente en N80. La línea roja muestra la variable "NH</a:t>
            </a:r>
            <a:r>
              <a:rPr lang="es-PE" sz="1800" baseline="-25000" dirty="0">
                <a:effectLst/>
                <a:latin typeface="Times New Roman" panose="02020603050405020304" pitchFamily="18" charset="0"/>
                <a:ea typeface="Times New Roman" panose="02020603050405020304" pitchFamily="18" charset="0"/>
              </a:rPr>
              <a:t>4</a:t>
            </a:r>
            <a:r>
              <a:rPr lang="es-PE" sz="1800" dirty="0">
                <a:effectLst/>
                <a:latin typeface="Times New Roman" panose="02020603050405020304" pitchFamily="18" charset="0"/>
                <a:ea typeface="Times New Roman" panose="02020603050405020304" pitchFamily="18" charset="0"/>
              </a:rPr>
              <a:t>+-N", que también muestra una disminución inicial desde N0 a N40, manteniéndose relativamente estable entre N40 y N60, y luego aumentando en N80. Finalmente, la línea azul, que representa "NO</a:t>
            </a:r>
            <a:r>
              <a:rPr lang="es-PE" sz="1800" baseline="-25000" dirty="0">
                <a:effectLst/>
                <a:latin typeface="Times New Roman" panose="02020603050405020304" pitchFamily="18" charset="0"/>
                <a:ea typeface="Times New Roman" panose="02020603050405020304" pitchFamily="18" charset="0"/>
              </a:rPr>
              <a:t>3</a:t>
            </a:r>
            <a:r>
              <a:rPr lang="es-PE" sz="1800" dirty="0">
                <a:effectLst/>
                <a:latin typeface="Times New Roman" panose="02020603050405020304" pitchFamily="18" charset="0"/>
                <a:ea typeface="Times New Roman" panose="02020603050405020304" pitchFamily="18" charset="0"/>
              </a:rPr>
              <a:t>-N", tiene los valores más bajos en todos los tratamientos y se mantiene prácticamente constante con ligeros aumentos en N40 y N80. En general, se observa que tanto </a:t>
            </a:r>
            <a:r>
              <a:rPr lang="es-PE" sz="1800" dirty="0" err="1">
                <a:effectLst/>
                <a:latin typeface="Times New Roman" panose="02020603050405020304" pitchFamily="18" charset="0"/>
                <a:ea typeface="Times New Roman" panose="02020603050405020304" pitchFamily="18" charset="0"/>
              </a:rPr>
              <a:t>N</a:t>
            </a:r>
            <a:r>
              <a:rPr lang="es-PE" sz="1800" baseline="-25000" dirty="0" err="1">
                <a:effectLst/>
                <a:latin typeface="Times New Roman" panose="02020603050405020304" pitchFamily="18" charset="0"/>
                <a:ea typeface="Times New Roman" panose="02020603050405020304" pitchFamily="18" charset="0"/>
              </a:rPr>
              <a:t>min</a:t>
            </a:r>
            <a:r>
              <a:rPr lang="es-PE" sz="1800" dirty="0">
                <a:effectLst/>
                <a:latin typeface="Times New Roman" panose="02020603050405020304" pitchFamily="18" charset="0"/>
                <a:ea typeface="Times New Roman" panose="02020603050405020304" pitchFamily="18" charset="0"/>
              </a:rPr>
              <a:t> como NH</a:t>
            </a:r>
            <a:r>
              <a:rPr lang="es-PE" sz="1800" baseline="-25000" dirty="0">
                <a:effectLst/>
                <a:latin typeface="Times New Roman" panose="02020603050405020304" pitchFamily="18" charset="0"/>
                <a:ea typeface="Times New Roman" panose="02020603050405020304" pitchFamily="18" charset="0"/>
              </a:rPr>
              <a:t>4</a:t>
            </a:r>
            <a:r>
              <a:rPr lang="es-PE" sz="1800" dirty="0">
                <a:effectLst/>
                <a:latin typeface="Times New Roman" panose="02020603050405020304" pitchFamily="18" charset="0"/>
                <a:ea typeface="Times New Roman" panose="02020603050405020304" pitchFamily="18" charset="0"/>
              </a:rPr>
              <a:t>+-N tienden a presentar una forma en "U" en respuesta al aumento de los niveles de fertilización, mientras que NO</a:t>
            </a:r>
            <a:r>
              <a:rPr lang="es-PE" sz="1800" baseline="-25000" dirty="0">
                <a:effectLst/>
                <a:latin typeface="Times New Roman" panose="02020603050405020304" pitchFamily="18" charset="0"/>
                <a:ea typeface="Times New Roman" panose="02020603050405020304" pitchFamily="18" charset="0"/>
              </a:rPr>
              <a:t>3</a:t>
            </a:r>
            <a:r>
              <a:rPr lang="es-PE" sz="1800" dirty="0">
                <a:effectLst/>
                <a:latin typeface="Times New Roman" panose="02020603050405020304" pitchFamily="18" charset="0"/>
                <a:ea typeface="Times New Roman" panose="02020603050405020304" pitchFamily="18" charset="0"/>
              </a:rPr>
              <a:t>-N muestra poca variación a lo largo de los tratamientos.</a:t>
            </a:r>
          </a:p>
        </p:txBody>
      </p:sp>
      <p:pic>
        <p:nvPicPr>
          <p:cNvPr id="7" name="Imagen 6">
            <a:extLst>
              <a:ext uri="{FF2B5EF4-FFF2-40B4-BE49-F238E27FC236}">
                <a16:creationId xmlns:a16="http://schemas.microsoft.com/office/drawing/2014/main" id="{0EA1BF9C-FF37-54FB-225D-0199C5497B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8400" y="2031674"/>
            <a:ext cx="4618123" cy="3428110"/>
          </a:xfrm>
          <a:prstGeom prst="rect">
            <a:avLst/>
          </a:prstGeom>
        </p:spPr>
      </p:pic>
    </p:spTree>
    <p:extLst>
      <p:ext uri="{BB962C8B-B14F-4D97-AF65-F5344CB8AC3E}">
        <p14:creationId xmlns:p14="http://schemas.microsoft.com/office/powerpoint/2010/main" val="371641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267;g2e5a8b74c22_0_0">
            <a:extLst>
              <a:ext uri="{FF2B5EF4-FFF2-40B4-BE49-F238E27FC236}">
                <a16:creationId xmlns:a16="http://schemas.microsoft.com/office/drawing/2014/main" id="{E5094835-21CB-8D1C-13D1-6F183083278D}"/>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6" name="Google Shape;269;g2e5a8b74c22_0_0">
            <a:extLst>
              <a:ext uri="{FF2B5EF4-FFF2-40B4-BE49-F238E27FC236}">
                <a16:creationId xmlns:a16="http://schemas.microsoft.com/office/drawing/2014/main" id="{8E71AE07-3BE9-E4ED-6882-FDC183DDB804}"/>
              </a:ext>
            </a:extLst>
          </p:cNvPr>
          <p:cNvSpPr txBox="1"/>
          <p:nvPr/>
        </p:nvSpPr>
        <p:spPr>
          <a:xfrm>
            <a:off x="880832" y="170529"/>
            <a:ext cx="10639575" cy="450000"/>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500" kern="0" dirty="0">
                <a:solidFill>
                  <a:srgbClr val="2F5496"/>
                </a:solidFill>
                <a:latin typeface="Century Gothic"/>
                <a:ea typeface="Century Gothic"/>
                <a:cs typeface="Century Gothic"/>
                <a:sym typeface="Century Gothic"/>
              </a:rPr>
              <a:t>6. Conclusiones y recomendaciones</a:t>
            </a:r>
            <a:endParaRPr sz="2500" kern="0" dirty="0">
              <a:solidFill>
                <a:srgbClr val="8CB64A"/>
              </a:solidFill>
              <a:latin typeface="Century Gothic"/>
              <a:ea typeface="Century Gothic"/>
              <a:cs typeface="Century Gothic"/>
              <a:sym typeface="Century Gothic"/>
            </a:endParaRPr>
          </a:p>
        </p:txBody>
      </p:sp>
      <p:sp>
        <p:nvSpPr>
          <p:cNvPr id="7" name="Google Shape;71;p12">
            <a:extLst>
              <a:ext uri="{FF2B5EF4-FFF2-40B4-BE49-F238E27FC236}">
                <a16:creationId xmlns:a16="http://schemas.microsoft.com/office/drawing/2014/main" id="{53297F01-C3D2-6574-4C47-36FB85C05006}"/>
              </a:ext>
            </a:extLst>
          </p:cNvPr>
          <p:cNvSpPr txBox="1">
            <a:spLocks/>
          </p:cNvSpPr>
          <p:nvPr/>
        </p:nvSpPr>
        <p:spPr>
          <a:xfrm>
            <a:off x="598886" y="790428"/>
            <a:ext cx="10921521" cy="5473817"/>
          </a:xfrm>
          <a:prstGeom prst="rect">
            <a:avLst/>
          </a:prstGeom>
          <a:noFill/>
          <a:ln>
            <a:noFill/>
          </a:ln>
        </p:spPr>
        <p:txBody>
          <a:bodyPr spcFirstLastPara="1" wrap="square" lIns="121869" tIns="121869" rIns="121869" bIns="121869"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pPr marL="342900" indent="-342900" algn="just" defTabSz="457200">
              <a:buFont typeface="Wingdings" panose="05000000000000000000" pitchFamily="2" charset="2"/>
              <a:buChar char="§"/>
            </a:pPr>
            <a:endParaRPr lang="es-ES" b="0" kern="0" dirty="0">
              <a:latin typeface="Century Gothic (Cuerpo)"/>
            </a:endParaRPr>
          </a:p>
          <a:p>
            <a:pPr marL="342900" indent="-342900" algn="just" defTabSz="457200">
              <a:buFont typeface="Wingdings" panose="05000000000000000000" pitchFamily="2" charset="2"/>
              <a:buChar char="§"/>
            </a:pPr>
            <a:r>
              <a:rPr lang="es-PE" sz="1800" dirty="0">
                <a:effectLst/>
                <a:latin typeface="Times New Roman" panose="02020603050405020304" pitchFamily="18" charset="0"/>
                <a:ea typeface="Times New Roman" panose="02020603050405020304" pitchFamily="18" charset="0"/>
              </a:rPr>
              <a:t>Para optimizar la reducción de las emisiones de nitrógeno en las diferentes variables a partir de la nitrificación, se encontró que para </a:t>
            </a:r>
            <a:r>
              <a:rPr lang="es-PE" sz="1800" dirty="0" err="1">
                <a:effectLst/>
                <a:latin typeface="Times New Roman" panose="02020603050405020304" pitchFamily="18" charset="0"/>
                <a:ea typeface="Times New Roman" panose="02020603050405020304" pitchFamily="18" charset="0"/>
              </a:rPr>
              <a:t>N</a:t>
            </a:r>
            <a:r>
              <a:rPr lang="es-PE" sz="1800" baseline="-25000" dirty="0" err="1">
                <a:effectLst/>
                <a:latin typeface="Times New Roman" panose="02020603050405020304" pitchFamily="18" charset="0"/>
                <a:ea typeface="Times New Roman" panose="02020603050405020304" pitchFamily="18" charset="0"/>
              </a:rPr>
              <a:t>min</a:t>
            </a:r>
            <a:r>
              <a:rPr lang="es-PE" sz="1800" dirty="0">
                <a:effectLst/>
                <a:latin typeface="Times New Roman" panose="02020603050405020304" pitchFamily="18" charset="0"/>
                <a:ea typeface="Times New Roman" panose="02020603050405020304" pitchFamily="18" charset="0"/>
              </a:rPr>
              <a:t> la dosis óptima se encuentra entre los tratamientos N40 y N60. Sin embargo, se recomienda el uso del tratamiento N40, ya que ofrece una reducción de costos significativa sin comprometer la efectividad. En el caso del NH</a:t>
            </a:r>
            <a:r>
              <a:rPr lang="es-PE" sz="1800" baseline="-25000" dirty="0">
                <a:effectLst/>
                <a:latin typeface="Times New Roman" panose="02020603050405020304" pitchFamily="18" charset="0"/>
                <a:ea typeface="Times New Roman" panose="02020603050405020304" pitchFamily="18" charset="0"/>
              </a:rPr>
              <a:t>4</a:t>
            </a:r>
            <a:r>
              <a:rPr lang="es-PE" sz="1800" dirty="0">
                <a:effectLst/>
                <a:latin typeface="Times New Roman" panose="02020603050405020304" pitchFamily="18" charset="0"/>
                <a:ea typeface="Times New Roman" panose="02020603050405020304" pitchFamily="18" charset="0"/>
              </a:rPr>
              <a:t>+, el tratamiento N40 también resulta ser el más eficiente. Por otro lado, para NO</a:t>
            </a:r>
            <a:r>
              <a:rPr lang="es-PE" sz="1800" baseline="-25000" dirty="0">
                <a:effectLst/>
                <a:latin typeface="Times New Roman" panose="02020603050405020304" pitchFamily="18" charset="0"/>
                <a:ea typeface="Times New Roman" panose="02020603050405020304" pitchFamily="18" charset="0"/>
              </a:rPr>
              <a:t>3</a:t>
            </a:r>
            <a:r>
              <a:rPr lang="es-PE" sz="1800" dirty="0">
                <a:effectLst/>
                <a:latin typeface="Times New Roman" panose="02020603050405020304" pitchFamily="18" charset="0"/>
                <a:ea typeface="Times New Roman" panose="02020603050405020304" pitchFamily="18" charset="0"/>
              </a:rPr>
              <a:t>-N, la falta de nitrificación produce un efecto estadísticamente similar a las diferentes concentraciones de fertilización, con la excepción del tratamiento N80, que muestra un comportamiento significativamente diferente.</a:t>
            </a:r>
          </a:p>
        </p:txBody>
      </p:sp>
    </p:spTree>
    <p:extLst>
      <p:ext uri="{BB962C8B-B14F-4D97-AF65-F5344CB8AC3E}">
        <p14:creationId xmlns:p14="http://schemas.microsoft.com/office/powerpoint/2010/main" val="4040038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31"/>
          <p:cNvSpPr txBox="1"/>
          <p:nvPr/>
        </p:nvSpPr>
        <p:spPr>
          <a:xfrm>
            <a:off x="776029" y="2750047"/>
            <a:ext cx="1033296" cy="574304"/>
          </a:xfrm>
          <a:prstGeom prst="rect">
            <a:avLst/>
          </a:prstGeom>
          <a:noFill/>
          <a:ln>
            <a:noFill/>
          </a:ln>
        </p:spPr>
        <p:txBody>
          <a:bodyPr spcFirstLastPara="1" wrap="square" lIns="45713" tIns="22850" rIns="45713" bIns="22850" anchor="t" anchorCtr="0">
            <a:spAutoFit/>
          </a:bodyPr>
          <a:lstStyle/>
          <a:p>
            <a:pPr defTabSz="457200">
              <a:lnSpc>
                <a:spcPct val="156291"/>
              </a:lnSpc>
              <a:buClr>
                <a:srgbClr val="000000"/>
              </a:buClr>
              <a:buSzPts val="4800"/>
            </a:pPr>
            <a:r>
              <a:rPr lang="es-ES" sz="2200" b="1" kern="0" dirty="0">
                <a:solidFill>
                  <a:srgbClr val="262626"/>
                </a:solidFill>
                <a:latin typeface="Century Gothic" panose="020B0502020202020204" pitchFamily="34" charset="0"/>
                <a:ea typeface="Century Gothic"/>
                <a:cs typeface="Century Gothic"/>
                <a:sym typeface="Century Gothic"/>
              </a:rPr>
              <a:t>Curso:</a:t>
            </a:r>
            <a:endParaRPr sz="600" kern="0" dirty="0">
              <a:solidFill>
                <a:srgbClr val="262626"/>
              </a:solidFill>
              <a:latin typeface="Century Gothic" panose="020B0502020202020204" pitchFamily="34" charset="0"/>
              <a:ea typeface="Century Gothic"/>
              <a:cs typeface="Century Gothic"/>
              <a:sym typeface="Century Gothic"/>
            </a:endParaRPr>
          </a:p>
        </p:txBody>
      </p:sp>
      <p:sp>
        <p:nvSpPr>
          <p:cNvPr id="189" name="Google Shape;189;p31"/>
          <p:cNvSpPr txBox="1"/>
          <p:nvPr/>
        </p:nvSpPr>
        <p:spPr>
          <a:xfrm>
            <a:off x="1809324" y="2896587"/>
            <a:ext cx="10643179" cy="384701"/>
          </a:xfrm>
          <a:prstGeom prst="rect">
            <a:avLst/>
          </a:prstGeom>
          <a:noFill/>
          <a:ln>
            <a:noFill/>
          </a:ln>
        </p:spPr>
        <p:txBody>
          <a:bodyPr spcFirstLastPara="1" wrap="square" lIns="45713" tIns="22850" rIns="45713" bIns="22850" anchor="t" anchorCtr="0">
            <a:spAutoFit/>
          </a:bodyPr>
          <a:lstStyle/>
          <a:p>
            <a:pPr defTabSz="457200">
              <a:buClr>
                <a:srgbClr val="000000"/>
              </a:buClr>
              <a:buSzPts val="4800"/>
            </a:pPr>
            <a:r>
              <a:rPr lang="es-ES" sz="2200" kern="0" dirty="0">
                <a:solidFill>
                  <a:srgbClr val="000000"/>
                </a:solidFill>
                <a:latin typeface="Century Gothic" panose="020B0502020202020204" pitchFamily="34" charset="0"/>
                <a:ea typeface="Century Gothic"/>
                <a:cs typeface="Century Gothic"/>
                <a:sym typeface="Century Gothic"/>
              </a:rPr>
              <a:t>Diseño y Análisis de Experimentos en Ingeniería y Ciencias Ambientales</a:t>
            </a:r>
          </a:p>
        </p:txBody>
      </p:sp>
      <p:sp>
        <p:nvSpPr>
          <p:cNvPr id="190" name="Google Shape;190;p31"/>
          <p:cNvSpPr txBox="1"/>
          <p:nvPr/>
        </p:nvSpPr>
        <p:spPr>
          <a:xfrm>
            <a:off x="776029" y="4138392"/>
            <a:ext cx="6370585" cy="2442962"/>
          </a:xfrm>
          <a:prstGeom prst="rect">
            <a:avLst/>
          </a:prstGeom>
          <a:noFill/>
          <a:ln>
            <a:noFill/>
          </a:ln>
        </p:spPr>
        <p:txBody>
          <a:bodyPr spcFirstLastPara="1" wrap="square" lIns="34288" tIns="17138" rIns="34288" bIns="17138" anchor="t" anchorCtr="0">
            <a:spAutoFit/>
          </a:bodyPr>
          <a:lstStyle/>
          <a:p>
            <a:pPr defTabSz="457200">
              <a:buClr>
                <a:srgbClr val="000000"/>
              </a:buClr>
              <a:buSzPts val="3900"/>
            </a:pPr>
            <a:r>
              <a:rPr lang="es-ES" sz="1950" b="1" kern="0" dirty="0">
                <a:solidFill>
                  <a:srgbClr val="000000"/>
                </a:solidFill>
                <a:latin typeface="Century Gothic" panose="020B0502020202020204" pitchFamily="34" charset="0"/>
                <a:ea typeface="Century Gothic"/>
                <a:cs typeface="Century Gothic"/>
                <a:sym typeface="Century Gothic"/>
              </a:rPr>
              <a:t>Docente:</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b="1" kern="0" dirty="0">
                <a:solidFill>
                  <a:srgbClr val="000000"/>
                </a:solidFill>
                <a:latin typeface="Century Gothic" panose="020B0502020202020204" pitchFamily="34" charset="0"/>
                <a:ea typeface="Century Gothic"/>
                <a:cs typeface="Century Gothic"/>
                <a:sym typeface="Century Gothic"/>
              </a:rPr>
              <a:t>		-PhD. </a:t>
            </a:r>
            <a:r>
              <a:rPr lang="fr-FR" sz="1950" kern="0" dirty="0">
                <a:solidFill>
                  <a:srgbClr val="000000"/>
                </a:solidFill>
                <a:latin typeface="Century Gothic" panose="020B0502020202020204" pitchFamily="34" charset="0"/>
                <a:ea typeface="Century Gothic"/>
                <a:cs typeface="Century Gothic"/>
                <a:sym typeface="Century Gothic"/>
              </a:rPr>
              <a:t>Christian René Encina </a:t>
            </a:r>
            <a:r>
              <a:rPr lang="fr-FR" sz="1950" kern="0" dirty="0" err="1">
                <a:solidFill>
                  <a:srgbClr val="000000"/>
                </a:solidFill>
                <a:latin typeface="Century Gothic" panose="020B0502020202020204" pitchFamily="34" charset="0"/>
                <a:ea typeface="Century Gothic"/>
                <a:cs typeface="Century Gothic"/>
                <a:sym typeface="Century Gothic"/>
              </a:rPr>
              <a:t>Zelada</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b="1" kern="0" dirty="0">
                <a:solidFill>
                  <a:srgbClr val="000000"/>
                </a:solidFill>
                <a:latin typeface="Century Gothic" panose="020B0502020202020204" pitchFamily="34" charset="0"/>
                <a:ea typeface="Century Gothic"/>
                <a:cs typeface="Century Gothic"/>
                <a:sym typeface="Century Gothic"/>
              </a:rPr>
              <a:t>Estudiantes:</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b="1" kern="0" dirty="0">
                <a:solidFill>
                  <a:srgbClr val="000000"/>
                </a:solidFill>
                <a:latin typeface="Century Gothic" panose="020B0502020202020204" pitchFamily="34" charset="0"/>
                <a:ea typeface="Century Gothic"/>
                <a:cs typeface="Century Gothic"/>
                <a:sym typeface="Century Gothic"/>
              </a:rPr>
              <a:t>		</a:t>
            </a:r>
            <a:r>
              <a:rPr lang="es-ES" sz="1950" kern="0" dirty="0">
                <a:solidFill>
                  <a:srgbClr val="000000"/>
                </a:solidFill>
                <a:latin typeface="Century Gothic" panose="020B0502020202020204" pitchFamily="34" charset="0"/>
                <a:ea typeface="Century Gothic"/>
                <a:cs typeface="Century Gothic"/>
                <a:sym typeface="Century Gothic"/>
              </a:rPr>
              <a:t>-Agatha Prado Gárate</a:t>
            </a:r>
            <a:endParaRPr sz="195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kern="0" dirty="0">
                <a:solidFill>
                  <a:srgbClr val="000000"/>
                </a:solidFill>
                <a:latin typeface="Century Gothic" panose="020B0502020202020204" pitchFamily="34" charset="0"/>
                <a:ea typeface="Century Gothic"/>
                <a:cs typeface="Century Gothic"/>
                <a:sym typeface="Century Gothic"/>
              </a:rPr>
              <a:t>		-Gustavo De la Cruz Montalvo</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kern="0" dirty="0">
                <a:solidFill>
                  <a:srgbClr val="000000"/>
                </a:solidFill>
                <a:latin typeface="Century Gothic" panose="020B0502020202020204" pitchFamily="34" charset="0"/>
                <a:ea typeface="Century Gothic"/>
                <a:cs typeface="Century Gothic"/>
                <a:sym typeface="Century Gothic"/>
              </a:rPr>
              <a:t>		-Jhonsy O. Silva López</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kern="0" dirty="0">
                <a:solidFill>
                  <a:srgbClr val="000000"/>
                </a:solidFill>
                <a:latin typeface="Century Gothic" panose="020B0502020202020204" pitchFamily="34" charset="0"/>
                <a:ea typeface="Century Gothic"/>
                <a:cs typeface="Century Gothic"/>
                <a:sym typeface="Century Gothic"/>
              </a:rPr>
              <a:t>		-José Zevallos Ruiz</a:t>
            </a:r>
            <a:endParaRPr sz="700" kern="0" dirty="0">
              <a:solidFill>
                <a:srgbClr val="000000"/>
              </a:solidFill>
              <a:latin typeface="Century Gothic" panose="020B0502020202020204" pitchFamily="34" charset="0"/>
              <a:ea typeface="Century Gothic"/>
              <a:cs typeface="Century Gothic"/>
              <a:sym typeface="Century Gothic"/>
            </a:endParaRPr>
          </a:p>
        </p:txBody>
      </p:sp>
      <p:sp>
        <p:nvSpPr>
          <p:cNvPr id="191" name="Google Shape;191;p31"/>
          <p:cNvSpPr txBox="1"/>
          <p:nvPr/>
        </p:nvSpPr>
        <p:spPr>
          <a:xfrm>
            <a:off x="5157074" y="6539535"/>
            <a:ext cx="6967800" cy="270060"/>
          </a:xfrm>
          <a:prstGeom prst="rect">
            <a:avLst/>
          </a:prstGeom>
          <a:noFill/>
          <a:ln>
            <a:noFill/>
          </a:ln>
        </p:spPr>
        <p:txBody>
          <a:bodyPr spcFirstLastPara="1" wrap="square" lIns="34288" tIns="17138" rIns="34288" bIns="17138" anchor="t" anchorCtr="0">
            <a:spAutoFit/>
          </a:bodyPr>
          <a:lstStyle/>
          <a:p>
            <a:pPr algn="r" defTabSz="457200">
              <a:lnSpc>
                <a:spcPct val="85444"/>
              </a:lnSpc>
              <a:buClr>
                <a:srgbClr val="000000"/>
              </a:buClr>
              <a:buSzPts val="3600"/>
            </a:pPr>
            <a:r>
              <a:rPr lang="es-ES" kern="0" dirty="0">
                <a:solidFill>
                  <a:srgbClr val="000000"/>
                </a:solidFill>
                <a:latin typeface="Century Gothic" panose="020B0502020202020204" pitchFamily="34" charset="0"/>
                <a:ea typeface="Century Gothic"/>
                <a:cs typeface="Century Gothic"/>
                <a:sym typeface="Century Gothic"/>
              </a:rPr>
              <a:t> 24 septiembre de 2024, LIMA – PERÚ</a:t>
            </a:r>
            <a:endParaRPr sz="700" kern="0" dirty="0">
              <a:solidFill>
                <a:srgbClr val="000000"/>
              </a:solidFill>
              <a:latin typeface="Century Gothic" panose="020B0502020202020204" pitchFamily="34" charset="0"/>
              <a:ea typeface="Century Gothic"/>
              <a:cs typeface="Century Gothic"/>
              <a:sym typeface="Century Gothic"/>
            </a:endParaRPr>
          </a:p>
        </p:txBody>
      </p:sp>
      <p:pic>
        <p:nvPicPr>
          <p:cNvPr id="192" name="Google Shape;192;p31"/>
          <p:cNvPicPr preferRelativeResize="0"/>
          <p:nvPr/>
        </p:nvPicPr>
        <p:blipFill rotWithShape="1">
          <a:blip r:embed="rId3">
            <a:alphaModFix/>
          </a:blip>
          <a:srcRect/>
          <a:stretch/>
        </p:blipFill>
        <p:spPr>
          <a:xfrm>
            <a:off x="7146613" y="252388"/>
            <a:ext cx="2296577" cy="1289941"/>
          </a:xfrm>
          <a:prstGeom prst="rect">
            <a:avLst/>
          </a:prstGeom>
          <a:noFill/>
          <a:ln>
            <a:noFill/>
          </a:ln>
        </p:spPr>
      </p:pic>
      <p:pic>
        <p:nvPicPr>
          <p:cNvPr id="193" name="Google Shape;193;p31"/>
          <p:cNvPicPr preferRelativeResize="0"/>
          <p:nvPr/>
        </p:nvPicPr>
        <p:blipFill rotWithShape="1">
          <a:blip r:embed="rId4">
            <a:alphaModFix/>
          </a:blip>
          <a:srcRect/>
          <a:stretch/>
        </p:blipFill>
        <p:spPr>
          <a:xfrm>
            <a:off x="2473038" y="675571"/>
            <a:ext cx="3600449" cy="996351"/>
          </a:xfrm>
          <a:prstGeom prst="rect">
            <a:avLst/>
          </a:prstGeom>
          <a:noFill/>
          <a:ln>
            <a:noFill/>
          </a:ln>
        </p:spPr>
      </p:pic>
      <p:sp>
        <p:nvSpPr>
          <p:cNvPr id="194" name="Google Shape;194;p31"/>
          <p:cNvSpPr txBox="1"/>
          <p:nvPr/>
        </p:nvSpPr>
        <p:spPr>
          <a:xfrm>
            <a:off x="2802914" y="1831448"/>
            <a:ext cx="6349932" cy="784810"/>
          </a:xfrm>
          <a:prstGeom prst="rect">
            <a:avLst/>
          </a:prstGeom>
          <a:noFill/>
          <a:ln>
            <a:noFill/>
          </a:ln>
        </p:spPr>
        <p:txBody>
          <a:bodyPr spcFirstLastPara="1" wrap="square" lIns="45713" tIns="22850" rIns="45713" bIns="22850" anchor="t" anchorCtr="0">
            <a:spAutoFit/>
          </a:bodyPr>
          <a:lstStyle/>
          <a:p>
            <a:pPr algn="ctr" defTabSz="457200">
              <a:buClr>
                <a:srgbClr val="000000"/>
              </a:buClr>
              <a:buSzPts val="5400"/>
            </a:pPr>
            <a:r>
              <a:rPr lang="es-ES" sz="2400" b="1" kern="0" dirty="0">
                <a:solidFill>
                  <a:srgbClr val="000000"/>
                </a:solidFill>
                <a:latin typeface="Century Gothic" panose="020B0502020202020204" pitchFamily="34" charset="0"/>
                <a:ea typeface="Century Gothic"/>
                <a:cs typeface="Century Gothic"/>
                <a:sym typeface="Century Gothic"/>
              </a:rPr>
              <a:t>Doctorado en Ingeniería y Ciencias Ambientales - DICA</a:t>
            </a:r>
            <a:endParaRPr sz="700" kern="0" dirty="0">
              <a:solidFill>
                <a:srgbClr val="000000"/>
              </a:solidFill>
              <a:latin typeface="Century Gothic" panose="020B0502020202020204" pitchFamily="34" charset="0"/>
              <a:ea typeface="Century Gothic"/>
              <a:cs typeface="Century Gothic"/>
              <a:sym typeface="Century Gothic"/>
            </a:endParaRPr>
          </a:p>
        </p:txBody>
      </p:sp>
      <p:pic>
        <p:nvPicPr>
          <p:cNvPr id="195" name="Google Shape;195;p31"/>
          <p:cNvPicPr preferRelativeResize="0"/>
          <p:nvPr/>
        </p:nvPicPr>
        <p:blipFill rotWithShape="1">
          <a:blip r:embed="rId5">
            <a:alphaModFix/>
          </a:blip>
          <a:srcRect/>
          <a:stretch/>
        </p:blipFill>
        <p:spPr>
          <a:xfrm>
            <a:off x="9364531" y="5497434"/>
            <a:ext cx="2629408" cy="776497"/>
          </a:xfrm>
          <a:prstGeom prst="rect">
            <a:avLst/>
          </a:prstGeom>
          <a:noFill/>
          <a:ln>
            <a:noFill/>
          </a:ln>
        </p:spPr>
      </p:pic>
      <p:pic>
        <p:nvPicPr>
          <p:cNvPr id="196" name="Google Shape;196;p31"/>
          <p:cNvPicPr preferRelativeResize="0"/>
          <p:nvPr/>
        </p:nvPicPr>
        <p:blipFill rotWithShape="1">
          <a:blip r:embed="rId6">
            <a:alphaModFix/>
          </a:blip>
          <a:srcRect l="-1183" t="25997" r="1178" b="30937"/>
          <a:stretch/>
        </p:blipFill>
        <p:spPr>
          <a:xfrm>
            <a:off x="9905613" y="4436497"/>
            <a:ext cx="2143125" cy="922952"/>
          </a:xfrm>
          <a:prstGeom prst="rect">
            <a:avLst/>
          </a:prstGeom>
          <a:noFill/>
          <a:ln>
            <a:noFill/>
          </a:ln>
        </p:spPr>
      </p:pic>
      <p:sp>
        <p:nvSpPr>
          <p:cNvPr id="197" name="Google Shape;197;p31"/>
          <p:cNvSpPr txBox="1"/>
          <p:nvPr/>
        </p:nvSpPr>
        <p:spPr>
          <a:xfrm>
            <a:off x="1918896" y="3517490"/>
            <a:ext cx="9592520" cy="384701"/>
          </a:xfrm>
          <a:prstGeom prst="rect">
            <a:avLst/>
          </a:prstGeom>
          <a:noFill/>
          <a:ln>
            <a:noFill/>
          </a:ln>
        </p:spPr>
        <p:txBody>
          <a:bodyPr spcFirstLastPara="1" wrap="square" lIns="45713" tIns="22850" rIns="45713" bIns="22850" anchor="t" anchorCtr="0">
            <a:spAutoFit/>
          </a:bodyPr>
          <a:lstStyle/>
          <a:p>
            <a:pPr algn="just" defTabSz="457200">
              <a:buClr>
                <a:srgbClr val="000000"/>
              </a:buClr>
              <a:buSzPts val="4800"/>
            </a:pPr>
            <a:r>
              <a:rPr lang="es-ES" sz="2200" i="1" kern="0" dirty="0">
                <a:solidFill>
                  <a:srgbClr val="000000"/>
                </a:solidFill>
                <a:latin typeface="Century Gothic" panose="020B0502020202020204" pitchFamily="34" charset="0"/>
                <a:ea typeface="Century Gothic"/>
                <a:cs typeface="Century Gothic"/>
                <a:sym typeface="Century Gothic"/>
              </a:rPr>
              <a:t>Pr</a:t>
            </a:r>
            <a:r>
              <a:rPr lang="es-419" sz="2200" i="1" kern="0" dirty="0" err="1">
                <a:solidFill>
                  <a:srgbClr val="000000"/>
                </a:solidFill>
                <a:latin typeface="Century Gothic" panose="020B0502020202020204" pitchFamily="34" charset="0"/>
                <a:ea typeface="Century Gothic"/>
                <a:cs typeface="Century Gothic"/>
                <a:sym typeface="Century Gothic"/>
              </a:rPr>
              <a:t>áctica</a:t>
            </a:r>
            <a:r>
              <a:rPr lang="es-419" sz="2200" i="1" kern="0" dirty="0">
                <a:solidFill>
                  <a:srgbClr val="000000"/>
                </a:solidFill>
                <a:latin typeface="Century Gothic" panose="020B0502020202020204" pitchFamily="34" charset="0"/>
                <a:ea typeface="Century Gothic"/>
                <a:cs typeface="Century Gothic"/>
                <a:sym typeface="Century Gothic"/>
              </a:rPr>
              <a:t> 4: </a:t>
            </a:r>
            <a:r>
              <a:rPr lang="es-ES" sz="2200" i="1" kern="0" dirty="0">
                <a:solidFill>
                  <a:srgbClr val="000000"/>
                </a:solidFill>
                <a:latin typeface="Century Gothic" panose="020B0502020202020204" pitchFamily="34" charset="0"/>
                <a:cs typeface="Arial"/>
                <a:sym typeface="Arial"/>
              </a:rPr>
              <a:t>Pruebas estadísticas (DBCA)</a:t>
            </a:r>
            <a:endParaRPr lang="en-US" sz="2200" i="1" kern="0" dirty="0">
              <a:solidFill>
                <a:srgbClr val="000000"/>
              </a:solidFill>
              <a:latin typeface="Century Gothic" panose="020B0502020202020204" pitchFamily="34" charset="0"/>
              <a:cs typeface="Arial"/>
              <a:sym typeface="Arial"/>
            </a:endParaRPr>
          </a:p>
        </p:txBody>
      </p:sp>
      <p:sp>
        <p:nvSpPr>
          <p:cNvPr id="198" name="Google Shape;198;p31"/>
          <p:cNvSpPr txBox="1"/>
          <p:nvPr/>
        </p:nvSpPr>
        <p:spPr>
          <a:xfrm>
            <a:off x="776029" y="3384201"/>
            <a:ext cx="997200" cy="574304"/>
          </a:xfrm>
          <a:prstGeom prst="rect">
            <a:avLst/>
          </a:prstGeom>
          <a:noFill/>
          <a:ln>
            <a:noFill/>
          </a:ln>
        </p:spPr>
        <p:txBody>
          <a:bodyPr spcFirstLastPara="1" wrap="square" lIns="45713" tIns="22850" rIns="45713" bIns="22850" anchor="t" anchorCtr="0">
            <a:spAutoFit/>
          </a:bodyPr>
          <a:lstStyle/>
          <a:p>
            <a:pPr defTabSz="457200">
              <a:lnSpc>
                <a:spcPct val="156291"/>
              </a:lnSpc>
              <a:buClr>
                <a:srgbClr val="000000"/>
              </a:buClr>
              <a:buSzPts val="4800"/>
            </a:pPr>
            <a:r>
              <a:rPr lang="es-ES" sz="2200" b="1" kern="0" dirty="0">
                <a:solidFill>
                  <a:srgbClr val="262626"/>
                </a:solidFill>
                <a:latin typeface="Century Gothic" panose="020B0502020202020204" pitchFamily="34" charset="0"/>
                <a:ea typeface="Century Gothic"/>
                <a:cs typeface="Century Gothic"/>
                <a:sym typeface="Century Gothic"/>
              </a:rPr>
              <a:t>Tema:</a:t>
            </a:r>
            <a:endParaRPr sz="600" kern="0" dirty="0">
              <a:solidFill>
                <a:srgbClr val="262626"/>
              </a:solidFill>
              <a:latin typeface="Century Gothic" panose="020B0502020202020204" pitchFamily="34" charset="0"/>
              <a:ea typeface="Century Gothic"/>
              <a:cs typeface="Century Gothic"/>
              <a:sym typeface="Century Gothic"/>
            </a:endParaRPr>
          </a:p>
        </p:txBody>
      </p:sp>
      <p:pic>
        <p:nvPicPr>
          <p:cNvPr id="1026" name="Picture 2" descr="Market penetration icon">
            <a:extLst>
              <a:ext uri="{FF2B5EF4-FFF2-40B4-BE49-F238E27FC236}">
                <a16:creationId xmlns:a16="http://schemas.microsoft.com/office/drawing/2014/main" id="{44C023F1-5041-5ABD-4EA8-24282BDDE371}"/>
              </a:ext>
            </a:extLst>
          </p:cNvPr>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1588" y="6375029"/>
            <a:ext cx="475918" cy="475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464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90" name="Google Shape;290;p32"/>
          <p:cNvSpPr txBox="1"/>
          <p:nvPr/>
        </p:nvSpPr>
        <p:spPr>
          <a:xfrm>
            <a:off x="362542" y="1891366"/>
            <a:ext cx="7242636" cy="3924131"/>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4400"/>
            </a:pPr>
            <a:r>
              <a:rPr lang="es-ES" sz="2800" kern="0" dirty="0">
                <a:solidFill>
                  <a:srgbClr val="000000"/>
                </a:solidFill>
                <a:latin typeface="Century Gothic" panose="020B0502020202020204" pitchFamily="34" charset="0"/>
                <a:ea typeface="Century Gothic"/>
                <a:cs typeface="Century Gothic"/>
                <a:sym typeface="Century Gothic"/>
              </a:rPr>
              <a:t>1. Artículo</a:t>
            </a:r>
            <a:endParaRPr lang="es-ES" sz="800" kern="0" dirty="0">
              <a:solidFill>
                <a:srgbClr val="000000"/>
              </a:solidFill>
              <a:latin typeface="Century Gothic" panose="020B0502020202020204" pitchFamily="34" charset="0"/>
              <a:ea typeface="Century Gothic"/>
              <a:cs typeface="Century Gothic"/>
              <a:sym typeface="Century Gothic"/>
            </a:endParaRPr>
          </a:p>
          <a:p>
            <a:pPr defTabSz="457200">
              <a:lnSpc>
                <a:spcPct val="150000"/>
              </a:lnSpc>
              <a:buClr>
                <a:srgbClr val="000000"/>
              </a:buClr>
              <a:buSzPts val="4400"/>
            </a:pPr>
            <a:r>
              <a:rPr lang="es-ES" sz="2800" kern="0" dirty="0">
                <a:solidFill>
                  <a:srgbClr val="000000"/>
                </a:solidFill>
                <a:latin typeface="Century Gothic" panose="020B0502020202020204" pitchFamily="34" charset="0"/>
                <a:ea typeface="Century Gothic"/>
                <a:cs typeface="Century Gothic"/>
                <a:sym typeface="Century Gothic"/>
              </a:rPr>
              <a:t>  2. Objetivos</a:t>
            </a:r>
          </a:p>
          <a:p>
            <a:pPr defTabSz="457200">
              <a:lnSpc>
                <a:spcPct val="150000"/>
              </a:lnSpc>
              <a:buClr>
                <a:srgbClr val="000000"/>
              </a:buClr>
              <a:buSzPts val="4400"/>
            </a:pPr>
            <a:r>
              <a:rPr lang="es-ES" sz="2800" kern="0" dirty="0">
                <a:solidFill>
                  <a:srgbClr val="000000"/>
                </a:solidFill>
                <a:latin typeface="Century Gothic" panose="020B0502020202020204" pitchFamily="34" charset="0"/>
                <a:ea typeface="Century Gothic"/>
                <a:cs typeface="Century Gothic"/>
                <a:sym typeface="Century Gothic"/>
              </a:rPr>
              <a:t>    3. Marco teórico</a:t>
            </a:r>
          </a:p>
          <a:p>
            <a:pPr defTabSz="457200">
              <a:lnSpc>
                <a:spcPct val="150000"/>
              </a:lnSpc>
              <a:buClr>
                <a:srgbClr val="000000"/>
              </a:buClr>
              <a:buSzPts val="4400"/>
            </a:pPr>
            <a:r>
              <a:rPr lang="es-ES" sz="2800" kern="0" dirty="0">
                <a:solidFill>
                  <a:srgbClr val="000000"/>
                </a:solidFill>
                <a:latin typeface="Century Gothic" panose="020B0502020202020204" pitchFamily="34" charset="0"/>
                <a:ea typeface="Century Gothic"/>
                <a:cs typeface="Century Gothic"/>
                <a:sym typeface="Century Gothic"/>
              </a:rPr>
              <a:t>    4. Metodología</a:t>
            </a:r>
          </a:p>
          <a:p>
            <a:pPr defTabSz="457200">
              <a:lnSpc>
                <a:spcPct val="150000"/>
              </a:lnSpc>
              <a:buClr>
                <a:srgbClr val="000000"/>
              </a:buClr>
              <a:buSzPts val="4400"/>
            </a:pPr>
            <a:r>
              <a:rPr lang="es-ES" sz="2800" kern="0" dirty="0">
                <a:solidFill>
                  <a:srgbClr val="000000"/>
                </a:solidFill>
                <a:latin typeface="Century Gothic" panose="020B0502020202020204" pitchFamily="34" charset="0"/>
                <a:ea typeface="Century Gothic"/>
                <a:cs typeface="Century Gothic"/>
                <a:sym typeface="Century Gothic"/>
              </a:rPr>
              <a:t>  5. Resultados</a:t>
            </a:r>
          </a:p>
          <a:p>
            <a:pPr defTabSz="457200">
              <a:lnSpc>
                <a:spcPct val="150000"/>
              </a:lnSpc>
              <a:buClr>
                <a:srgbClr val="000000"/>
              </a:buClr>
              <a:buSzPts val="4400"/>
            </a:pPr>
            <a:r>
              <a:rPr lang="es-ES" sz="2800" kern="0" dirty="0">
                <a:solidFill>
                  <a:srgbClr val="000000"/>
                </a:solidFill>
                <a:latin typeface="Century Gothic" panose="020B0502020202020204" pitchFamily="34" charset="0"/>
                <a:ea typeface="Century Gothic"/>
                <a:cs typeface="Century Gothic"/>
                <a:sym typeface="Century Gothic"/>
              </a:rPr>
              <a:t>6. Conclusiones y recomendaciones</a:t>
            </a:r>
          </a:p>
        </p:txBody>
      </p:sp>
      <p:pic>
        <p:nvPicPr>
          <p:cNvPr id="284" name="Google Shape;284;p32" descr="Universidad Nacional Agraria La Molina (UNALM) - Carreras y costos"/>
          <p:cNvPicPr preferRelativeResize="0"/>
          <p:nvPr/>
        </p:nvPicPr>
        <p:blipFill rotWithShape="1">
          <a:blip r:embed="rId3">
            <a:alphaModFix/>
          </a:blip>
          <a:srcRect l="12837" r="16339" b="26699"/>
          <a:stretch/>
        </p:blipFill>
        <p:spPr>
          <a:xfrm>
            <a:off x="90990" y="130658"/>
            <a:ext cx="765560" cy="792323"/>
          </a:xfrm>
          <a:prstGeom prst="rect">
            <a:avLst/>
          </a:prstGeom>
          <a:noFill/>
          <a:ln>
            <a:noFill/>
          </a:ln>
        </p:spPr>
      </p:pic>
      <p:cxnSp>
        <p:nvCxnSpPr>
          <p:cNvPr id="286" name="Google Shape;286;p32"/>
          <p:cNvCxnSpPr/>
          <p:nvPr/>
        </p:nvCxnSpPr>
        <p:spPr>
          <a:xfrm>
            <a:off x="617408" y="6495617"/>
            <a:ext cx="10770710" cy="0"/>
          </a:xfrm>
          <a:prstGeom prst="straightConnector1">
            <a:avLst/>
          </a:prstGeom>
          <a:noFill/>
          <a:ln w="38100" cap="flat" cmpd="sng">
            <a:solidFill>
              <a:srgbClr val="8CB64A"/>
            </a:solidFill>
            <a:prstDash val="solid"/>
            <a:miter lim="800000"/>
            <a:headEnd type="none" w="sm" len="sm"/>
            <a:tailEnd type="none" w="sm" len="sm"/>
          </a:ln>
        </p:spPr>
      </p:cxnSp>
      <p:pic>
        <p:nvPicPr>
          <p:cNvPr id="288" name="Google Shape;288;p32"/>
          <p:cNvPicPr preferRelativeResize="0"/>
          <p:nvPr/>
        </p:nvPicPr>
        <p:blipFill rotWithShape="1">
          <a:blip r:embed="rId4">
            <a:alphaModFix amt="20000"/>
          </a:blip>
          <a:srcRect r="61417"/>
          <a:stretch/>
        </p:blipFill>
        <p:spPr>
          <a:xfrm>
            <a:off x="11418598" y="2422843"/>
            <a:ext cx="771542" cy="2316681"/>
          </a:xfrm>
          <a:prstGeom prst="rect">
            <a:avLst/>
          </a:prstGeom>
          <a:noFill/>
          <a:ln>
            <a:noFill/>
          </a:ln>
        </p:spPr>
      </p:pic>
      <p:sp>
        <p:nvSpPr>
          <p:cNvPr id="289" name="Google Shape;289;p32"/>
          <p:cNvSpPr txBox="1"/>
          <p:nvPr/>
        </p:nvSpPr>
        <p:spPr>
          <a:xfrm>
            <a:off x="362542" y="1163105"/>
            <a:ext cx="4198149" cy="671989"/>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4000" b="1" kern="0" dirty="0">
                <a:solidFill>
                  <a:srgbClr val="2F5496"/>
                </a:solidFill>
                <a:latin typeface="Century Gothic" panose="020B0502020202020204" pitchFamily="34" charset="0"/>
                <a:ea typeface="Century Gothic"/>
                <a:cs typeface="Century Gothic"/>
                <a:sym typeface="Century Gothic"/>
              </a:rPr>
              <a:t>Contenido</a:t>
            </a:r>
            <a:endParaRPr sz="4000" b="1" kern="0" dirty="0">
              <a:solidFill>
                <a:srgbClr val="2F5496"/>
              </a:solidFill>
              <a:latin typeface="Century Gothic" panose="020B0502020202020204" pitchFamily="34" charset="0"/>
              <a:ea typeface="Century Gothic"/>
              <a:cs typeface="Century Gothic"/>
              <a:sym typeface="Century Gothic"/>
            </a:endParaRPr>
          </a:p>
        </p:txBody>
      </p:sp>
      <p:pic>
        <p:nvPicPr>
          <p:cNvPr id="291" name="Google Shape;291;p32"/>
          <p:cNvPicPr preferRelativeResize="0"/>
          <p:nvPr/>
        </p:nvPicPr>
        <p:blipFill rotWithShape="1">
          <a:blip r:embed="rId5">
            <a:alphaModFix amt="35000"/>
          </a:blip>
          <a:srcRect l="77466"/>
          <a:stretch/>
        </p:blipFill>
        <p:spPr>
          <a:xfrm>
            <a:off x="71692" y="633778"/>
            <a:ext cx="1248092" cy="6236749"/>
          </a:xfrm>
          <a:prstGeom prst="rect">
            <a:avLst/>
          </a:prstGeom>
          <a:noFill/>
          <a:ln>
            <a:noFill/>
          </a:ln>
        </p:spPr>
      </p:pic>
      <p:pic>
        <p:nvPicPr>
          <p:cNvPr id="2" name="Picture 4">
            <a:extLst>
              <a:ext uri="{FF2B5EF4-FFF2-40B4-BE49-F238E27FC236}">
                <a16:creationId xmlns:a16="http://schemas.microsoft.com/office/drawing/2014/main" id="{DC485CC1-5E7E-5D63-47A5-F161C6041AA0}"/>
              </a:ext>
            </a:extLst>
          </p:cNvPr>
          <p:cNvPicPr>
            <a:picLocks noChangeAspect="1"/>
          </p:cNvPicPr>
          <p:nvPr/>
        </p:nvPicPr>
        <p:blipFill>
          <a:blip r:embed="rId6"/>
          <a:stretch>
            <a:fillRect/>
          </a:stretch>
        </p:blipFill>
        <p:spPr>
          <a:xfrm>
            <a:off x="10818146" y="237615"/>
            <a:ext cx="792323" cy="792323"/>
          </a:xfrm>
          <a:prstGeom prst="rect">
            <a:avLst/>
          </a:prstGeom>
        </p:spPr>
      </p:pic>
      <p:pic>
        <p:nvPicPr>
          <p:cNvPr id="1026" name="Picture 2" descr="Aprendiendo R studio. - 1 Introducción">
            <a:extLst>
              <a:ext uri="{FF2B5EF4-FFF2-40B4-BE49-F238E27FC236}">
                <a16:creationId xmlns:a16="http://schemas.microsoft.com/office/drawing/2014/main" id="{D5067F2B-BAAE-E109-BA48-A68530618F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1409" y="1762978"/>
            <a:ext cx="3823957" cy="1342866"/>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68;g2e5a8b74c22_0_0">
            <a:extLst>
              <a:ext uri="{FF2B5EF4-FFF2-40B4-BE49-F238E27FC236}">
                <a16:creationId xmlns:a16="http://schemas.microsoft.com/office/drawing/2014/main" id="{C1498558-FA83-846A-D52B-9A4CB0E4EF1D}"/>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5" name="Imagen 4">
            <a:extLst>
              <a:ext uri="{FF2B5EF4-FFF2-40B4-BE49-F238E27FC236}">
                <a16:creationId xmlns:a16="http://schemas.microsoft.com/office/drawing/2014/main" id="{6991C814-C1B7-BC8E-5E5A-905E6A1B68DB}"/>
              </a:ext>
            </a:extLst>
          </p:cNvPr>
          <p:cNvPicPr>
            <a:picLocks noChangeAspect="1"/>
          </p:cNvPicPr>
          <p:nvPr/>
        </p:nvPicPr>
        <p:blipFill>
          <a:blip r:embed="rId8"/>
          <a:srcRect l="2532" t="3854" r="9190" b="3757"/>
          <a:stretch/>
        </p:blipFill>
        <p:spPr>
          <a:xfrm>
            <a:off x="7739991" y="3148048"/>
            <a:ext cx="2046792" cy="212467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267;g2e5a8b74c22_0_0">
            <a:extLst>
              <a:ext uri="{FF2B5EF4-FFF2-40B4-BE49-F238E27FC236}">
                <a16:creationId xmlns:a16="http://schemas.microsoft.com/office/drawing/2014/main" id="{E5094835-21CB-8D1C-13D1-6F183083278D}"/>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1" y="98906"/>
            <a:ext cx="704211" cy="708421"/>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214309" y="74228"/>
            <a:ext cx="899340" cy="899340"/>
          </a:xfrm>
          <a:prstGeom prst="rect">
            <a:avLst/>
          </a:prstGeom>
        </p:spPr>
      </p:pic>
      <p:sp>
        <p:nvSpPr>
          <p:cNvPr id="6" name="Google Shape;269;g2e5a8b74c22_0_0">
            <a:extLst>
              <a:ext uri="{FF2B5EF4-FFF2-40B4-BE49-F238E27FC236}">
                <a16:creationId xmlns:a16="http://schemas.microsoft.com/office/drawing/2014/main" id="{8E71AE07-3BE9-E4ED-6882-FDC183DDB804}"/>
              </a:ext>
            </a:extLst>
          </p:cNvPr>
          <p:cNvSpPr txBox="1"/>
          <p:nvPr/>
        </p:nvSpPr>
        <p:spPr>
          <a:xfrm>
            <a:off x="902821" y="667828"/>
            <a:ext cx="10311487" cy="450000"/>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800" kern="0" dirty="0">
                <a:solidFill>
                  <a:srgbClr val="2F5496"/>
                </a:solidFill>
                <a:latin typeface="Century Gothic"/>
                <a:ea typeface="Century Gothic"/>
                <a:cs typeface="Century Gothic"/>
                <a:sym typeface="Century Gothic"/>
              </a:rPr>
              <a:t>1. Artículo</a:t>
            </a:r>
            <a:endParaRPr sz="2800" kern="0" dirty="0">
              <a:solidFill>
                <a:srgbClr val="8CB64A"/>
              </a:solidFill>
              <a:latin typeface="Century Gothic"/>
              <a:ea typeface="Century Gothic"/>
              <a:cs typeface="Century Gothic"/>
              <a:sym typeface="Century Gothic"/>
            </a:endParaRPr>
          </a:p>
        </p:txBody>
      </p:sp>
      <p:sp>
        <p:nvSpPr>
          <p:cNvPr id="14" name="TextBox 22">
            <a:extLst>
              <a:ext uri="{FF2B5EF4-FFF2-40B4-BE49-F238E27FC236}">
                <a16:creationId xmlns:a16="http://schemas.microsoft.com/office/drawing/2014/main" id="{54157279-36B4-7F88-BBE5-D3C7CEA42481}"/>
              </a:ext>
            </a:extLst>
          </p:cNvPr>
          <p:cNvSpPr txBox="1"/>
          <p:nvPr/>
        </p:nvSpPr>
        <p:spPr>
          <a:xfrm>
            <a:off x="748582" y="5531779"/>
            <a:ext cx="6098058" cy="338554"/>
          </a:xfrm>
          <a:prstGeom prst="rect">
            <a:avLst/>
          </a:prstGeom>
          <a:noFill/>
        </p:spPr>
        <p:txBody>
          <a:bodyPr wrap="square">
            <a:spAutoFit/>
          </a:bodyPr>
          <a:lstStyle/>
          <a:p>
            <a:r>
              <a:rPr lang="en-US" sz="1600" dirty="0">
                <a:latin typeface="Century Gothic" panose="020B0502020202020204" pitchFamily="34" charset="0"/>
              </a:rPr>
              <a:t>Prado </a:t>
            </a:r>
            <a:r>
              <a:rPr lang="en-US" sz="1600" i="1" dirty="0">
                <a:latin typeface="Century Gothic" panose="020B0502020202020204" pitchFamily="34" charset="0"/>
              </a:rPr>
              <a:t>et al. </a:t>
            </a:r>
            <a:r>
              <a:rPr lang="en-US" sz="1600" dirty="0">
                <a:latin typeface="Century Gothic" panose="020B0502020202020204" pitchFamily="34" charset="0"/>
              </a:rPr>
              <a:t>(2024)</a:t>
            </a:r>
          </a:p>
        </p:txBody>
      </p:sp>
      <p:sp>
        <p:nvSpPr>
          <p:cNvPr id="16" name="TextBox 27">
            <a:extLst>
              <a:ext uri="{FF2B5EF4-FFF2-40B4-BE49-F238E27FC236}">
                <a16:creationId xmlns:a16="http://schemas.microsoft.com/office/drawing/2014/main" id="{765D583C-C303-71D9-87C5-15A69550CAEB}"/>
              </a:ext>
            </a:extLst>
          </p:cNvPr>
          <p:cNvSpPr txBox="1"/>
          <p:nvPr/>
        </p:nvSpPr>
        <p:spPr>
          <a:xfrm>
            <a:off x="748582" y="5870333"/>
            <a:ext cx="6098058" cy="338554"/>
          </a:xfrm>
          <a:prstGeom prst="rect">
            <a:avLst/>
          </a:prstGeom>
          <a:noFill/>
        </p:spPr>
        <p:txBody>
          <a:bodyPr wrap="square">
            <a:spAutoFit/>
          </a:bodyPr>
          <a:lstStyle/>
          <a:p>
            <a:r>
              <a:rPr lang="es-PE" sz="1600" b="0" i="0" u="none" strike="noStrike" dirty="0">
                <a:solidFill>
                  <a:srgbClr val="333333"/>
                </a:solidFill>
                <a:effectLst/>
                <a:latin typeface="Helvetica" panose="020B0604020202020204" pitchFamily="34" charset="0"/>
                <a:hlinkClick r:id="rId4"/>
              </a:rPr>
              <a:t>doi:10.32604/jrm.2024.052481</a:t>
            </a:r>
            <a:endParaRPr lang="en-US" sz="1600" dirty="0">
              <a:latin typeface="Century Gothic" panose="020B0502020202020204" pitchFamily="34" charset="0"/>
            </a:endParaRPr>
          </a:p>
        </p:txBody>
      </p:sp>
    </p:spTree>
    <p:extLst>
      <p:ext uri="{BB962C8B-B14F-4D97-AF65-F5344CB8AC3E}">
        <p14:creationId xmlns:p14="http://schemas.microsoft.com/office/powerpoint/2010/main" val="2520923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267;g2e5a8b74c22_0_0">
            <a:extLst>
              <a:ext uri="{FF2B5EF4-FFF2-40B4-BE49-F238E27FC236}">
                <a16:creationId xmlns:a16="http://schemas.microsoft.com/office/drawing/2014/main" id="{E5094835-21CB-8D1C-13D1-6F183083278D}"/>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1" y="98906"/>
            <a:ext cx="899340" cy="87466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214309" y="74228"/>
            <a:ext cx="899340" cy="899340"/>
          </a:xfrm>
          <a:prstGeom prst="rect">
            <a:avLst/>
          </a:prstGeom>
        </p:spPr>
      </p:pic>
      <p:sp>
        <p:nvSpPr>
          <p:cNvPr id="11" name="CuadroTexto 10">
            <a:extLst>
              <a:ext uri="{FF2B5EF4-FFF2-40B4-BE49-F238E27FC236}">
                <a16:creationId xmlns:a16="http://schemas.microsoft.com/office/drawing/2014/main" id="{C577BE13-55D2-E780-DC9C-B74D412E479D}"/>
              </a:ext>
            </a:extLst>
          </p:cNvPr>
          <p:cNvSpPr txBox="1"/>
          <p:nvPr/>
        </p:nvSpPr>
        <p:spPr>
          <a:xfrm>
            <a:off x="1320018" y="1225040"/>
            <a:ext cx="9551963" cy="4801314"/>
          </a:xfrm>
          <a:prstGeom prst="rect">
            <a:avLst/>
          </a:prstGeom>
          <a:noFill/>
        </p:spPr>
        <p:txBody>
          <a:bodyPr wrap="square">
            <a:spAutoFit/>
          </a:bodyPr>
          <a:lstStyle/>
          <a:p>
            <a:pPr marL="0" marR="0" algn="just">
              <a:spcBef>
                <a:spcPts val="0"/>
              </a:spcBef>
              <a:spcAft>
                <a:spcPts val="0"/>
              </a:spcAft>
              <a:tabLst>
                <a:tab pos="3429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pPr>
            <a:r>
              <a:rPr lang="es-ES" b="1" kern="0" dirty="0">
                <a:solidFill>
                  <a:srgbClr val="000000"/>
                </a:solidFill>
                <a:latin typeface="Century Gothic (Cuerpo)"/>
                <a:sym typeface="Lora"/>
              </a:rPr>
              <a:t>Objetivo general</a:t>
            </a:r>
            <a:endParaRPr lang="en-US" b="1" kern="0" dirty="0">
              <a:solidFill>
                <a:srgbClr val="000000"/>
              </a:solidFill>
              <a:latin typeface="Century Gothic (Cuerpo)"/>
              <a:sym typeface="Lora"/>
            </a:endParaRPr>
          </a:p>
          <a:p>
            <a:pPr marL="342900" marR="0" lvl="0" indent="-342900" algn="just">
              <a:spcBef>
                <a:spcPts val="0"/>
              </a:spcBef>
              <a:spcAft>
                <a:spcPts val="0"/>
              </a:spcAft>
              <a:buFont typeface="Wingdings" panose="05000000000000000000" pitchFamily="2" charset="2"/>
              <a:buChar char=""/>
              <a:tabLst>
                <a:tab pos="3429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pPr>
            <a:r>
              <a:rPr lang="es-ES" kern="0" dirty="0">
                <a:solidFill>
                  <a:srgbClr val="000000"/>
                </a:solidFill>
                <a:latin typeface="Century Gothic (Cuerpo)"/>
                <a:sym typeface="Lora"/>
              </a:rPr>
              <a:t>Aplicar </a:t>
            </a:r>
            <a:r>
              <a:rPr lang="es-ES" b="1" kern="0" dirty="0">
                <a:solidFill>
                  <a:srgbClr val="00B0F0"/>
                </a:solidFill>
                <a:latin typeface="Century Gothic (Cuerpo)"/>
                <a:sym typeface="Lora"/>
              </a:rPr>
              <a:t>pruebas estadísticas </a:t>
            </a:r>
            <a:r>
              <a:rPr lang="es-ES" kern="0" dirty="0">
                <a:solidFill>
                  <a:srgbClr val="000000"/>
                </a:solidFill>
                <a:latin typeface="Century Gothic (Cuerpo)"/>
                <a:sym typeface="Lora"/>
              </a:rPr>
              <a:t>para analizar y comparar datos de tamaños de fibras evaluados con el equipo Bauer </a:t>
            </a:r>
            <a:r>
              <a:rPr lang="es-ES" kern="0" dirty="0" err="1">
                <a:solidFill>
                  <a:srgbClr val="000000"/>
                </a:solidFill>
                <a:latin typeface="Century Gothic (Cuerpo)"/>
                <a:sym typeface="Lora"/>
              </a:rPr>
              <a:t>McNett</a:t>
            </a:r>
            <a:r>
              <a:rPr lang="es-ES" kern="0" dirty="0">
                <a:solidFill>
                  <a:srgbClr val="000000"/>
                </a:solidFill>
                <a:latin typeface="Century Gothic (Cuerpo)"/>
                <a:sym typeface="Lora"/>
              </a:rPr>
              <a:t>, utilizando como base el artículo " </a:t>
            </a:r>
            <a:r>
              <a:rPr lang="es-ES" kern="0" dirty="0" err="1">
                <a:solidFill>
                  <a:srgbClr val="000000"/>
                </a:solidFill>
                <a:latin typeface="Century Gothic (Cuerpo)"/>
                <a:sym typeface="Lora"/>
              </a:rPr>
              <a:t>Potential</a:t>
            </a:r>
            <a:r>
              <a:rPr lang="es-ES" kern="0" dirty="0">
                <a:solidFill>
                  <a:srgbClr val="000000"/>
                </a:solidFill>
                <a:latin typeface="Century Gothic (Cuerpo)"/>
                <a:sym typeface="Lora"/>
              </a:rPr>
              <a:t> </a:t>
            </a:r>
            <a:r>
              <a:rPr lang="es-ES" kern="0" dirty="0" err="1">
                <a:solidFill>
                  <a:srgbClr val="000000"/>
                </a:solidFill>
                <a:latin typeface="Century Gothic (Cuerpo)"/>
                <a:sym typeface="Lora"/>
              </a:rPr>
              <a:t>of</a:t>
            </a:r>
            <a:r>
              <a:rPr lang="es-ES" kern="0" dirty="0">
                <a:solidFill>
                  <a:srgbClr val="000000"/>
                </a:solidFill>
                <a:latin typeface="Century Gothic (Cuerpo)"/>
                <a:sym typeface="Lora"/>
              </a:rPr>
              <a:t> </a:t>
            </a:r>
            <a:r>
              <a:rPr lang="es-ES" kern="0" dirty="0" err="1">
                <a:solidFill>
                  <a:srgbClr val="000000"/>
                </a:solidFill>
                <a:latin typeface="Century Gothic (Cuerpo)"/>
                <a:sym typeface="Lora"/>
              </a:rPr>
              <a:t>Bamboo</a:t>
            </a:r>
            <a:r>
              <a:rPr lang="es-ES" kern="0" dirty="0">
                <a:solidFill>
                  <a:srgbClr val="000000"/>
                </a:solidFill>
                <a:latin typeface="Century Gothic (Cuerpo)"/>
                <a:sym typeface="Lora"/>
              </a:rPr>
              <a:t> </a:t>
            </a:r>
            <a:r>
              <a:rPr lang="es-ES" kern="0" dirty="0" err="1">
                <a:solidFill>
                  <a:srgbClr val="000000"/>
                </a:solidFill>
                <a:latin typeface="Century Gothic (Cuerpo)"/>
                <a:sym typeface="Lora"/>
              </a:rPr>
              <a:t>Species</a:t>
            </a:r>
            <a:r>
              <a:rPr lang="es-ES" kern="0" dirty="0">
                <a:solidFill>
                  <a:srgbClr val="000000"/>
                </a:solidFill>
                <a:latin typeface="Century Gothic (Cuerpo)"/>
                <a:sym typeface="Lora"/>
              </a:rPr>
              <a:t> </a:t>
            </a:r>
            <a:r>
              <a:rPr lang="es-ES" i="1" kern="0" dirty="0">
                <a:solidFill>
                  <a:srgbClr val="000000"/>
                </a:solidFill>
                <a:latin typeface="Century Gothic (Cuerpo)"/>
                <a:sym typeface="Lora"/>
              </a:rPr>
              <a:t>Guadua </a:t>
            </a:r>
            <a:r>
              <a:rPr lang="es-ES" i="1" kern="0" dirty="0" err="1">
                <a:solidFill>
                  <a:srgbClr val="000000"/>
                </a:solidFill>
                <a:latin typeface="Century Gothic (Cuerpo)"/>
                <a:sym typeface="Lora"/>
              </a:rPr>
              <a:t>trinii</a:t>
            </a:r>
            <a:r>
              <a:rPr lang="es-ES" i="1" kern="0" dirty="0">
                <a:solidFill>
                  <a:srgbClr val="000000"/>
                </a:solidFill>
                <a:latin typeface="Century Gothic (Cuerpo)"/>
                <a:sym typeface="Lora"/>
              </a:rPr>
              <a:t> </a:t>
            </a:r>
            <a:r>
              <a:rPr lang="es-ES" kern="0" dirty="0">
                <a:solidFill>
                  <a:srgbClr val="000000"/>
                </a:solidFill>
                <a:latin typeface="Century Gothic (Cuerpo)"/>
                <a:sym typeface="Lora"/>
              </a:rPr>
              <a:t>and </a:t>
            </a:r>
            <a:r>
              <a:rPr lang="es-ES" i="1" kern="0" dirty="0">
                <a:solidFill>
                  <a:srgbClr val="000000"/>
                </a:solidFill>
                <a:latin typeface="Century Gothic (Cuerpo)"/>
                <a:sym typeface="Lora"/>
              </a:rPr>
              <a:t>Guadua angustifolia</a:t>
            </a:r>
            <a:r>
              <a:rPr lang="es-ES" kern="0" dirty="0">
                <a:solidFill>
                  <a:srgbClr val="000000"/>
                </a:solidFill>
                <a:latin typeface="Century Gothic (Cuerpo)"/>
                <a:sym typeface="Lora"/>
              </a:rPr>
              <a:t> </a:t>
            </a:r>
            <a:r>
              <a:rPr lang="es-ES" kern="0" dirty="0" err="1">
                <a:solidFill>
                  <a:srgbClr val="000000"/>
                </a:solidFill>
                <a:latin typeface="Century Gothic (Cuerpo)"/>
                <a:sym typeface="Lora"/>
              </a:rPr>
              <a:t>for</a:t>
            </a:r>
            <a:r>
              <a:rPr lang="es-ES" kern="0" dirty="0">
                <a:solidFill>
                  <a:srgbClr val="000000"/>
                </a:solidFill>
                <a:latin typeface="Century Gothic (Cuerpo)"/>
                <a:sym typeface="Lora"/>
              </a:rPr>
              <a:t> </a:t>
            </a:r>
            <a:r>
              <a:rPr lang="es-ES" kern="0" dirty="0" err="1">
                <a:solidFill>
                  <a:srgbClr val="000000"/>
                </a:solidFill>
                <a:latin typeface="Century Gothic (Cuerpo)"/>
                <a:sym typeface="Lora"/>
              </a:rPr>
              <a:t>Nanocellulose</a:t>
            </a:r>
            <a:r>
              <a:rPr lang="es-ES" kern="0" dirty="0">
                <a:solidFill>
                  <a:srgbClr val="000000"/>
                </a:solidFill>
                <a:latin typeface="Century Gothic (Cuerpo)"/>
                <a:sym typeface="Lora"/>
              </a:rPr>
              <a:t> </a:t>
            </a:r>
            <a:r>
              <a:rPr lang="es-ES" kern="0" dirty="0" err="1">
                <a:solidFill>
                  <a:srgbClr val="000000"/>
                </a:solidFill>
                <a:latin typeface="Century Gothic (Cuerpo)"/>
                <a:sym typeface="Lora"/>
              </a:rPr>
              <a:t>Production</a:t>
            </a:r>
            <a:r>
              <a:rPr lang="es-ES" kern="0" dirty="0">
                <a:solidFill>
                  <a:srgbClr val="000000"/>
                </a:solidFill>
                <a:latin typeface="Century Gothic (Cuerpo)"/>
                <a:sym typeface="Lora"/>
              </a:rPr>
              <a:t>"".</a:t>
            </a:r>
            <a:endParaRPr lang="en-US" kern="0" dirty="0">
              <a:solidFill>
                <a:srgbClr val="000000"/>
              </a:solidFill>
              <a:latin typeface="Century Gothic (Cuerpo)"/>
              <a:sym typeface="Lora"/>
            </a:endParaRPr>
          </a:p>
          <a:p>
            <a:pPr marL="0" marR="0" algn="just">
              <a:spcBef>
                <a:spcPts val="0"/>
              </a:spcBef>
              <a:spcAft>
                <a:spcPts val="0"/>
              </a:spcAft>
              <a:tabLst>
                <a:tab pos="3429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pPr>
            <a:r>
              <a:rPr lang="es-ES" kern="0" dirty="0">
                <a:solidFill>
                  <a:srgbClr val="000000"/>
                </a:solidFill>
                <a:latin typeface="Century Gothic (Cuerpo)"/>
                <a:sym typeface="Lora"/>
              </a:rPr>
              <a:t> </a:t>
            </a:r>
            <a:endParaRPr lang="en-US" kern="0" dirty="0">
              <a:solidFill>
                <a:srgbClr val="000000"/>
              </a:solidFill>
              <a:latin typeface="Century Gothic (Cuerpo)"/>
              <a:sym typeface="Lora"/>
            </a:endParaRPr>
          </a:p>
          <a:p>
            <a:pPr marL="0" marR="0" algn="just">
              <a:spcBef>
                <a:spcPts val="0"/>
              </a:spcBef>
              <a:spcAft>
                <a:spcPts val="0"/>
              </a:spcAft>
              <a:tabLst>
                <a:tab pos="3429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pPr>
            <a:r>
              <a:rPr lang="es-ES" b="1" kern="0" dirty="0">
                <a:solidFill>
                  <a:srgbClr val="000000"/>
                </a:solidFill>
                <a:latin typeface="Century Gothic (Cuerpo)"/>
                <a:sym typeface="Lora"/>
              </a:rPr>
              <a:t>Objetivos específicos</a:t>
            </a:r>
            <a:endParaRPr lang="en-US" b="1" kern="0" dirty="0">
              <a:solidFill>
                <a:srgbClr val="000000"/>
              </a:solidFill>
              <a:latin typeface="Century Gothic (Cuerpo)"/>
              <a:sym typeface="Lora"/>
            </a:endParaRPr>
          </a:p>
          <a:p>
            <a:pPr marL="342900" marR="0" lvl="0" indent="-342900" algn="just">
              <a:spcBef>
                <a:spcPts val="0"/>
              </a:spcBef>
              <a:spcAft>
                <a:spcPts val="0"/>
              </a:spcAft>
              <a:buFont typeface="Wingdings" panose="05000000000000000000" pitchFamily="2" charset="2"/>
              <a:buChar char=""/>
            </a:pPr>
            <a:r>
              <a:rPr lang="es-ES" kern="0" dirty="0">
                <a:solidFill>
                  <a:srgbClr val="000000"/>
                </a:solidFill>
                <a:latin typeface="Century Gothic (Cuerpo)"/>
                <a:sym typeface="Lora"/>
              </a:rPr>
              <a:t>Implementar el </a:t>
            </a:r>
            <a:r>
              <a:rPr lang="es-ES" b="1" kern="0" dirty="0">
                <a:solidFill>
                  <a:srgbClr val="00B0F0"/>
                </a:solidFill>
                <a:latin typeface="Century Gothic (Cuerpo)"/>
                <a:sym typeface="Lora"/>
              </a:rPr>
              <a:t>Diseño de Bloques Completos al Azar (DBCA) </a:t>
            </a:r>
            <a:r>
              <a:rPr lang="es-ES" kern="0" dirty="0">
                <a:solidFill>
                  <a:srgbClr val="000000"/>
                </a:solidFill>
                <a:latin typeface="Century Gothic (Cuerpo)"/>
                <a:sym typeface="Lora"/>
              </a:rPr>
              <a:t>para controlar la variabilidad entre los bloques y facilitar la aplicación de métodos estadísticos rigurosos en el análisis de los datos de tamaño de fibras.</a:t>
            </a:r>
          </a:p>
          <a:p>
            <a:pPr marL="342900" marR="0" lvl="0" indent="-342900" algn="just">
              <a:spcBef>
                <a:spcPts val="0"/>
              </a:spcBef>
              <a:spcAft>
                <a:spcPts val="0"/>
              </a:spcAft>
              <a:buFont typeface="Wingdings" panose="05000000000000000000" pitchFamily="2" charset="2"/>
              <a:buChar char=""/>
            </a:pPr>
            <a:r>
              <a:rPr lang="es-ES" kern="0" dirty="0">
                <a:solidFill>
                  <a:srgbClr val="000000"/>
                </a:solidFill>
                <a:latin typeface="Century Gothic (Cuerpo)"/>
                <a:sym typeface="Lora"/>
              </a:rPr>
              <a:t>Aplicar el </a:t>
            </a:r>
            <a:r>
              <a:rPr lang="es-ES" b="1" kern="0" dirty="0">
                <a:solidFill>
                  <a:srgbClr val="00B0F0"/>
                </a:solidFill>
                <a:latin typeface="Century Gothic (Cuerpo)"/>
                <a:sym typeface="Lora"/>
              </a:rPr>
              <a:t>análisis de varianza (ANOVA) </a:t>
            </a:r>
            <a:r>
              <a:rPr lang="es-ES" kern="0" dirty="0">
                <a:solidFill>
                  <a:srgbClr val="000000"/>
                </a:solidFill>
                <a:latin typeface="Century Gothic (Cuerpo)"/>
                <a:sym typeface="Lora"/>
              </a:rPr>
              <a:t>para determinar la existencia de diferencias significativas en el tamaño de las fibras de bambú, complementado con las </a:t>
            </a:r>
            <a:r>
              <a:rPr lang="es-ES" b="1" kern="0" dirty="0">
                <a:solidFill>
                  <a:srgbClr val="00B0F0"/>
                </a:solidFill>
                <a:latin typeface="Century Gothic (Cuerpo)"/>
                <a:sym typeface="Lora"/>
              </a:rPr>
              <a:t>pruebas de normalidad de Shapiro-Wilk y de homogeneidad de varianzas de Bartlett.</a:t>
            </a:r>
          </a:p>
          <a:p>
            <a:pPr marL="342900" marR="0" lvl="0" indent="-342900" algn="just">
              <a:spcBef>
                <a:spcPts val="0"/>
              </a:spcBef>
              <a:spcAft>
                <a:spcPts val="0"/>
              </a:spcAft>
              <a:buFont typeface="Wingdings" panose="05000000000000000000" pitchFamily="2" charset="2"/>
              <a:buChar char=""/>
            </a:pPr>
            <a:r>
              <a:rPr lang="es-ES" sz="1800" dirty="0">
                <a:effectLst/>
                <a:latin typeface="Times New Roman" panose="02020603050405020304" pitchFamily="18" charset="0"/>
                <a:ea typeface="Times New Roman" panose="02020603050405020304" pitchFamily="18" charset="0"/>
              </a:rPr>
              <a:t>Realizar un análisis </a:t>
            </a:r>
            <a:r>
              <a:rPr lang="es-ES" sz="1800" dirty="0" err="1">
                <a:effectLst/>
                <a:latin typeface="Times New Roman" panose="02020603050405020304" pitchFamily="18" charset="0"/>
                <a:ea typeface="Times New Roman" panose="02020603050405020304" pitchFamily="18" charset="0"/>
              </a:rPr>
              <a:t>post-hoc</a:t>
            </a:r>
            <a:r>
              <a:rPr lang="es-ES" sz="1800" dirty="0">
                <a:effectLst/>
                <a:latin typeface="Times New Roman" panose="02020603050405020304" pitchFamily="18" charset="0"/>
                <a:ea typeface="Times New Roman" panose="02020603050405020304" pitchFamily="18" charset="0"/>
              </a:rPr>
              <a:t> mediante la prueba de Tukey para identificar comparaciones significativas entre los factores de emisión, y aplicar la prueba de Durbin-Watson para verificar la independencia de los residuos en el modelo</a:t>
            </a:r>
            <a:endParaRPr lang="en-US" kern="0" dirty="0">
              <a:solidFill>
                <a:srgbClr val="000000"/>
              </a:solidFill>
              <a:latin typeface="Century Gothic (Cuerpo)"/>
              <a:sym typeface="Lora"/>
            </a:endParaRPr>
          </a:p>
        </p:txBody>
      </p:sp>
      <p:sp>
        <p:nvSpPr>
          <p:cNvPr id="12" name="Google Shape;269;g2e5a8b74c22_0_0">
            <a:extLst>
              <a:ext uri="{FF2B5EF4-FFF2-40B4-BE49-F238E27FC236}">
                <a16:creationId xmlns:a16="http://schemas.microsoft.com/office/drawing/2014/main" id="{A8DB33AD-7E90-1CC3-EF23-19B265203929}"/>
              </a:ext>
            </a:extLst>
          </p:cNvPr>
          <p:cNvSpPr txBox="1"/>
          <p:nvPr/>
        </p:nvSpPr>
        <p:spPr>
          <a:xfrm>
            <a:off x="971341" y="586347"/>
            <a:ext cx="10311487" cy="450000"/>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800" kern="0" dirty="0">
                <a:solidFill>
                  <a:srgbClr val="2F5496"/>
                </a:solidFill>
                <a:latin typeface="Century Gothic"/>
                <a:ea typeface="Century Gothic"/>
                <a:cs typeface="Century Gothic"/>
                <a:sym typeface="Century Gothic"/>
              </a:rPr>
              <a:t>2. Objetivos</a:t>
            </a:r>
            <a:endParaRPr sz="2800" kern="0" dirty="0">
              <a:solidFill>
                <a:srgbClr val="8CB64A"/>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408799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267;g2e5a8b74c22_0_0">
            <a:extLst>
              <a:ext uri="{FF2B5EF4-FFF2-40B4-BE49-F238E27FC236}">
                <a16:creationId xmlns:a16="http://schemas.microsoft.com/office/drawing/2014/main" id="{E5094835-21CB-8D1C-13D1-6F183083278D}"/>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9" y="6565976"/>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1" y="98906"/>
            <a:ext cx="899340" cy="87466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214309" y="74228"/>
            <a:ext cx="899340" cy="899340"/>
          </a:xfrm>
          <a:prstGeom prst="rect">
            <a:avLst/>
          </a:prstGeom>
        </p:spPr>
      </p:pic>
      <p:sp>
        <p:nvSpPr>
          <p:cNvPr id="7" name="Google Shape;71;p12">
            <a:extLst>
              <a:ext uri="{FF2B5EF4-FFF2-40B4-BE49-F238E27FC236}">
                <a16:creationId xmlns:a16="http://schemas.microsoft.com/office/drawing/2014/main" id="{53297F01-C3D2-6574-4C47-36FB85C05006}"/>
              </a:ext>
            </a:extLst>
          </p:cNvPr>
          <p:cNvSpPr txBox="1">
            <a:spLocks/>
          </p:cNvSpPr>
          <p:nvPr/>
        </p:nvSpPr>
        <p:spPr>
          <a:xfrm>
            <a:off x="521671" y="762007"/>
            <a:ext cx="8540660" cy="2546254"/>
          </a:xfrm>
          <a:prstGeom prst="rect">
            <a:avLst/>
          </a:prstGeom>
          <a:noFill/>
          <a:ln>
            <a:noFill/>
          </a:ln>
        </p:spPr>
        <p:txBody>
          <a:bodyPr spcFirstLastPara="1" wrap="square" lIns="121869" tIns="121869" rIns="121869" bIns="121869"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pPr marL="342900" indent="-342900" algn="just" defTabSz="457200">
              <a:buFont typeface="Wingdings" panose="05000000000000000000" pitchFamily="2" charset="2"/>
              <a:buChar char="§"/>
            </a:pPr>
            <a:r>
              <a:rPr lang="es-ES" sz="2600" b="0" kern="0" dirty="0">
                <a:latin typeface="Century Gothic (Cuerpo)"/>
              </a:rPr>
              <a:t>DBCA (Diseño de Bloques Completos al Azar)</a:t>
            </a:r>
          </a:p>
          <a:p>
            <a:pPr marL="342900" indent="-342900" algn="just" defTabSz="457200">
              <a:buFont typeface="Wingdings" panose="05000000000000000000" pitchFamily="2" charset="2"/>
              <a:buChar char="§"/>
            </a:pPr>
            <a:r>
              <a:rPr lang="es-ES" sz="2600" b="0" kern="0" dirty="0">
                <a:latin typeface="Century Gothic (Cuerpo)"/>
              </a:rPr>
              <a:t>ANOVA (Análisis de varianza)</a:t>
            </a:r>
          </a:p>
          <a:p>
            <a:pPr marL="342900" indent="-342900" algn="just" defTabSz="457200">
              <a:buFont typeface="Wingdings" panose="05000000000000000000" pitchFamily="2" charset="2"/>
              <a:buChar char="§"/>
            </a:pPr>
            <a:r>
              <a:rPr lang="es-ES" sz="2600" b="0" kern="0" dirty="0">
                <a:latin typeface="Century Gothic (Cuerpo)"/>
              </a:rPr>
              <a:t>Prueba Shapiro-Wilk </a:t>
            </a:r>
          </a:p>
          <a:p>
            <a:pPr marL="342900" indent="-342900" algn="just" defTabSz="457200">
              <a:buFont typeface="Wingdings" panose="05000000000000000000" pitchFamily="2" charset="2"/>
              <a:buChar char="§"/>
            </a:pPr>
            <a:r>
              <a:rPr lang="es-ES" sz="2600" b="0" kern="0" dirty="0">
                <a:latin typeface="Century Gothic (Cuerpo)"/>
              </a:rPr>
              <a:t>Prueba de Bartlett</a:t>
            </a:r>
          </a:p>
          <a:p>
            <a:pPr marL="342900" indent="-342900" defTabSz="457200">
              <a:buFont typeface="Wingdings" panose="05000000000000000000" pitchFamily="2" charset="2"/>
              <a:buChar char="§"/>
            </a:pPr>
            <a:r>
              <a:rPr lang="es-ES" sz="2600" b="0" kern="0" dirty="0">
                <a:latin typeface="Century Gothic (Cuerpo)"/>
              </a:rPr>
              <a:t>Prueba de Tukey</a:t>
            </a:r>
          </a:p>
          <a:p>
            <a:pPr marL="342900" indent="-342900" defTabSz="457200">
              <a:buFont typeface="Wingdings" panose="05000000000000000000" pitchFamily="2" charset="2"/>
              <a:buChar char="§"/>
            </a:pPr>
            <a:r>
              <a:rPr lang="es-ES" sz="2600" b="0" kern="0" dirty="0">
                <a:latin typeface="Century Gothic (Cuerpo)"/>
              </a:rPr>
              <a:t>Prueba de Durbin-Watson</a:t>
            </a:r>
          </a:p>
        </p:txBody>
      </p:sp>
      <p:sp>
        <p:nvSpPr>
          <p:cNvPr id="8" name="Google Shape;269;g2e5a8b74c22_0_0">
            <a:extLst>
              <a:ext uri="{FF2B5EF4-FFF2-40B4-BE49-F238E27FC236}">
                <a16:creationId xmlns:a16="http://schemas.microsoft.com/office/drawing/2014/main" id="{B0EBD216-0FE2-BBF5-1850-BAD7FD2A5150}"/>
              </a:ext>
            </a:extLst>
          </p:cNvPr>
          <p:cNvSpPr txBox="1"/>
          <p:nvPr/>
        </p:nvSpPr>
        <p:spPr>
          <a:xfrm>
            <a:off x="1000258" y="305232"/>
            <a:ext cx="7298644" cy="450000"/>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800" kern="0" dirty="0">
                <a:solidFill>
                  <a:srgbClr val="2F5496"/>
                </a:solidFill>
                <a:latin typeface="Century Gothic"/>
                <a:ea typeface="Century Gothic"/>
                <a:cs typeface="Century Gothic"/>
                <a:sym typeface="Century Gothic"/>
              </a:rPr>
              <a:t>3. Marco teórico</a:t>
            </a:r>
            <a:endParaRPr sz="2800" kern="0" dirty="0">
              <a:solidFill>
                <a:srgbClr val="8CB64A"/>
              </a:solidFill>
              <a:latin typeface="Century Gothic"/>
              <a:ea typeface="Century Gothic"/>
              <a:cs typeface="Century Gothic"/>
              <a:sym typeface="Century Gothic"/>
            </a:endParaRPr>
          </a:p>
        </p:txBody>
      </p:sp>
      <p:pic>
        <p:nvPicPr>
          <p:cNvPr id="10" name="Imagen 9">
            <a:extLst>
              <a:ext uri="{FF2B5EF4-FFF2-40B4-BE49-F238E27FC236}">
                <a16:creationId xmlns:a16="http://schemas.microsoft.com/office/drawing/2014/main" id="{D3E3EB27-06B4-316B-60C4-DD3603F7010D}"/>
              </a:ext>
            </a:extLst>
          </p:cNvPr>
          <p:cNvPicPr>
            <a:picLocks noChangeAspect="1"/>
          </p:cNvPicPr>
          <p:nvPr/>
        </p:nvPicPr>
        <p:blipFill>
          <a:blip r:embed="rId4">
            <a:extLst>
              <a:ext uri="{28A0092B-C50C-407E-A947-70E740481C1C}">
                <a14:useLocalDpi xmlns:a14="http://schemas.microsoft.com/office/drawing/2010/main" val="0"/>
              </a:ext>
            </a:extLst>
          </a:blip>
          <a:srcRect l="3573" t="1443" r="3709" b="4450"/>
          <a:stretch/>
        </p:blipFill>
        <p:spPr>
          <a:xfrm>
            <a:off x="8391522" y="134495"/>
            <a:ext cx="2730167" cy="2771068"/>
          </a:xfrm>
          <a:prstGeom prst="rect">
            <a:avLst/>
          </a:prstGeom>
        </p:spPr>
      </p:pic>
      <p:pic>
        <p:nvPicPr>
          <p:cNvPr id="12" name="Imagen 11">
            <a:extLst>
              <a:ext uri="{FF2B5EF4-FFF2-40B4-BE49-F238E27FC236}">
                <a16:creationId xmlns:a16="http://schemas.microsoft.com/office/drawing/2014/main" id="{BD65F116-5C90-EDA6-B8CF-AC6B1E06B1CC}"/>
              </a:ext>
            </a:extLst>
          </p:cNvPr>
          <p:cNvPicPr>
            <a:picLocks noChangeAspect="1"/>
          </p:cNvPicPr>
          <p:nvPr/>
        </p:nvPicPr>
        <p:blipFill>
          <a:blip r:embed="rId5">
            <a:extLst>
              <a:ext uri="{28A0092B-C50C-407E-A947-70E740481C1C}">
                <a14:useLocalDpi xmlns:a14="http://schemas.microsoft.com/office/drawing/2010/main" val="0"/>
              </a:ext>
            </a:extLst>
          </a:blip>
          <a:srcRect l="19778" t="14195" r="20324" b="11590"/>
          <a:stretch/>
        </p:blipFill>
        <p:spPr>
          <a:xfrm>
            <a:off x="9370275" y="3049822"/>
            <a:ext cx="2710757" cy="3446662"/>
          </a:xfrm>
          <a:prstGeom prst="rect">
            <a:avLst/>
          </a:prstGeom>
        </p:spPr>
      </p:pic>
      <p:pic>
        <p:nvPicPr>
          <p:cNvPr id="14" name="Imagen 13">
            <a:extLst>
              <a:ext uri="{FF2B5EF4-FFF2-40B4-BE49-F238E27FC236}">
                <a16:creationId xmlns:a16="http://schemas.microsoft.com/office/drawing/2014/main" id="{C28731CA-9555-10A3-D50E-2552B24A9D55}"/>
              </a:ext>
            </a:extLst>
          </p:cNvPr>
          <p:cNvPicPr>
            <a:picLocks noChangeAspect="1"/>
          </p:cNvPicPr>
          <p:nvPr/>
        </p:nvPicPr>
        <p:blipFill>
          <a:blip r:embed="rId6">
            <a:extLst>
              <a:ext uri="{28A0092B-C50C-407E-A947-70E740481C1C}">
                <a14:useLocalDpi xmlns:a14="http://schemas.microsoft.com/office/drawing/2010/main" val="0"/>
              </a:ext>
            </a:extLst>
          </a:blip>
          <a:srcRect l="14584" b="11311"/>
          <a:stretch/>
        </p:blipFill>
        <p:spPr>
          <a:xfrm>
            <a:off x="110968" y="3560391"/>
            <a:ext cx="2710756" cy="2936099"/>
          </a:xfrm>
          <a:prstGeom prst="rect">
            <a:avLst/>
          </a:prstGeom>
        </p:spPr>
      </p:pic>
      <p:pic>
        <p:nvPicPr>
          <p:cNvPr id="16" name="Imagen 15">
            <a:extLst>
              <a:ext uri="{FF2B5EF4-FFF2-40B4-BE49-F238E27FC236}">
                <a16:creationId xmlns:a16="http://schemas.microsoft.com/office/drawing/2014/main" id="{57B563E0-2A47-7165-CBE7-702565DA2C0E}"/>
              </a:ext>
            </a:extLst>
          </p:cNvPr>
          <p:cNvPicPr>
            <a:picLocks noChangeAspect="1"/>
          </p:cNvPicPr>
          <p:nvPr/>
        </p:nvPicPr>
        <p:blipFill>
          <a:blip r:embed="rId6">
            <a:extLst>
              <a:ext uri="{28A0092B-C50C-407E-A947-70E740481C1C}">
                <a14:useLocalDpi xmlns:a14="http://schemas.microsoft.com/office/drawing/2010/main" val="0"/>
              </a:ext>
            </a:extLst>
          </a:blip>
          <a:srcRect l="81533" t="44696" b="37812"/>
          <a:stretch/>
        </p:blipFill>
        <p:spPr>
          <a:xfrm>
            <a:off x="1829046" y="4433093"/>
            <a:ext cx="871951" cy="355364"/>
          </a:xfrm>
          <a:prstGeom prst="rect">
            <a:avLst/>
          </a:prstGeom>
        </p:spPr>
      </p:pic>
      <p:pic>
        <p:nvPicPr>
          <p:cNvPr id="17" name="Imagen 16">
            <a:extLst>
              <a:ext uri="{FF2B5EF4-FFF2-40B4-BE49-F238E27FC236}">
                <a16:creationId xmlns:a16="http://schemas.microsoft.com/office/drawing/2014/main" id="{97CA503B-F09D-0C0C-54BF-6460E8C1B5A3}"/>
              </a:ext>
            </a:extLst>
          </p:cNvPr>
          <p:cNvPicPr>
            <a:picLocks noChangeAspect="1"/>
          </p:cNvPicPr>
          <p:nvPr/>
        </p:nvPicPr>
        <p:blipFill>
          <a:blip r:embed="rId6">
            <a:extLst>
              <a:ext uri="{28A0092B-C50C-407E-A947-70E740481C1C}">
                <a14:useLocalDpi xmlns:a14="http://schemas.microsoft.com/office/drawing/2010/main" val="0"/>
              </a:ext>
            </a:extLst>
          </a:blip>
          <a:srcRect l="81533" t="44696" b="37812"/>
          <a:stretch/>
        </p:blipFill>
        <p:spPr>
          <a:xfrm>
            <a:off x="1116265" y="9544219"/>
            <a:ext cx="2348238" cy="310164"/>
          </a:xfrm>
          <a:prstGeom prst="rect">
            <a:avLst/>
          </a:prstGeom>
        </p:spPr>
      </p:pic>
      <p:pic>
        <p:nvPicPr>
          <p:cNvPr id="21" name="Imagen 20">
            <a:extLst>
              <a:ext uri="{FF2B5EF4-FFF2-40B4-BE49-F238E27FC236}">
                <a16:creationId xmlns:a16="http://schemas.microsoft.com/office/drawing/2014/main" id="{FBDEA74D-38B8-14D3-01A0-2936EC4585E3}"/>
              </a:ext>
            </a:extLst>
          </p:cNvPr>
          <p:cNvPicPr>
            <a:picLocks noChangeAspect="1"/>
          </p:cNvPicPr>
          <p:nvPr/>
        </p:nvPicPr>
        <p:blipFill>
          <a:blip r:embed="rId7">
            <a:extLst>
              <a:ext uri="{28A0092B-C50C-407E-A947-70E740481C1C}">
                <a14:useLocalDpi xmlns:a14="http://schemas.microsoft.com/office/drawing/2010/main" val="0"/>
              </a:ext>
            </a:extLst>
          </a:blip>
          <a:srcRect l="7675" t="6779" r="8427" b="8658"/>
          <a:stretch/>
        </p:blipFill>
        <p:spPr>
          <a:xfrm>
            <a:off x="2960472" y="3578458"/>
            <a:ext cx="2664636" cy="2685790"/>
          </a:xfrm>
          <a:prstGeom prst="rect">
            <a:avLst/>
          </a:prstGeom>
        </p:spPr>
      </p:pic>
      <p:pic>
        <p:nvPicPr>
          <p:cNvPr id="24" name="Imagen 23">
            <a:extLst>
              <a:ext uri="{FF2B5EF4-FFF2-40B4-BE49-F238E27FC236}">
                <a16:creationId xmlns:a16="http://schemas.microsoft.com/office/drawing/2014/main" id="{F130CAB3-746E-2F92-8150-80825013CF30}"/>
              </a:ext>
            </a:extLst>
          </p:cNvPr>
          <p:cNvPicPr>
            <a:picLocks noChangeAspect="1"/>
          </p:cNvPicPr>
          <p:nvPr/>
        </p:nvPicPr>
        <p:blipFill>
          <a:blip r:embed="rId7">
            <a:extLst>
              <a:ext uri="{28A0092B-C50C-407E-A947-70E740481C1C}">
                <a14:useLocalDpi xmlns:a14="http://schemas.microsoft.com/office/drawing/2010/main" val="0"/>
              </a:ext>
            </a:extLst>
          </a:blip>
          <a:srcRect l="52857" t="12187" r="8427" b="81522"/>
          <a:stretch/>
        </p:blipFill>
        <p:spPr>
          <a:xfrm>
            <a:off x="2965877" y="6040865"/>
            <a:ext cx="1081179" cy="455627"/>
          </a:xfrm>
          <a:prstGeom prst="rect">
            <a:avLst/>
          </a:prstGeom>
        </p:spPr>
      </p:pic>
      <p:sp>
        <p:nvSpPr>
          <p:cNvPr id="26" name="Rectángulo 25">
            <a:extLst>
              <a:ext uri="{FF2B5EF4-FFF2-40B4-BE49-F238E27FC236}">
                <a16:creationId xmlns:a16="http://schemas.microsoft.com/office/drawing/2014/main" id="{12C91B8B-5876-0793-DB1D-F5E22208371D}"/>
              </a:ext>
            </a:extLst>
          </p:cNvPr>
          <p:cNvSpPr/>
          <p:nvPr/>
        </p:nvSpPr>
        <p:spPr>
          <a:xfrm>
            <a:off x="2965877" y="6034090"/>
            <a:ext cx="1081179" cy="46240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EQUAL VARIANCES</a:t>
            </a:r>
            <a:endParaRPr lang="es-PE" sz="1200" dirty="0"/>
          </a:p>
        </p:txBody>
      </p:sp>
      <p:pic>
        <p:nvPicPr>
          <p:cNvPr id="28" name="Imagen 27">
            <a:extLst>
              <a:ext uri="{FF2B5EF4-FFF2-40B4-BE49-F238E27FC236}">
                <a16:creationId xmlns:a16="http://schemas.microsoft.com/office/drawing/2014/main" id="{1BB33898-D7AD-D032-6142-AE0958A87D29}"/>
              </a:ext>
            </a:extLst>
          </p:cNvPr>
          <p:cNvPicPr>
            <a:picLocks noChangeAspect="1"/>
          </p:cNvPicPr>
          <p:nvPr/>
        </p:nvPicPr>
        <p:blipFill>
          <a:blip r:embed="rId7">
            <a:extLst>
              <a:ext uri="{28A0092B-C50C-407E-A947-70E740481C1C}">
                <a14:useLocalDpi xmlns:a14="http://schemas.microsoft.com/office/drawing/2010/main" val="0"/>
              </a:ext>
            </a:extLst>
          </a:blip>
          <a:srcRect l="52857" t="12187" r="8427" b="81522"/>
          <a:stretch/>
        </p:blipFill>
        <p:spPr>
          <a:xfrm>
            <a:off x="4522987" y="6040865"/>
            <a:ext cx="1102121" cy="455627"/>
          </a:xfrm>
          <a:prstGeom prst="rect">
            <a:avLst/>
          </a:prstGeom>
        </p:spPr>
      </p:pic>
      <p:sp>
        <p:nvSpPr>
          <p:cNvPr id="29" name="Rectángulo 28">
            <a:extLst>
              <a:ext uri="{FF2B5EF4-FFF2-40B4-BE49-F238E27FC236}">
                <a16:creationId xmlns:a16="http://schemas.microsoft.com/office/drawing/2014/main" id="{571EFA06-2397-6EA3-723F-A80CE9EAFFD3}"/>
              </a:ext>
            </a:extLst>
          </p:cNvPr>
          <p:cNvSpPr/>
          <p:nvPr/>
        </p:nvSpPr>
        <p:spPr>
          <a:xfrm>
            <a:off x="4522987" y="6034088"/>
            <a:ext cx="1081179" cy="46240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DIFFERENT VARIANCES</a:t>
            </a:r>
            <a:endParaRPr lang="es-PE" sz="1200" dirty="0"/>
          </a:p>
        </p:txBody>
      </p:sp>
      <p:pic>
        <p:nvPicPr>
          <p:cNvPr id="31" name="Imagen 30">
            <a:extLst>
              <a:ext uri="{FF2B5EF4-FFF2-40B4-BE49-F238E27FC236}">
                <a16:creationId xmlns:a16="http://schemas.microsoft.com/office/drawing/2014/main" id="{70BF4FB3-F5A4-7CC9-E0AB-479368115854}"/>
              </a:ext>
            </a:extLst>
          </p:cNvPr>
          <p:cNvPicPr>
            <a:picLocks noChangeAspect="1"/>
          </p:cNvPicPr>
          <p:nvPr/>
        </p:nvPicPr>
        <p:blipFill>
          <a:blip r:embed="rId8">
            <a:extLst>
              <a:ext uri="{28A0092B-C50C-407E-A947-70E740481C1C}">
                <a14:useLocalDpi xmlns:a14="http://schemas.microsoft.com/office/drawing/2010/main" val="0"/>
              </a:ext>
            </a:extLst>
          </a:blip>
          <a:srcRect l="11629" r="10312" b="18359"/>
          <a:stretch/>
        </p:blipFill>
        <p:spPr>
          <a:xfrm>
            <a:off x="5713598" y="1407471"/>
            <a:ext cx="2585304" cy="2587172"/>
          </a:xfrm>
          <a:prstGeom prst="rect">
            <a:avLst/>
          </a:prstGeom>
        </p:spPr>
      </p:pic>
      <p:pic>
        <p:nvPicPr>
          <p:cNvPr id="32" name="Imagen 31">
            <a:extLst>
              <a:ext uri="{FF2B5EF4-FFF2-40B4-BE49-F238E27FC236}">
                <a16:creationId xmlns:a16="http://schemas.microsoft.com/office/drawing/2014/main" id="{D400A8D4-816A-6A51-51AA-9C0BED6A280E}"/>
              </a:ext>
            </a:extLst>
          </p:cNvPr>
          <p:cNvPicPr>
            <a:picLocks noChangeAspect="1"/>
          </p:cNvPicPr>
          <p:nvPr/>
        </p:nvPicPr>
        <p:blipFill>
          <a:blip r:embed="rId8">
            <a:extLst>
              <a:ext uri="{28A0092B-C50C-407E-A947-70E740481C1C}">
                <a14:useLocalDpi xmlns:a14="http://schemas.microsoft.com/office/drawing/2010/main" val="0"/>
              </a:ext>
            </a:extLst>
          </a:blip>
          <a:srcRect l="49879" t="10750" r="10312" b="86760"/>
          <a:stretch/>
        </p:blipFill>
        <p:spPr>
          <a:xfrm>
            <a:off x="5763856" y="1670713"/>
            <a:ext cx="1261562" cy="78895"/>
          </a:xfrm>
          <a:prstGeom prst="rect">
            <a:avLst/>
          </a:prstGeom>
        </p:spPr>
      </p:pic>
      <p:pic>
        <p:nvPicPr>
          <p:cNvPr id="34" name="Imagen 33">
            <a:extLst>
              <a:ext uri="{FF2B5EF4-FFF2-40B4-BE49-F238E27FC236}">
                <a16:creationId xmlns:a16="http://schemas.microsoft.com/office/drawing/2014/main" id="{F6CBA402-5037-863A-D588-D0969B6DD3C8}"/>
              </a:ext>
            </a:extLst>
          </p:cNvPr>
          <p:cNvPicPr>
            <a:picLocks noChangeAspect="1"/>
          </p:cNvPicPr>
          <p:nvPr/>
        </p:nvPicPr>
        <p:blipFill>
          <a:blip r:embed="rId9">
            <a:extLst>
              <a:ext uri="{28A0092B-C50C-407E-A947-70E740481C1C}">
                <a14:useLocalDpi xmlns:a14="http://schemas.microsoft.com/office/drawing/2010/main" val="0"/>
              </a:ext>
            </a:extLst>
          </a:blip>
          <a:srcRect l="6406" t="15973" r="8632" b="33538"/>
          <a:stretch/>
        </p:blipFill>
        <p:spPr>
          <a:xfrm>
            <a:off x="5666663" y="4144079"/>
            <a:ext cx="3615122" cy="2352403"/>
          </a:xfrm>
          <a:prstGeom prst="rect">
            <a:avLst/>
          </a:prstGeom>
        </p:spPr>
      </p:pic>
      <p:pic>
        <p:nvPicPr>
          <p:cNvPr id="35" name="Imagen 34">
            <a:extLst>
              <a:ext uri="{FF2B5EF4-FFF2-40B4-BE49-F238E27FC236}">
                <a16:creationId xmlns:a16="http://schemas.microsoft.com/office/drawing/2014/main" id="{A0D23B7D-E190-F4D1-BA37-B7A2C1F2F60F}"/>
              </a:ext>
            </a:extLst>
          </p:cNvPr>
          <p:cNvPicPr>
            <a:picLocks noChangeAspect="1"/>
          </p:cNvPicPr>
          <p:nvPr/>
        </p:nvPicPr>
        <p:blipFill>
          <a:blip r:embed="rId9">
            <a:extLst>
              <a:ext uri="{28A0092B-C50C-407E-A947-70E740481C1C}">
                <a14:useLocalDpi xmlns:a14="http://schemas.microsoft.com/office/drawing/2010/main" val="0"/>
              </a:ext>
            </a:extLst>
          </a:blip>
          <a:srcRect l="6406" t="-1" r="8632" b="89516"/>
          <a:stretch/>
        </p:blipFill>
        <p:spPr>
          <a:xfrm>
            <a:off x="5666663" y="4135224"/>
            <a:ext cx="3615118" cy="542358"/>
          </a:xfrm>
          <a:prstGeom prst="rect">
            <a:avLst/>
          </a:prstGeom>
        </p:spPr>
      </p:pic>
      <p:pic>
        <p:nvPicPr>
          <p:cNvPr id="37" name="Imagen 36">
            <a:extLst>
              <a:ext uri="{FF2B5EF4-FFF2-40B4-BE49-F238E27FC236}">
                <a16:creationId xmlns:a16="http://schemas.microsoft.com/office/drawing/2014/main" id="{54C38B3A-F236-BB41-A7ED-C805196A7BC6}"/>
              </a:ext>
            </a:extLst>
          </p:cNvPr>
          <p:cNvPicPr>
            <a:picLocks noChangeAspect="1"/>
          </p:cNvPicPr>
          <p:nvPr/>
        </p:nvPicPr>
        <p:blipFill>
          <a:blip r:embed="rId6">
            <a:extLst>
              <a:ext uri="{28A0092B-C50C-407E-A947-70E740481C1C}">
                <a14:useLocalDpi xmlns:a14="http://schemas.microsoft.com/office/drawing/2010/main" val="0"/>
              </a:ext>
            </a:extLst>
          </a:blip>
          <a:srcRect l="81533" t="44696" b="37812"/>
          <a:stretch/>
        </p:blipFill>
        <p:spPr>
          <a:xfrm>
            <a:off x="5666663" y="6147722"/>
            <a:ext cx="1813265" cy="355364"/>
          </a:xfrm>
          <a:prstGeom prst="rect">
            <a:avLst/>
          </a:prstGeom>
        </p:spPr>
      </p:pic>
      <p:sp>
        <p:nvSpPr>
          <p:cNvPr id="38" name="Rectángulo 37">
            <a:extLst>
              <a:ext uri="{FF2B5EF4-FFF2-40B4-BE49-F238E27FC236}">
                <a16:creationId xmlns:a16="http://schemas.microsoft.com/office/drawing/2014/main" id="{B53D3EA1-86A6-D7F8-BB04-F4B79BD9CCF4}"/>
              </a:ext>
            </a:extLst>
          </p:cNvPr>
          <p:cNvSpPr/>
          <p:nvPr/>
        </p:nvSpPr>
        <p:spPr>
          <a:xfrm>
            <a:off x="5666663" y="6130252"/>
            <a:ext cx="1813265" cy="37552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AUTOCORRELATED ERRORS</a:t>
            </a:r>
            <a:endParaRPr lang="es-PE" sz="1200" dirty="0">
              <a:solidFill>
                <a:schemeClr val="tx1"/>
              </a:solidFill>
            </a:endParaRPr>
          </a:p>
        </p:txBody>
      </p:sp>
      <p:pic>
        <p:nvPicPr>
          <p:cNvPr id="39" name="Imagen 38">
            <a:extLst>
              <a:ext uri="{FF2B5EF4-FFF2-40B4-BE49-F238E27FC236}">
                <a16:creationId xmlns:a16="http://schemas.microsoft.com/office/drawing/2014/main" id="{9134BB1F-5C49-D494-6108-D42596FD6BFE}"/>
              </a:ext>
            </a:extLst>
          </p:cNvPr>
          <p:cNvPicPr>
            <a:picLocks noChangeAspect="1"/>
          </p:cNvPicPr>
          <p:nvPr/>
        </p:nvPicPr>
        <p:blipFill>
          <a:blip r:embed="rId6">
            <a:extLst>
              <a:ext uri="{28A0092B-C50C-407E-A947-70E740481C1C}">
                <a14:useLocalDpi xmlns:a14="http://schemas.microsoft.com/office/drawing/2010/main" val="0"/>
              </a:ext>
            </a:extLst>
          </a:blip>
          <a:srcRect l="81533" t="44696" b="37812"/>
          <a:stretch/>
        </p:blipFill>
        <p:spPr>
          <a:xfrm>
            <a:off x="7568418" y="6139083"/>
            <a:ext cx="1712521" cy="355364"/>
          </a:xfrm>
          <a:prstGeom prst="rect">
            <a:avLst/>
          </a:prstGeom>
        </p:spPr>
      </p:pic>
      <p:sp>
        <p:nvSpPr>
          <p:cNvPr id="40" name="Rectángulo 39">
            <a:extLst>
              <a:ext uri="{FF2B5EF4-FFF2-40B4-BE49-F238E27FC236}">
                <a16:creationId xmlns:a16="http://schemas.microsoft.com/office/drawing/2014/main" id="{2B66C283-756F-656C-50C1-DCFB702F667A}"/>
              </a:ext>
            </a:extLst>
          </p:cNvPr>
          <p:cNvSpPr/>
          <p:nvPr/>
        </p:nvSpPr>
        <p:spPr>
          <a:xfrm>
            <a:off x="7542472" y="6118921"/>
            <a:ext cx="1738467" cy="37552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INDEPENDENT ERRORS</a:t>
            </a:r>
            <a:endParaRPr lang="es-PE" sz="1200" dirty="0">
              <a:solidFill>
                <a:schemeClr val="tx1"/>
              </a:solidFill>
            </a:endParaRPr>
          </a:p>
        </p:txBody>
      </p:sp>
      <p:sp>
        <p:nvSpPr>
          <p:cNvPr id="41" name="Rectángulo 40">
            <a:extLst>
              <a:ext uri="{FF2B5EF4-FFF2-40B4-BE49-F238E27FC236}">
                <a16:creationId xmlns:a16="http://schemas.microsoft.com/office/drawing/2014/main" id="{8EF624E8-CB82-A6C8-F8D3-716E4D85430C}"/>
              </a:ext>
            </a:extLst>
          </p:cNvPr>
          <p:cNvSpPr/>
          <p:nvPr/>
        </p:nvSpPr>
        <p:spPr>
          <a:xfrm>
            <a:off x="9461202" y="5819414"/>
            <a:ext cx="1081179" cy="46240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ANOVA</a:t>
            </a:r>
            <a:endParaRPr lang="es-PE" sz="1600" dirty="0"/>
          </a:p>
        </p:txBody>
      </p:sp>
      <p:sp>
        <p:nvSpPr>
          <p:cNvPr id="42" name="Rectángulo 41">
            <a:extLst>
              <a:ext uri="{FF2B5EF4-FFF2-40B4-BE49-F238E27FC236}">
                <a16:creationId xmlns:a16="http://schemas.microsoft.com/office/drawing/2014/main" id="{7B607D29-78D8-3E3D-3E4A-C318AD43D791}"/>
              </a:ext>
            </a:extLst>
          </p:cNvPr>
          <p:cNvSpPr/>
          <p:nvPr/>
        </p:nvSpPr>
        <p:spPr>
          <a:xfrm>
            <a:off x="10353822" y="166983"/>
            <a:ext cx="753800" cy="4091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DBCA</a:t>
            </a:r>
            <a:endParaRPr lang="es-PE" sz="1600" dirty="0"/>
          </a:p>
        </p:txBody>
      </p:sp>
      <p:pic>
        <p:nvPicPr>
          <p:cNvPr id="44" name="Imagen 43">
            <a:extLst>
              <a:ext uri="{FF2B5EF4-FFF2-40B4-BE49-F238E27FC236}">
                <a16:creationId xmlns:a16="http://schemas.microsoft.com/office/drawing/2014/main" id="{C5932252-4368-9DFB-866D-6B4FD0DEF30B}"/>
              </a:ext>
            </a:extLst>
          </p:cNvPr>
          <p:cNvPicPr>
            <a:picLocks noChangeAspect="1"/>
          </p:cNvPicPr>
          <p:nvPr/>
        </p:nvPicPr>
        <p:blipFill>
          <a:blip r:embed="rId9">
            <a:extLst>
              <a:ext uri="{28A0092B-C50C-407E-A947-70E740481C1C}">
                <a14:useLocalDpi xmlns:a14="http://schemas.microsoft.com/office/drawing/2010/main" val="0"/>
              </a:ext>
            </a:extLst>
          </a:blip>
          <a:srcRect l="40185" t="25695" r="48638" b="68398"/>
          <a:stretch/>
        </p:blipFill>
        <p:spPr>
          <a:xfrm>
            <a:off x="5713597" y="4650173"/>
            <a:ext cx="219455" cy="1423793"/>
          </a:xfrm>
          <a:prstGeom prst="rect">
            <a:avLst/>
          </a:prstGeom>
        </p:spPr>
      </p:pic>
      <p:pic>
        <p:nvPicPr>
          <p:cNvPr id="45" name="Imagen 44">
            <a:extLst>
              <a:ext uri="{FF2B5EF4-FFF2-40B4-BE49-F238E27FC236}">
                <a16:creationId xmlns:a16="http://schemas.microsoft.com/office/drawing/2014/main" id="{8F59113A-2817-627B-3C53-7D0398AF452D}"/>
              </a:ext>
            </a:extLst>
          </p:cNvPr>
          <p:cNvPicPr>
            <a:picLocks noChangeAspect="1"/>
          </p:cNvPicPr>
          <p:nvPr/>
        </p:nvPicPr>
        <p:blipFill>
          <a:blip r:embed="rId9">
            <a:extLst>
              <a:ext uri="{28A0092B-C50C-407E-A947-70E740481C1C}">
                <a14:useLocalDpi xmlns:a14="http://schemas.microsoft.com/office/drawing/2010/main" val="0"/>
              </a:ext>
            </a:extLst>
          </a:blip>
          <a:srcRect l="40185" t="25695" r="48638" b="68398"/>
          <a:stretch/>
        </p:blipFill>
        <p:spPr>
          <a:xfrm>
            <a:off x="7515455" y="4650172"/>
            <a:ext cx="219455" cy="1423793"/>
          </a:xfrm>
          <a:prstGeom prst="rect">
            <a:avLst/>
          </a:prstGeom>
        </p:spPr>
      </p:pic>
    </p:spTree>
    <p:extLst>
      <p:ext uri="{BB962C8B-B14F-4D97-AF65-F5344CB8AC3E}">
        <p14:creationId xmlns:p14="http://schemas.microsoft.com/office/powerpoint/2010/main" val="4155461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6" name="Google Shape;269;g2e5a8b74c22_0_0">
            <a:extLst>
              <a:ext uri="{FF2B5EF4-FFF2-40B4-BE49-F238E27FC236}">
                <a16:creationId xmlns:a16="http://schemas.microsoft.com/office/drawing/2014/main" id="{D27F27D6-1B87-4750-9374-C25DBBEF9D4F}"/>
              </a:ext>
            </a:extLst>
          </p:cNvPr>
          <p:cNvSpPr txBox="1"/>
          <p:nvPr/>
        </p:nvSpPr>
        <p:spPr>
          <a:xfrm>
            <a:off x="776212" y="255642"/>
            <a:ext cx="10639575" cy="546302"/>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3200" kern="0" dirty="0">
                <a:solidFill>
                  <a:srgbClr val="2F5496"/>
                </a:solidFill>
                <a:latin typeface="Century Gothic"/>
                <a:ea typeface="Century Gothic"/>
                <a:cs typeface="Century Gothic"/>
                <a:sym typeface="Century Gothic"/>
              </a:rPr>
              <a:t>4. Metodología</a:t>
            </a:r>
            <a:endParaRPr sz="2400" kern="0" dirty="0">
              <a:solidFill>
                <a:srgbClr val="8CB64A"/>
              </a:solidFill>
              <a:latin typeface="Century Gothic"/>
              <a:ea typeface="Century Gothic"/>
              <a:cs typeface="Century Gothic"/>
              <a:sym typeface="Century Gothic"/>
            </a:endParaRPr>
          </a:p>
        </p:txBody>
      </p:sp>
      <p:pic>
        <p:nvPicPr>
          <p:cNvPr id="7" name="Imagen 6">
            <a:extLst>
              <a:ext uri="{FF2B5EF4-FFF2-40B4-BE49-F238E27FC236}">
                <a16:creationId xmlns:a16="http://schemas.microsoft.com/office/drawing/2014/main" id="{92A96494-F2D9-45D3-93D8-F121981326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3994" y="1536506"/>
            <a:ext cx="7049702" cy="3784988"/>
          </a:xfrm>
          <a:prstGeom prst="rect">
            <a:avLst/>
          </a:prstGeom>
        </p:spPr>
      </p:pic>
    </p:spTree>
    <p:extLst>
      <p:ext uri="{BB962C8B-B14F-4D97-AF65-F5344CB8AC3E}">
        <p14:creationId xmlns:p14="http://schemas.microsoft.com/office/powerpoint/2010/main" val="1487763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7" name="Google Shape;269;g2e5a8b74c22_0_0">
            <a:extLst>
              <a:ext uri="{FF2B5EF4-FFF2-40B4-BE49-F238E27FC236}">
                <a16:creationId xmlns:a16="http://schemas.microsoft.com/office/drawing/2014/main" id="{6528B38A-CE3C-4DC4-8213-5F1EEC842E97}"/>
              </a:ext>
            </a:extLst>
          </p:cNvPr>
          <p:cNvSpPr txBox="1"/>
          <p:nvPr/>
        </p:nvSpPr>
        <p:spPr>
          <a:xfrm>
            <a:off x="880832" y="217469"/>
            <a:ext cx="10639575" cy="546302"/>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3200" kern="0" dirty="0">
                <a:solidFill>
                  <a:srgbClr val="2F5496"/>
                </a:solidFill>
                <a:latin typeface="Century Gothic"/>
                <a:ea typeface="Century Gothic"/>
                <a:cs typeface="Century Gothic"/>
                <a:sym typeface="Century Gothic"/>
              </a:rPr>
              <a:t>5. Resultados</a:t>
            </a:r>
            <a:endParaRPr sz="2400" kern="0" dirty="0">
              <a:solidFill>
                <a:srgbClr val="8CB64A"/>
              </a:solidFill>
              <a:latin typeface="Century Gothic"/>
              <a:ea typeface="Century Gothic"/>
              <a:cs typeface="Century Gothic"/>
              <a:sym typeface="Century Gothic"/>
            </a:endParaRPr>
          </a:p>
        </p:txBody>
      </p:sp>
      <p:graphicFrame>
        <p:nvGraphicFramePr>
          <p:cNvPr id="6" name="Tabla 5">
            <a:extLst>
              <a:ext uri="{FF2B5EF4-FFF2-40B4-BE49-F238E27FC236}">
                <a16:creationId xmlns:a16="http://schemas.microsoft.com/office/drawing/2014/main" id="{E26D035B-222D-0172-E6AC-318EB76AB1A1}"/>
              </a:ext>
            </a:extLst>
          </p:cNvPr>
          <p:cNvGraphicFramePr>
            <a:graphicFrameLocks noGrp="1"/>
          </p:cNvGraphicFramePr>
          <p:nvPr>
            <p:extLst>
              <p:ext uri="{D42A27DB-BD31-4B8C-83A1-F6EECF244321}">
                <p14:modId xmlns:p14="http://schemas.microsoft.com/office/powerpoint/2010/main" val="3956578390"/>
              </p:ext>
            </p:extLst>
          </p:nvPr>
        </p:nvGraphicFramePr>
        <p:xfrm>
          <a:off x="880832" y="1253330"/>
          <a:ext cx="3729720" cy="4351340"/>
        </p:xfrm>
        <a:graphic>
          <a:graphicData uri="http://schemas.openxmlformats.org/drawingml/2006/table">
            <a:tbl>
              <a:tblPr firstRow="1" firstCol="1" bandRow="1"/>
              <a:tblGrid>
                <a:gridCol w="621620">
                  <a:extLst>
                    <a:ext uri="{9D8B030D-6E8A-4147-A177-3AD203B41FA5}">
                      <a16:colId xmlns:a16="http://schemas.microsoft.com/office/drawing/2014/main" val="3119700562"/>
                    </a:ext>
                  </a:extLst>
                </a:gridCol>
                <a:gridCol w="621620">
                  <a:extLst>
                    <a:ext uri="{9D8B030D-6E8A-4147-A177-3AD203B41FA5}">
                      <a16:colId xmlns:a16="http://schemas.microsoft.com/office/drawing/2014/main" val="3220465324"/>
                    </a:ext>
                  </a:extLst>
                </a:gridCol>
                <a:gridCol w="621620">
                  <a:extLst>
                    <a:ext uri="{9D8B030D-6E8A-4147-A177-3AD203B41FA5}">
                      <a16:colId xmlns:a16="http://schemas.microsoft.com/office/drawing/2014/main" val="3257236840"/>
                    </a:ext>
                  </a:extLst>
                </a:gridCol>
                <a:gridCol w="621620">
                  <a:extLst>
                    <a:ext uri="{9D8B030D-6E8A-4147-A177-3AD203B41FA5}">
                      <a16:colId xmlns:a16="http://schemas.microsoft.com/office/drawing/2014/main" val="2811030144"/>
                    </a:ext>
                  </a:extLst>
                </a:gridCol>
                <a:gridCol w="621620">
                  <a:extLst>
                    <a:ext uri="{9D8B030D-6E8A-4147-A177-3AD203B41FA5}">
                      <a16:colId xmlns:a16="http://schemas.microsoft.com/office/drawing/2014/main" val="3132585616"/>
                    </a:ext>
                  </a:extLst>
                </a:gridCol>
                <a:gridCol w="621620">
                  <a:extLst>
                    <a:ext uri="{9D8B030D-6E8A-4147-A177-3AD203B41FA5}">
                      <a16:colId xmlns:a16="http://schemas.microsoft.com/office/drawing/2014/main" val="340279432"/>
                    </a:ext>
                  </a:extLst>
                </a:gridCol>
              </a:tblGrid>
              <a:tr h="155405">
                <a:tc>
                  <a:txBody>
                    <a:bodyPr/>
                    <a:lstStyle/>
                    <a:p>
                      <a:pPr algn="ctr"/>
                      <a:r>
                        <a:rPr lang="es-PE" sz="800" b="1">
                          <a:solidFill>
                            <a:srgbClr val="000000"/>
                          </a:solidFill>
                          <a:effectLst/>
                          <a:latin typeface="Calibri" panose="020F0502020204030204" pitchFamily="34" charset="0"/>
                          <a:ea typeface="Times New Roman" panose="02020603050405020304" pitchFamily="18" charset="0"/>
                        </a:rPr>
                        <a:t>Tratamiento</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s-PE" sz="800" b="1">
                          <a:solidFill>
                            <a:srgbClr val="000000"/>
                          </a:solidFill>
                          <a:effectLst/>
                          <a:latin typeface="Calibri" panose="020F0502020204030204" pitchFamily="34" charset="0"/>
                          <a:ea typeface="Times New Roman" panose="02020603050405020304" pitchFamily="18" charset="0"/>
                        </a:rPr>
                        <a:t>Variable</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s-PE" sz="800" b="1">
                          <a:solidFill>
                            <a:srgbClr val="000000"/>
                          </a:solidFill>
                          <a:effectLst/>
                          <a:latin typeface="Calibri" panose="020F0502020204030204" pitchFamily="34" charset="0"/>
                          <a:ea typeface="Times New Roman" panose="02020603050405020304" pitchFamily="18" charset="0"/>
                        </a:rPr>
                        <a:t>Valor</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s-PE" sz="800" b="1">
                          <a:solidFill>
                            <a:srgbClr val="000000"/>
                          </a:solidFill>
                          <a:effectLst/>
                          <a:latin typeface="Calibri" panose="020F0502020204030204" pitchFamily="34" charset="0"/>
                          <a:ea typeface="Times New Roman" panose="02020603050405020304" pitchFamily="18" charset="0"/>
                        </a:rPr>
                        <a:t>Tratamiento</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s-PE" sz="800" b="1">
                          <a:solidFill>
                            <a:srgbClr val="000000"/>
                          </a:solidFill>
                          <a:effectLst/>
                          <a:latin typeface="Calibri" panose="020F0502020204030204" pitchFamily="34" charset="0"/>
                          <a:ea typeface="Times New Roman" panose="02020603050405020304" pitchFamily="18" charset="0"/>
                        </a:rPr>
                        <a:t>Variable</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s-PE" sz="800" b="1">
                          <a:solidFill>
                            <a:srgbClr val="000000"/>
                          </a:solidFill>
                          <a:effectLst/>
                          <a:latin typeface="Calibri" panose="020F0502020204030204" pitchFamily="34" charset="0"/>
                          <a:ea typeface="Times New Roman" panose="02020603050405020304" pitchFamily="18" charset="0"/>
                        </a:rPr>
                        <a:t>Valor</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31570615"/>
                  </a:ext>
                </a:extLst>
              </a:tr>
              <a:tr h="155405">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NH4+-N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24.7</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Nmin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N80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28.5</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760177924"/>
                  </a:ext>
                </a:extLst>
              </a:tr>
              <a:tr h="155405">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NH4+-N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25.6</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Nmin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N80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32.8</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extLst>
                  <a:ext uri="{0D108BD9-81ED-4DB2-BD59-A6C34878D82A}">
                    <a16:rowId xmlns:a16="http://schemas.microsoft.com/office/drawing/2014/main" val="2635571162"/>
                  </a:ext>
                </a:extLst>
              </a:tr>
              <a:tr h="155405">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NH4+-N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26.5</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Nmin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N80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37.1</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extLst>
                  <a:ext uri="{0D108BD9-81ED-4DB2-BD59-A6C34878D82A}">
                    <a16:rowId xmlns:a16="http://schemas.microsoft.com/office/drawing/2014/main" val="2484178789"/>
                  </a:ext>
                </a:extLst>
              </a:tr>
              <a:tr h="155405">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NH4+-N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N20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21.6</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NO3-N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3.5</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extLst>
                  <a:ext uri="{0D108BD9-81ED-4DB2-BD59-A6C34878D82A}">
                    <a16:rowId xmlns:a16="http://schemas.microsoft.com/office/drawing/2014/main" val="860716423"/>
                  </a:ext>
                </a:extLst>
              </a:tr>
              <a:tr h="155405">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NH4+-N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N20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23.5</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NO3-N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4.8</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extLst>
                  <a:ext uri="{0D108BD9-81ED-4DB2-BD59-A6C34878D82A}">
                    <a16:rowId xmlns:a16="http://schemas.microsoft.com/office/drawing/2014/main" val="899747670"/>
                  </a:ext>
                </a:extLst>
              </a:tr>
              <a:tr h="155405">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NH4+-N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N20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25.4</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NO3-N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6.1</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extLst>
                  <a:ext uri="{0D108BD9-81ED-4DB2-BD59-A6C34878D82A}">
                    <a16:rowId xmlns:a16="http://schemas.microsoft.com/office/drawing/2014/main" val="1860825771"/>
                  </a:ext>
                </a:extLst>
              </a:tr>
              <a:tr h="155405">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NH4+-N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N40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20.1</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NO3-N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N20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5</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extLst>
                  <a:ext uri="{0D108BD9-81ED-4DB2-BD59-A6C34878D82A}">
                    <a16:rowId xmlns:a16="http://schemas.microsoft.com/office/drawing/2014/main" val="1268631656"/>
                  </a:ext>
                </a:extLst>
              </a:tr>
              <a:tr h="155405">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NH4+-N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N40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21.3</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NO3-N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N20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5.5</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extLst>
                  <a:ext uri="{0D108BD9-81ED-4DB2-BD59-A6C34878D82A}">
                    <a16:rowId xmlns:a16="http://schemas.microsoft.com/office/drawing/2014/main" val="1164595813"/>
                  </a:ext>
                </a:extLst>
              </a:tr>
              <a:tr h="155405">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NH4+-N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N40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22.5</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NO3-N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N20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6</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extLst>
                  <a:ext uri="{0D108BD9-81ED-4DB2-BD59-A6C34878D82A}">
                    <a16:rowId xmlns:a16="http://schemas.microsoft.com/office/drawing/2014/main" val="2850864283"/>
                  </a:ext>
                </a:extLst>
              </a:tr>
              <a:tr h="155405">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NH4+-N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N60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21.3</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NO3-N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N40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4</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extLst>
                  <a:ext uri="{0D108BD9-81ED-4DB2-BD59-A6C34878D82A}">
                    <a16:rowId xmlns:a16="http://schemas.microsoft.com/office/drawing/2014/main" val="2644266853"/>
                  </a:ext>
                </a:extLst>
              </a:tr>
              <a:tr h="155405">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NH4+-N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N60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22.5</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NO3-N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N40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4.4</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extLst>
                  <a:ext uri="{0D108BD9-81ED-4DB2-BD59-A6C34878D82A}">
                    <a16:rowId xmlns:a16="http://schemas.microsoft.com/office/drawing/2014/main" val="72507133"/>
                  </a:ext>
                </a:extLst>
              </a:tr>
              <a:tr h="155405">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NH4+-N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N60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23.7</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NO3-N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N40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4.8</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extLst>
                  <a:ext uri="{0D108BD9-81ED-4DB2-BD59-A6C34878D82A}">
                    <a16:rowId xmlns:a16="http://schemas.microsoft.com/office/drawing/2014/main" val="2026112947"/>
                  </a:ext>
                </a:extLst>
              </a:tr>
              <a:tr h="155405">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NH4+-N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N80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22.9</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NO3-N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N60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3.3</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extLst>
                  <a:ext uri="{0D108BD9-81ED-4DB2-BD59-A6C34878D82A}">
                    <a16:rowId xmlns:a16="http://schemas.microsoft.com/office/drawing/2014/main" val="2735907649"/>
                  </a:ext>
                </a:extLst>
              </a:tr>
              <a:tr h="155405">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NH4+-N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N80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26.3</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NO3-N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N60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4.4</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extLst>
                  <a:ext uri="{0D108BD9-81ED-4DB2-BD59-A6C34878D82A}">
                    <a16:rowId xmlns:a16="http://schemas.microsoft.com/office/drawing/2014/main" val="3664986639"/>
                  </a:ext>
                </a:extLst>
              </a:tr>
              <a:tr h="155405">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NH4+-N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N80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29.7</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NO3-N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N60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5.5</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extLst>
                  <a:ext uri="{0D108BD9-81ED-4DB2-BD59-A6C34878D82A}">
                    <a16:rowId xmlns:a16="http://schemas.microsoft.com/office/drawing/2014/main" val="4252765586"/>
                  </a:ext>
                </a:extLst>
              </a:tr>
              <a:tr h="155405">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Nmin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28.6</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NO3-N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N80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5.4</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extLst>
                  <a:ext uri="{0D108BD9-81ED-4DB2-BD59-A6C34878D82A}">
                    <a16:rowId xmlns:a16="http://schemas.microsoft.com/office/drawing/2014/main" val="3397284725"/>
                  </a:ext>
                </a:extLst>
              </a:tr>
              <a:tr h="155405">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Nmin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30.4</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NO3-N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N80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6.5</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extLst>
                  <a:ext uri="{0D108BD9-81ED-4DB2-BD59-A6C34878D82A}">
                    <a16:rowId xmlns:a16="http://schemas.microsoft.com/office/drawing/2014/main" val="2272649464"/>
                  </a:ext>
                </a:extLst>
              </a:tr>
              <a:tr h="155405">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Nmin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32.2</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NO3-N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N80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a:r>
                        <a:rPr lang="es-ES" sz="900">
                          <a:solidFill>
                            <a:srgbClr val="000000"/>
                          </a:solidFill>
                          <a:effectLst/>
                          <a:latin typeface="Calibri" panose="020F0502020204030204" pitchFamily="34" charset="0"/>
                          <a:ea typeface="Times New Roman" panose="02020603050405020304" pitchFamily="18" charset="0"/>
                        </a:rPr>
                        <a:t>7.6</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88538065"/>
                  </a:ext>
                </a:extLst>
              </a:tr>
              <a:tr h="155405">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Nmin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N20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26.7</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gridSpan="3">
                  <a:txBody>
                    <a:bodyPr/>
                    <a:lstStyle/>
                    <a:p>
                      <a:pPr algn="just"/>
                      <a:r>
                        <a:rPr lang="es-PE" sz="1000">
                          <a:effectLst/>
                          <a:latin typeface="Times New Roman" panose="02020603050405020304" pitchFamily="18" charset="0"/>
                          <a:ea typeface="Times New Roman" panose="02020603050405020304" pitchFamily="18" charset="0"/>
                        </a:rPr>
                        <a:t> </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noFill/>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385237297"/>
                  </a:ext>
                </a:extLst>
              </a:tr>
              <a:tr h="155405">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Nmin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N20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29</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gridSpan="3">
                  <a:txBody>
                    <a:bodyPr/>
                    <a:lstStyle/>
                    <a:p>
                      <a:pPr algn="just"/>
                      <a:r>
                        <a:rPr lang="es-PE" sz="1000">
                          <a:effectLst/>
                          <a:latin typeface="Times New Roman" panose="02020603050405020304" pitchFamily="18" charset="0"/>
                          <a:ea typeface="Times New Roman" panose="02020603050405020304" pitchFamily="18" charset="0"/>
                        </a:rPr>
                        <a:t> </a:t>
                      </a:r>
                    </a:p>
                  </a:txBody>
                  <a:tcPr marL="0" marR="0" marT="0" marB="0" anchor="ctr">
                    <a:lnL>
                      <a:noFill/>
                    </a:lnL>
                    <a:lnR>
                      <a:noFill/>
                    </a:lnR>
                    <a:lnT>
                      <a:noFill/>
                    </a:lnT>
                    <a:lnB>
                      <a:noFill/>
                    </a:lnB>
                    <a:noFill/>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3877054951"/>
                  </a:ext>
                </a:extLst>
              </a:tr>
              <a:tr h="155405">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Nmin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N20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31.3</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gridSpan="3">
                  <a:txBody>
                    <a:bodyPr/>
                    <a:lstStyle/>
                    <a:p>
                      <a:pPr algn="just"/>
                      <a:r>
                        <a:rPr lang="es-PE" sz="1000">
                          <a:effectLst/>
                          <a:latin typeface="Times New Roman" panose="02020603050405020304" pitchFamily="18" charset="0"/>
                          <a:ea typeface="Times New Roman" panose="02020603050405020304" pitchFamily="18" charset="0"/>
                        </a:rPr>
                        <a:t> </a:t>
                      </a:r>
                    </a:p>
                  </a:txBody>
                  <a:tcPr marL="0" marR="0" marT="0" marB="0" anchor="ctr">
                    <a:lnL>
                      <a:noFill/>
                    </a:lnL>
                    <a:lnR>
                      <a:noFill/>
                    </a:lnR>
                    <a:lnT>
                      <a:noFill/>
                    </a:lnT>
                    <a:lnB>
                      <a:noFill/>
                    </a:lnB>
                    <a:noFill/>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090477102"/>
                  </a:ext>
                </a:extLst>
              </a:tr>
              <a:tr h="155405">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Nmin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N40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25.5</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gridSpan="3">
                  <a:txBody>
                    <a:bodyPr/>
                    <a:lstStyle/>
                    <a:p>
                      <a:pPr algn="just"/>
                      <a:r>
                        <a:rPr lang="es-PE" sz="1000">
                          <a:effectLst/>
                          <a:latin typeface="Times New Roman" panose="02020603050405020304" pitchFamily="18" charset="0"/>
                          <a:ea typeface="Times New Roman" panose="02020603050405020304" pitchFamily="18" charset="0"/>
                        </a:rPr>
                        <a:t> </a:t>
                      </a:r>
                    </a:p>
                  </a:txBody>
                  <a:tcPr marL="0" marR="0" marT="0" marB="0" anchor="ctr">
                    <a:lnL>
                      <a:noFill/>
                    </a:lnL>
                    <a:lnR>
                      <a:noFill/>
                    </a:lnR>
                    <a:lnT>
                      <a:noFill/>
                    </a:lnT>
                    <a:lnB>
                      <a:noFill/>
                    </a:lnB>
                    <a:noFill/>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1412144697"/>
                  </a:ext>
                </a:extLst>
              </a:tr>
              <a:tr h="155405">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Nmin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N40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26.7</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gridSpan="3">
                  <a:txBody>
                    <a:bodyPr/>
                    <a:lstStyle/>
                    <a:p>
                      <a:pPr algn="just"/>
                      <a:r>
                        <a:rPr lang="es-PE" sz="1000">
                          <a:effectLst/>
                          <a:latin typeface="Times New Roman" panose="02020603050405020304" pitchFamily="18" charset="0"/>
                          <a:ea typeface="Times New Roman" panose="02020603050405020304" pitchFamily="18" charset="0"/>
                        </a:rPr>
                        <a:t> </a:t>
                      </a:r>
                    </a:p>
                  </a:txBody>
                  <a:tcPr marL="0" marR="0" marT="0" marB="0" anchor="ctr">
                    <a:lnL>
                      <a:noFill/>
                    </a:lnL>
                    <a:lnR>
                      <a:noFill/>
                    </a:lnR>
                    <a:lnT>
                      <a:noFill/>
                    </a:lnT>
                    <a:lnB>
                      <a:noFill/>
                    </a:lnB>
                    <a:noFill/>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3289340332"/>
                  </a:ext>
                </a:extLst>
              </a:tr>
              <a:tr h="155405">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Nmin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N40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27.9</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gridSpan="3">
                  <a:txBody>
                    <a:bodyPr/>
                    <a:lstStyle/>
                    <a:p>
                      <a:pPr algn="just"/>
                      <a:r>
                        <a:rPr lang="es-PE" sz="1000">
                          <a:effectLst/>
                          <a:latin typeface="Times New Roman" panose="02020603050405020304" pitchFamily="18" charset="0"/>
                          <a:ea typeface="Times New Roman" panose="02020603050405020304" pitchFamily="18" charset="0"/>
                        </a:rPr>
                        <a:t> </a:t>
                      </a:r>
                    </a:p>
                  </a:txBody>
                  <a:tcPr marL="0" marR="0" marT="0" marB="0" anchor="ctr">
                    <a:lnL>
                      <a:noFill/>
                    </a:lnL>
                    <a:lnR>
                      <a:noFill/>
                    </a:lnR>
                    <a:lnT>
                      <a:noFill/>
                    </a:lnT>
                    <a:lnB>
                      <a:noFill/>
                    </a:lnB>
                    <a:noFill/>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1334017249"/>
                  </a:ext>
                </a:extLst>
              </a:tr>
              <a:tr h="155405">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Nmin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N60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25</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gridSpan="3">
                  <a:txBody>
                    <a:bodyPr/>
                    <a:lstStyle/>
                    <a:p>
                      <a:pPr algn="just"/>
                      <a:r>
                        <a:rPr lang="es-PE" sz="1000">
                          <a:effectLst/>
                          <a:latin typeface="Times New Roman" panose="02020603050405020304" pitchFamily="18" charset="0"/>
                          <a:ea typeface="Times New Roman" panose="02020603050405020304" pitchFamily="18" charset="0"/>
                        </a:rPr>
                        <a:t> </a:t>
                      </a:r>
                    </a:p>
                  </a:txBody>
                  <a:tcPr marL="0" marR="0" marT="0" marB="0" anchor="ctr">
                    <a:lnL>
                      <a:noFill/>
                    </a:lnL>
                    <a:lnR>
                      <a:noFill/>
                    </a:lnR>
                    <a:lnT>
                      <a:noFill/>
                    </a:lnT>
                    <a:lnB>
                      <a:noFill/>
                    </a:lnB>
                    <a:noFill/>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114702634"/>
                  </a:ext>
                </a:extLst>
              </a:tr>
              <a:tr h="155405">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Nmin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N60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26.9</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a:noFill/>
                    </a:lnB>
                    <a:noFill/>
                  </a:tcPr>
                </a:tc>
                <a:tc gridSpan="3">
                  <a:txBody>
                    <a:bodyPr/>
                    <a:lstStyle/>
                    <a:p>
                      <a:pPr algn="just"/>
                      <a:r>
                        <a:rPr lang="es-PE" sz="1000">
                          <a:effectLst/>
                          <a:latin typeface="Times New Roman" panose="02020603050405020304" pitchFamily="18" charset="0"/>
                          <a:ea typeface="Times New Roman" panose="02020603050405020304" pitchFamily="18" charset="0"/>
                        </a:rPr>
                        <a:t> </a:t>
                      </a:r>
                    </a:p>
                  </a:txBody>
                  <a:tcPr marL="0" marR="0" marT="0" marB="0" anchor="ctr">
                    <a:lnL>
                      <a:noFill/>
                    </a:lnL>
                    <a:lnR>
                      <a:noFill/>
                    </a:lnR>
                    <a:lnT>
                      <a:noFill/>
                    </a:lnT>
                    <a:lnB>
                      <a:noFill/>
                    </a:lnB>
                    <a:noFill/>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3392718065"/>
                  </a:ext>
                </a:extLst>
              </a:tr>
              <a:tr h="155405">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Nmin</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N60</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s-ES" sz="900">
                          <a:solidFill>
                            <a:srgbClr val="000000"/>
                          </a:solidFill>
                          <a:effectLst/>
                          <a:latin typeface="Calibri" panose="020F0502020204030204" pitchFamily="34" charset="0"/>
                          <a:ea typeface="Times New Roman" panose="02020603050405020304" pitchFamily="18" charset="0"/>
                        </a:rPr>
                        <a:t>28.8</a:t>
                      </a:r>
                      <a:endParaRPr lang="es-PE" sz="1000">
                        <a:effectLst/>
                        <a:latin typeface="Times New Roman" panose="02020603050405020304" pitchFamily="18" charset="0"/>
                        <a:ea typeface="Times New Roman" panose="02020603050405020304" pitchFamily="18" charset="0"/>
                      </a:endParaRPr>
                    </a:p>
                  </a:txBody>
                  <a:tcPr marL="36261" marR="36261" marT="0" marB="0" anchor="b">
                    <a:lnL>
                      <a:noFill/>
                    </a:lnL>
                    <a:lnR>
                      <a:noFill/>
                    </a:lnR>
                    <a:lnT>
                      <a:noFill/>
                    </a:lnT>
                    <a:lnB w="12700" cap="flat" cmpd="sng" algn="ctr">
                      <a:solidFill>
                        <a:srgbClr val="000000"/>
                      </a:solidFill>
                      <a:prstDash val="solid"/>
                      <a:round/>
                      <a:headEnd type="none" w="med" len="med"/>
                      <a:tailEnd type="none" w="med" len="med"/>
                    </a:lnB>
                    <a:noFill/>
                  </a:tcPr>
                </a:tc>
                <a:tc gridSpan="3">
                  <a:txBody>
                    <a:bodyPr/>
                    <a:lstStyle/>
                    <a:p>
                      <a:pPr algn="just"/>
                      <a:r>
                        <a:rPr lang="es-PE" sz="1000" dirty="0">
                          <a:effectLst/>
                          <a:latin typeface="Times New Roman" panose="02020603050405020304" pitchFamily="18" charset="0"/>
                          <a:ea typeface="Times New Roman" panose="02020603050405020304" pitchFamily="18" charset="0"/>
                        </a:rPr>
                        <a:t> </a:t>
                      </a:r>
                    </a:p>
                  </a:txBody>
                  <a:tcPr marL="0" marR="0" marT="0" marB="0" anchor="ctr">
                    <a:lnL>
                      <a:noFill/>
                    </a:lnL>
                    <a:lnR>
                      <a:noFill/>
                    </a:lnR>
                    <a:lnT>
                      <a:noFill/>
                    </a:lnT>
                    <a:lnB>
                      <a:noFill/>
                    </a:lnB>
                    <a:noFill/>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145094123"/>
                  </a:ext>
                </a:extLst>
              </a:tr>
            </a:tbl>
          </a:graphicData>
        </a:graphic>
      </p:graphicFrame>
      <p:pic>
        <p:nvPicPr>
          <p:cNvPr id="8" name="Imagen 7">
            <a:extLst>
              <a:ext uri="{FF2B5EF4-FFF2-40B4-BE49-F238E27FC236}">
                <a16:creationId xmlns:a16="http://schemas.microsoft.com/office/drawing/2014/main" id="{FB5BE500-5C4D-E443-7CD5-6E7BDA184F4D}"/>
              </a:ext>
            </a:extLst>
          </p:cNvPr>
          <p:cNvPicPr>
            <a:picLocks noChangeAspect="1"/>
          </p:cNvPicPr>
          <p:nvPr/>
        </p:nvPicPr>
        <p:blipFill>
          <a:blip r:embed="rId4"/>
          <a:stretch>
            <a:fillRect/>
          </a:stretch>
        </p:blipFill>
        <p:spPr>
          <a:xfrm>
            <a:off x="5512728" y="763771"/>
            <a:ext cx="5274310" cy="3771900"/>
          </a:xfrm>
          <a:prstGeom prst="rect">
            <a:avLst/>
          </a:prstGeom>
        </p:spPr>
      </p:pic>
      <p:pic>
        <p:nvPicPr>
          <p:cNvPr id="11" name="Imagen 10">
            <a:extLst>
              <a:ext uri="{FF2B5EF4-FFF2-40B4-BE49-F238E27FC236}">
                <a16:creationId xmlns:a16="http://schemas.microsoft.com/office/drawing/2014/main" id="{8E530BA8-88D2-8D9D-425C-0ED4DA9EE373}"/>
              </a:ext>
            </a:extLst>
          </p:cNvPr>
          <p:cNvPicPr>
            <a:picLocks noChangeAspect="1"/>
          </p:cNvPicPr>
          <p:nvPr/>
        </p:nvPicPr>
        <p:blipFill>
          <a:blip r:embed="rId5"/>
          <a:stretch>
            <a:fillRect/>
          </a:stretch>
        </p:blipFill>
        <p:spPr>
          <a:xfrm>
            <a:off x="5512728" y="4850355"/>
            <a:ext cx="5600700" cy="1266825"/>
          </a:xfrm>
          <a:prstGeom prst="rect">
            <a:avLst/>
          </a:prstGeom>
        </p:spPr>
      </p:pic>
    </p:spTree>
    <p:extLst>
      <p:ext uri="{BB962C8B-B14F-4D97-AF65-F5344CB8AC3E}">
        <p14:creationId xmlns:p14="http://schemas.microsoft.com/office/powerpoint/2010/main" val="4276510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6" name="Google Shape;269;g2e5a8b74c22_0_0">
            <a:extLst>
              <a:ext uri="{FF2B5EF4-FFF2-40B4-BE49-F238E27FC236}">
                <a16:creationId xmlns:a16="http://schemas.microsoft.com/office/drawing/2014/main" id="{8E71AE07-3BE9-E4ED-6882-FDC183DDB804}"/>
              </a:ext>
            </a:extLst>
          </p:cNvPr>
          <p:cNvSpPr txBox="1"/>
          <p:nvPr/>
        </p:nvSpPr>
        <p:spPr>
          <a:xfrm>
            <a:off x="776212" y="300944"/>
            <a:ext cx="10639575" cy="450000"/>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3200" kern="0" dirty="0">
                <a:solidFill>
                  <a:srgbClr val="2F5496"/>
                </a:solidFill>
                <a:latin typeface="Century Gothic"/>
                <a:ea typeface="Century Gothic"/>
                <a:cs typeface="Century Gothic"/>
                <a:sym typeface="Century Gothic"/>
              </a:rPr>
              <a:t>5. Resultados</a:t>
            </a:r>
            <a:endParaRPr sz="2400" kern="0" dirty="0">
              <a:solidFill>
                <a:srgbClr val="8CB64A"/>
              </a:solidFill>
              <a:latin typeface="Century Gothic"/>
              <a:ea typeface="Century Gothic"/>
              <a:cs typeface="Century Gothic"/>
              <a:sym typeface="Century Gothic"/>
            </a:endParaRPr>
          </a:p>
        </p:txBody>
      </p:sp>
      <p:pic>
        <p:nvPicPr>
          <p:cNvPr id="7" name="Imagen 6">
            <a:extLst>
              <a:ext uri="{FF2B5EF4-FFF2-40B4-BE49-F238E27FC236}">
                <a16:creationId xmlns:a16="http://schemas.microsoft.com/office/drawing/2014/main" id="{156117C9-88E8-48FF-8075-30D37EE83143}"/>
              </a:ext>
            </a:extLst>
          </p:cNvPr>
          <p:cNvPicPr/>
          <p:nvPr/>
        </p:nvPicPr>
        <p:blipFill>
          <a:blip r:embed="rId4"/>
          <a:stretch>
            <a:fillRect/>
          </a:stretch>
        </p:blipFill>
        <p:spPr>
          <a:xfrm>
            <a:off x="7349140" y="1535965"/>
            <a:ext cx="2933546" cy="672680"/>
          </a:xfrm>
          <a:prstGeom prst="rect">
            <a:avLst/>
          </a:prstGeom>
        </p:spPr>
      </p:pic>
      <p:sp>
        <p:nvSpPr>
          <p:cNvPr id="8" name="CuadroTexto 7">
            <a:extLst>
              <a:ext uri="{FF2B5EF4-FFF2-40B4-BE49-F238E27FC236}">
                <a16:creationId xmlns:a16="http://schemas.microsoft.com/office/drawing/2014/main" id="{AB5CC97F-AC6D-4033-A4D9-53C090DB87AF}"/>
              </a:ext>
            </a:extLst>
          </p:cNvPr>
          <p:cNvSpPr txBox="1"/>
          <p:nvPr/>
        </p:nvSpPr>
        <p:spPr>
          <a:xfrm>
            <a:off x="617408" y="1130046"/>
            <a:ext cx="5952068" cy="2031325"/>
          </a:xfrm>
          <a:prstGeom prst="rect">
            <a:avLst/>
          </a:prstGeom>
          <a:noFill/>
        </p:spPr>
        <p:txBody>
          <a:bodyPr wrap="square">
            <a:spAutoFit/>
          </a:bodyPr>
          <a:lstStyle/>
          <a:p>
            <a:pPr algn="just"/>
            <a:r>
              <a:rPr lang="es-PE" sz="1800" dirty="0">
                <a:effectLst/>
                <a:latin typeface="Times New Roman" panose="02020603050405020304" pitchFamily="18" charset="0"/>
                <a:ea typeface="Times New Roman" panose="02020603050405020304" pitchFamily="18" charset="0"/>
              </a:rPr>
              <a:t>Los resultados obtenidos muestran que los residuos del ANOVA se sometieron a la prueba de normalidad de Shapiro-Wilk, que arrojó un valor W de 0.9739 y un valor p de 0.3977. Dado que el valor p es mayor que 0.05, no hay evidencia suficiente para rechazar la hipótesis nula de normalidad, lo que indica que los residuos siguen una distribución normal, cumpliendo así con uno de los supuestos del ANOVA.</a:t>
            </a:r>
          </a:p>
        </p:txBody>
      </p:sp>
      <p:pic>
        <p:nvPicPr>
          <p:cNvPr id="10" name="Imagen 9">
            <a:extLst>
              <a:ext uri="{FF2B5EF4-FFF2-40B4-BE49-F238E27FC236}">
                <a16:creationId xmlns:a16="http://schemas.microsoft.com/office/drawing/2014/main" id="{0F46B8BD-B487-CF9D-4164-F5777C0968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9476" y="2208645"/>
            <a:ext cx="5014727" cy="4187830"/>
          </a:xfrm>
          <a:prstGeom prst="rect">
            <a:avLst/>
          </a:prstGeom>
        </p:spPr>
      </p:pic>
    </p:spTree>
    <p:extLst>
      <p:ext uri="{BB962C8B-B14F-4D97-AF65-F5344CB8AC3E}">
        <p14:creationId xmlns:p14="http://schemas.microsoft.com/office/powerpoint/2010/main" val="3041920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6" name="Google Shape;269;g2e5a8b74c22_0_0">
            <a:extLst>
              <a:ext uri="{FF2B5EF4-FFF2-40B4-BE49-F238E27FC236}">
                <a16:creationId xmlns:a16="http://schemas.microsoft.com/office/drawing/2014/main" id="{8E71AE07-3BE9-E4ED-6882-FDC183DDB804}"/>
              </a:ext>
            </a:extLst>
          </p:cNvPr>
          <p:cNvSpPr txBox="1"/>
          <p:nvPr/>
        </p:nvSpPr>
        <p:spPr>
          <a:xfrm>
            <a:off x="776212" y="300944"/>
            <a:ext cx="10639575" cy="450000"/>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3200" kern="0" dirty="0">
                <a:solidFill>
                  <a:srgbClr val="2F5496"/>
                </a:solidFill>
                <a:latin typeface="Century Gothic"/>
                <a:ea typeface="Century Gothic"/>
                <a:cs typeface="Century Gothic"/>
                <a:sym typeface="Century Gothic"/>
              </a:rPr>
              <a:t>5. Resultados</a:t>
            </a:r>
            <a:endParaRPr sz="2400" kern="0" dirty="0">
              <a:solidFill>
                <a:srgbClr val="8CB64A"/>
              </a:solidFill>
              <a:latin typeface="Century Gothic"/>
              <a:ea typeface="Century Gothic"/>
              <a:cs typeface="Century Gothic"/>
              <a:sym typeface="Century Gothic"/>
            </a:endParaRPr>
          </a:p>
        </p:txBody>
      </p:sp>
      <p:graphicFrame>
        <p:nvGraphicFramePr>
          <p:cNvPr id="8" name="Tabla 7">
            <a:extLst>
              <a:ext uri="{FF2B5EF4-FFF2-40B4-BE49-F238E27FC236}">
                <a16:creationId xmlns:a16="http://schemas.microsoft.com/office/drawing/2014/main" id="{2743FADC-4057-4C5E-8D11-FCCC4F234280}"/>
              </a:ext>
            </a:extLst>
          </p:cNvPr>
          <p:cNvGraphicFramePr>
            <a:graphicFrameLocks noGrp="1"/>
          </p:cNvGraphicFramePr>
          <p:nvPr>
            <p:extLst>
              <p:ext uri="{D42A27DB-BD31-4B8C-83A1-F6EECF244321}">
                <p14:modId xmlns:p14="http://schemas.microsoft.com/office/powerpoint/2010/main" val="920099583"/>
              </p:ext>
            </p:extLst>
          </p:nvPr>
        </p:nvGraphicFramePr>
        <p:xfrm>
          <a:off x="6323921" y="3908649"/>
          <a:ext cx="5686457" cy="2045648"/>
        </p:xfrm>
        <a:graphic>
          <a:graphicData uri="http://schemas.openxmlformats.org/drawingml/2006/table">
            <a:tbl>
              <a:tblPr firstRow="1" firstCol="1" bandRow="1"/>
              <a:tblGrid>
                <a:gridCol w="1024218">
                  <a:extLst>
                    <a:ext uri="{9D8B030D-6E8A-4147-A177-3AD203B41FA5}">
                      <a16:colId xmlns:a16="http://schemas.microsoft.com/office/drawing/2014/main" val="2430228696"/>
                    </a:ext>
                  </a:extLst>
                </a:gridCol>
                <a:gridCol w="983249">
                  <a:extLst>
                    <a:ext uri="{9D8B030D-6E8A-4147-A177-3AD203B41FA5}">
                      <a16:colId xmlns:a16="http://schemas.microsoft.com/office/drawing/2014/main" val="1275643040"/>
                    </a:ext>
                  </a:extLst>
                </a:gridCol>
                <a:gridCol w="983249">
                  <a:extLst>
                    <a:ext uri="{9D8B030D-6E8A-4147-A177-3AD203B41FA5}">
                      <a16:colId xmlns:a16="http://schemas.microsoft.com/office/drawing/2014/main" val="2127913063"/>
                    </a:ext>
                  </a:extLst>
                </a:gridCol>
                <a:gridCol w="983249">
                  <a:extLst>
                    <a:ext uri="{9D8B030D-6E8A-4147-A177-3AD203B41FA5}">
                      <a16:colId xmlns:a16="http://schemas.microsoft.com/office/drawing/2014/main" val="2982120607"/>
                    </a:ext>
                  </a:extLst>
                </a:gridCol>
                <a:gridCol w="1712492">
                  <a:extLst>
                    <a:ext uri="{9D8B030D-6E8A-4147-A177-3AD203B41FA5}">
                      <a16:colId xmlns:a16="http://schemas.microsoft.com/office/drawing/2014/main" val="3814361090"/>
                    </a:ext>
                  </a:extLst>
                </a:gridCol>
              </a:tblGrid>
              <a:tr h="535144">
                <a:tc>
                  <a:txBody>
                    <a:bodyPr/>
                    <a:lstStyle/>
                    <a:p>
                      <a:pPr algn="ctr"/>
                      <a:r>
                        <a:rPr lang="es-PE" sz="1600" b="1" dirty="0">
                          <a:solidFill>
                            <a:srgbClr val="000000"/>
                          </a:solidFill>
                          <a:effectLst/>
                          <a:latin typeface="Calibri" panose="020F0502020204030204" pitchFamily="34" charset="0"/>
                          <a:ea typeface="Times New Roman" panose="02020603050405020304" pitchFamily="18" charset="0"/>
                        </a:rPr>
                        <a:t>Variable</a:t>
                      </a:r>
                      <a:endParaRPr lang="es-PE" sz="1800" dirty="0">
                        <a:effectLst/>
                        <a:latin typeface="Times New Roman" panose="02020603050405020304" pitchFamily="18" charset="0"/>
                        <a:ea typeface="Times New Roman" panose="02020603050405020304" pitchFamily="18" charset="0"/>
                      </a:endParaRPr>
                    </a:p>
                  </a:txBody>
                  <a:tcPr marL="44450" marR="444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s-PE" sz="1600" b="1" dirty="0">
                          <a:solidFill>
                            <a:srgbClr val="000000"/>
                          </a:solidFill>
                          <a:effectLst/>
                          <a:latin typeface="Calibri" panose="020F0502020204030204" pitchFamily="34" charset="0"/>
                          <a:ea typeface="Times New Roman" panose="02020603050405020304" pitchFamily="18" charset="0"/>
                        </a:rPr>
                        <a:t>K-cuadrado de Bartlett</a:t>
                      </a:r>
                      <a:endParaRPr lang="es-PE" sz="1800" dirty="0">
                        <a:effectLst/>
                        <a:latin typeface="Times New Roman" panose="02020603050405020304" pitchFamily="18" charset="0"/>
                        <a:ea typeface="Times New Roman" panose="02020603050405020304" pitchFamily="18" charset="0"/>
                      </a:endParaRPr>
                    </a:p>
                  </a:txBody>
                  <a:tcPr marL="44450" marR="444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s-PE" sz="1600" b="1">
                          <a:solidFill>
                            <a:srgbClr val="000000"/>
                          </a:solidFill>
                          <a:effectLst/>
                          <a:latin typeface="Calibri" panose="020F0502020204030204" pitchFamily="34" charset="0"/>
                          <a:ea typeface="Times New Roman" panose="02020603050405020304" pitchFamily="18" charset="0"/>
                        </a:rPr>
                        <a:t>Grados de libertad</a:t>
                      </a:r>
                      <a:endParaRPr lang="es-PE" sz="1800">
                        <a:effectLst/>
                        <a:latin typeface="Times New Roman" panose="02020603050405020304" pitchFamily="18" charset="0"/>
                        <a:ea typeface="Times New Roman" panose="02020603050405020304" pitchFamily="18" charset="0"/>
                      </a:endParaRPr>
                    </a:p>
                  </a:txBody>
                  <a:tcPr marL="44450" marR="444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s-PE" sz="1600" b="1" dirty="0">
                          <a:solidFill>
                            <a:srgbClr val="000000"/>
                          </a:solidFill>
                          <a:effectLst/>
                          <a:latin typeface="Calibri" panose="020F0502020204030204" pitchFamily="34" charset="0"/>
                          <a:ea typeface="Times New Roman" panose="02020603050405020304" pitchFamily="18" charset="0"/>
                        </a:rPr>
                        <a:t>Valor p</a:t>
                      </a:r>
                      <a:endParaRPr lang="es-PE" sz="1800" dirty="0">
                        <a:effectLst/>
                        <a:latin typeface="Times New Roman" panose="02020603050405020304" pitchFamily="18" charset="0"/>
                        <a:ea typeface="Times New Roman" panose="02020603050405020304" pitchFamily="18" charset="0"/>
                      </a:endParaRPr>
                    </a:p>
                  </a:txBody>
                  <a:tcPr marL="44450" marR="444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s-PE" sz="1600" b="1">
                          <a:solidFill>
                            <a:srgbClr val="000000"/>
                          </a:solidFill>
                          <a:effectLst/>
                          <a:latin typeface="Calibri" panose="020F0502020204030204" pitchFamily="34" charset="0"/>
                          <a:ea typeface="Times New Roman" panose="02020603050405020304" pitchFamily="18" charset="0"/>
                        </a:rPr>
                        <a:t>Conclusión</a:t>
                      </a:r>
                      <a:endParaRPr lang="es-PE" sz="1800">
                        <a:effectLst/>
                        <a:latin typeface="Times New Roman" panose="02020603050405020304" pitchFamily="18" charset="0"/>
                        <a:ea typeface="Times New Roman" panose="02020603050405020304" pitchFamily="18" charset="0"/>
                      </a:endParaRPr>
                    </a:p>
                  </a:txBody>
                  <a:tcPr marL="44450" marR="4445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0151533"/>
                  </a:ext>
                </a:extLst>
              </a:tr>
              <a:tr h="535144">
                <a:tc>
                  <a:txBody>
                    <a:bodyPr/>
                    <a:lstStyle/>
                    <a:p>
                      <a:pPr algn="ctr" fontAlgn="b"/>
                      <a:r>
                        <a:rPr lang="es-PE" sz="1600" b="0" i="0" u="none" strike="noStrike" dirty="0">
                          <a:solidFill>
                            <a:srgbClr val="000000"/>
                          </a:solidFill>
                          <a:effectLst/>
                          <a:latin typeface="Calibri" panose="020F0502020204030204" pitchFamily="34" charset="0"/>
                        </a:rPr>
                        <a:t>Variable</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PE" sz="1600" b="0" i="0" u="none" strike="noStrike" dirty="0">
                          <a:solidFill>
                            <a:srgbClr val="000000"/>
                          </a:solidFill>
                          <a:effectLst/>
                          <a:latin typeface="Calibri" panose="020F0502020204030204" pitchFamily="34" charset="0"/>
                        </a:rPr>
                        <a:t>12.175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PE" sz="1600" b="0" i="0" u="none" strike="noStrike" dirty="0">
                          <a:solidFill>
                            <a:srgbClr val="000000"/>
                          </a:solidFill>
                          <a:effectLst/>
                          <a:latin typeface="Calibri" panose="020F0502020204030204" pitchFamily="34" charset="0"/>
                        </a:rPr>
                        <a:t>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PE" sz="1600" b="0" i="0" u="none" strike="noStrike">
                          <a:solidFill>
                            <a:srgbClr val="000000"/>
                          </a:solidFill>
                          <a:effectLst/>
                          <a:latin typeface="Calibri" panose="020F0502020204030204" pitchFamily="34" charset="0"/>
                        </a:rPr>
                        <a:t>0.002271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PE" sz="1600" b="0" i="0" u="none" strike="noStrike">
                          <a:solidFill>
                            <a:srgbClr val="000000"/>
                          </a:solidFill>
                          <a:effectLst/>
                          <a:latin typeface="Calibri" panose="020F0502020204030204" pitchFamily="34" charset="0"/>
                        </a:rPr>
                        <a:t>Variable</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01101237"/>
                  </a:ext>
                </a:extLst>
              </a:tr>
              <a:tr h="535144">
                <a:tc>
                  <a:txBody>
                    <a:bodyPr/>
                    <a:lstStyle/>
                    <a:p>
                      <a:pPr algn="ctr" fontAlgn="b"/>
                      <a:r>
                        <a:rPr lang="es-PE" sz="1600" b="0" i="0" u="none" strike="noStrike">
                          <a:solidFill>
                            <a:srgbClr val="000000"/>
                          </a:solidFill>
                          <a:effectLst/>
                          <a:latin typeface="Calibri" panose="020F0502020204030204" pitchFamily="34" charset="0"/>
                        </a:rPr>
                        <a:t>Tratamiento</a:t>
                      </a:r>
                    </a:p>
                  </a:txBody>
                  <a:tcPr marL="9525" marR="9525" marT="9525" marB="0" anchor="b">
                    <a:lnL>
                      <a:noFill/>
                    </a:lnL>
                    <a:lnR>
                      <a:noFill/>
                    </a:lnR>
                    <a:lnT>
                      <a:noFill/>
                    </a:lnT>
                    <a:lnB>
                      <a:noFill/>
                    </a:lnB>
                  </a:tcPr>
                </a:tc>
                <a:tc>
                  <a:txBody>
                    <a:bodyPr/>
                    <a:lstStyle/>
                    <a:p>
                      <a:pPr algn="ctr" fontAlgn="b"/>
                      <a:r>
                        <a:rPr lang="es-PE" sz="1600" b="0" i="0" u="none" strike="noStrike">
                          <a:solidFill>
                            <a:srgbClr val="000000"/>
                          </a:solidFill>
                          <a:effectLst/>
                          <a:latin typeface="Calibri" panose="020F0502020204030204" pitchFamily="34" charset="0"/>
                        </a:rPr>
                        <a:t>0.41029</a:t>
                      </a:r>
                    </a:p>
                  </a:txBody>
                  <a:tcPr marL="9525" marR="9525" marT="9525" marB="0" anchor="b">
                    <a:lnL>
                      <a:noFill/>
                    </a:lnL>
                    <a:lnR>
                      <a:noFill/>
                    </a:lnR>
                    <a:lnT>
                      <a:noFill/>
                    </a:lnT>
                    <a:lnB>
                      <a:noFill/>
                    </a:lnB>
                  </a:tcPr>
                </a:tc>
                <a:tc>
                  <a:txBody>
                    <a:bodyPr/>
                    <a:lstStyle/>
                    <a:p>
                      <a:pPr algn="ctr" fontAlgn="b"/>
                      <a:r>
                        <a:rPr lang="es-PE" sz="1600" b="0" i="0" u="none" strike="noStrike" dirty="0">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ctr" fontAlgn="b"/>
                      <a:r>
                        <a:rPr lang="es-PE" sz="1600" b="0" i="0" u="none" strike="noStrike" dirty="0">
                          <a:solidFill>
                            <a:srgbClr val="000000"/>
                          </a:solidFill>
                          <a:effectLst/>
                          <a:latin typeface="Calibri" panose="020F0502020204030204" pitchFamily="34" charset="0"/>
                        </a:rPr>
                        <a:t>0.9816</a:t>
                      </a:r>
                    </a:p>
                  </a:txBody>
                  <a:tcPr marL="9525" marR="9525" marT="9525" marB="0" anchor="b">
                    <a:lnL>
                      <a:noFill/>
                    </a:lnL>
                    <a:lnR>
                      <a:noFill/>
                    </a:lnR>
                    <a:lnT>
                      <a:noFill/>
                    </a:lnT>
                    <a:lnB>
                      <a:noFill/>
                    </a:lnB>
                  </a:tcPr>
                </a:tc>
                <a:tc>
                  <a:txBody>
                    <a:bodyPr/>
                    <a:lstStyle/>
                    <a:p>
                      <a:pPr algn="ctr" fontAlgn="b"/>
                      <a:r>
                        <a:rPr lang="es-PE" sz="1600" b="0" i="0" u="none" strike="noStrike" dirty="0">
                          <a:solidFill>
                            <a:srgbClr val="000000"/>
                          </a:solidFill>
                          <a:effectLst/>
                          <a:latin typeface="Calibri" panose="020F0502020204030204" pitchFamily="34" charset="0"/>
                        </a:rPr>
                        <a:t>Tratamiento</a:t>
                      </a:r>
                    </a:p>
                  </a:txBody>
                  <a:tcPr marL="9525" marR="9525" marT="9525" marB="0" anchor="b">
                    <a:lnL>
                      <a:noFill/>
                    </a:lnL>
                    <a:lnR>
                      <a:noFill/>
                    </a:lnR>
                    <a:lnT>
                      <a:noFill/>
                    </a:lnT>
                    <a:lnB>
                      <a:noFill/>
                    </a:lnB>
                  </a:tcPr>
                </a:tc>
                <a:extLst>
                  <a:ext uri="{0D108BD9-81ED-4DB2-BD59-A6C34878D82A}">
                    <a16:rowId xmlns:a16="http://schemas.microsoft.com/office/drawing/2014/main" val="1944426610"/>
                  </a:ext>
                </a:extLst>
              </a:tr>
            </a:tbl>
          </a:graphicData>
        </a:graphic>
      </p:graphicFrame>
      <p:sp>
        <p:nvSpPr>
          <p:cNvPr id="10" name="CuadroTexto 9">
            <a:extLst>
              <a:ext uri="{FF2B5EF4-FFF2-40B4-BE49-F238E27FC236}">
                <a16:creationId xmlns:a16="http://schemas.microsoft.com/office/drawing/2014/main" id="{ED082F62-75C0-4993-8B5C-B1DD3C95F538}"/>
              </a:ext>
            </a:extLst>
          </p:cNvPr>
          <p:cNvSpPr txBox="1"/>
          <p:nvPr/>
        </p:nvSpPr>
        <p:spPr>
          <a:xfrm>
            <a:off x="617408" y="1037135"/>
            <a:ext cx="6094520" cy="2862322"/>
          </a:xfrm>
          <a:prstGeom prst="rect">
            <a:avLst/>
          </a:prstGeom>
          <a:noFill/>
        </p:spPr>
        <p:txBody>
          <a:bodyPr wrap="square">
            <a:spAutoFit/>
          </a:bodyPr>
          <a:lstStyle/>
          <a:p>
            <a:pPr algn="just"/>
            <a:r>
              <a:rPr lang="es-PE" sz="1800" dirty="0">
                <a:effectLst/>
                <a:latin typeface="Times New Roman" panose="02020603050405020304" pitchFamily="18" charset="0"/>
                <a:ea typeface="Times New Roman" panose="02020603050405020304" pitchFamily="18" charset="0"/>
              </a:rPr>
              <a:t>En cuanto a la homogeneidad de varianzas, la prueba de Bartlett para la "Variable" mostró un valor p de 0.002271, lo que indica que las varianzas no son homogéneas (rechazo de la hipótesis nula de igualdad de varianzas). Por otro lado, la prueba de Bartlett para el "Tratamiento" tuvo un valor p de 0.9816, lo que significa que no hay evidencia para rechazar la homogeneidad de varianzas entre los tratamientos. En resumen, los residuos son normales, pero existe una diferencia significativa en las varianzas entre los niveles de la "Variable", mientras que las varianzas entre los tratamientos son homogéneas.</a:t>
            </a:r>
          </a:p>
        </p:txBody>
      </p:sp>
      <p:pic>
        <p:nvPicPr>
          <p:cNvPr id="9" name="Imagen 8">
            <a:extLst>
              <a:ext uri="{FF2B5EF4-FFF2-40B4-BE49-F238E27FC236}">
                <a16:creationId xmlns:a16="http://schemas.microsoft.com/office/drawing/2014/main" id="{8E738CC5-34FE-A9BF-E74D-0CED8A67F51D}"/>
              </a:ext>
            </a:extLst>
          </p:cNvPr>
          <p:cNvPicPr>
            <a:picLocks noChangeAspect="1"/>
          </p:cNvPicPr>
          <p:nvPr/>
        </p:nvPicPr>
        <p:blipFill>
          <a:blip r:embed="rId4"/>
          <a:stretch>
            <a:fillRect/>
          </a:stretch>
        </p:blipFill>
        <p:spPr>
          <a:xfrm>
            <a:off x="6902127" y="2749326"/>
            <a:ext cx="4914900" cy="400050"/>
          </a:xfrm>
          <a:prstGeom prst="rect">
            <a:avLst/>
          </a:prstGeom>
        </p:spPr>
      </p:pic>
    </p:spTree>
    <p:extLst>
      <p:ext uri="{BB962C8B-B14F-4D97-AF65-F5344CB8AC3E}">
        <p14:creationId xmlns:p14="http://schemas.microsoft.com/office/powerpoint/2010/main" val="3608125901"/>
      </p:ext>
    </p:extLst>
  </p:cSld>
  <p:clrMapOvr>
    <a:masterClrMapping/>
  </p:clrMapOvr>
</p:sld>
</file>

<file path=ppt/theme/theme1.xml><?xml version="1.0" encoding="utf-8"?>
<a:theme xmlns:a="http://schemas.openxmlformats.org/drawingml/2006/main" name="2_Office Theme">
  <a:themeElements>
    <a:clrScheme name="Recent green">
      <a:dk1>
        <a:srgbClr val="000000"/>
      </a:dk1>
      <a:lt1>
        <a:srgbClr val="FFFFFF"/>
      </a:lt1>
      <a:dk2>
        <a:srgbClr val="44546A"/>
      </a:dk2>
      <a:lt2>
        <a:srgbClr val="E7E6E6"/>
      </a:lt2>
      <a:accent1>
        <a:srgbClr val="4CAF50"/>
      </a:accent1>
      <a:accent2>
        <a:srgbClr val="43A047"/>
      </a:accent2>
      <a:accent3>
        <a:srgbClr val="388E3C"/>
      </a:accent3>
      <a:accent4>
        <a:srgbClr val="44BF55"/>
      </a:accent4>
      <a:accent5>
        <a:srgbClr val="118715"/>
      </a:accent5>
      <a:accent6>
        <a:srgbClr val="144818"/>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1384</Words>
  <Application>Microsoft Office PowerPoint</Application>
  <PresentationFormat>Panorámica</PresentationFormat>
  <Paragraphs>247</Paragraphs>
  <Slides>13</Slides>
  <Notes>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Arial</vt:lpstr>
      <vt:lpstr>Calibri</vt:lpstr>
      <vt:lpstr>Century Gothic</vt:lpstr>
      <vt:lpstr>Century Gothic (Cuerpo)</vt:lpstr>
      <vt:lpstr>Helvetica</vt:lpstr>
      <vt:lpstr>Times New Roman</vt:lpstr>
      <vt:lpstr>Wingdings</vt:lpstr>
      <vt:lpstr>2_Office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Jhonsy Omar Silva López</dc:creator>
  <cp:lastModifiedBy>Usuario</cp:lastModifiedBy>
  <cp:revision>19</cp:revision>
  <dcterms:created xsi:type="dcterms:W3CDTF">2024-09-03T15:33:41Z</dcterms:created>
  <dcterms:modified xsi:type="dcterms:W3CDTF">2024-09-30T20:22:17Z</dcterms:modified>
</cp:coreProperties>
</file>