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4302" r:id="rId2"/>
    <p:sldId id="258" r:id="rId3"/>
    <p:sldId id="4296" r:id="rId4"/>
    <p:sldId id="268" r:id="rId5"/>
    <p:sldId id="4300" r:id="rId6"/>
    <p:sldId id="4289" r:id="rId7"/>
    <p:sldId id="4309" r:id="rId8"/>
    <p:sldId id="4306" r:id="rId9"/>
    <p:sldId id="4307" r:id="rId10"/>
    <p:sldId id="4308" r:id="rId11"/>
    <p:sldId id="4295" r:id="rId12"/>
    <p:sldId id="43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551"/>
    <a:srgbClr val="136BA5"/>
    <a:srgbClr val="A09EA4"/>
    <a:srgbClr val="CEBCCB"/>
    <a:srgbClr val="BBB5BA"/>
    <a:srgbClr val="E2CEE4"/>
    <a:srgbClr val="DCD6D7"/>
    <a:srgbClr val="EBC7D0"/>
    <a:srgbClr val="E2ACB9"/>
    <a:srgbClr val="BB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FAFF08-9587-4AC2-9372-3A1DCABE895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PE"/>
        </a:p>
      </dgm:t>
    </dgm:pt>
    <dgm:pt modelId="{7F6C75C4-2C4F-4CE7-A9B6-424C6808F9C5}">
      <dgm:prSet phldrT="[Texto]"/>
      <dgm:spPr/>
      <dgm:t>
        <a:bodyPr/>
        <a:lstStyle/>
        <a:p>
          <a:r>
            <a:rPr lang="es-ES" dirty="0"/>
            <a:t>Inicio</a:t>
          </a:r>
          <a:endParaRPr lang="es-PE" dirty="0"/>
        </a:p>
      </dgm:t>
    </dgm:pt>
    <dgm:pt modelId="{6D130701-1F19-44B1-9AB9-B1EA56EBF568}" type="parTrans" cxnId="{38FC7A7A-35C5-46FE-A731-1CAD065E43E9}">
      <dgm:prSet/>
      <dgm:spPr/>
      <dgm:t>
        <a:bodyPr/>
        <a:lstStyle/>
        <a:p>
          <a:endParaRPr lang="es-PE"/>
        </a:p>
      </dgm:t>
    </dgm:pt>
    <dgm:pt modelId="{27178662-6D3D-4EE7-A1D1-81A2BF317072}" type="sibTrans" cxnId="{38FC7A7A-35C5-46FE-A731-1CAD065E43E9}">
      <dgm:prSet/>
      <dgm:spPr/>
      <dgm:t>
        <a:bodyPr/>
        <a:lstStyle/>
        <a:p>
          <a:endParaRPr lang="es-PE"/>
        </a:p>
      </dgm:t>
    </dgm:pt>
    <dgm:pt modelId="{9A586D46-0E94-4478-A0CB-89CF3FA368E5}">
      <dgm:prSet phldrT="[Texto]"/>
      <dgm:spPr/>
      <dgm:t>
        <a:bodyPr/>
        <a:lstStyle/>
        <a:p>
          <a:r>
            <a:rPr lang="es-ES" dirty="0"/>
            <a:t>Datos</a:t>
          </a:r>
          <a:endParaRPr lang="es-PE" dirty="0"/>
        </a:p>
      </dgm:t>
    </dgm:pt>
    <dgm:pt modelId="{E2FCEDEB-9921-48D1-B41F-D37BF5B282DA}" type="parTrans" cxnId="{92DDF4C6-7342-46CE-A6B0-732DD61391AE}">
      <dgm:prSet/>
      <dgm:spPr/>
      <dgm:t>
        <a:bodyPr/>
        <a:lstStyle/>
        <a:p>
          <a:endParaRPr lang="es-PE"/>
        </a:p>
      </dgm:t>
    </dgm:pt>
    <dgm:pt modelId="{727649F1-0A55-4789-B690-E31C7B35D9F9}" type="sibTrans" cxnId="{92DDF4C6-7342-46CE-A6B0-732DD61391AE}">
      <dgm:prSet/>
      <dgm:spPr/>
      <dgm:t>
        <a:bodyPr/>
        <a:lstStyle/>
        <a:p>
          <a:endParaRPr lang="es-PE"/>
        </a:p>
      </dgm:t>
    </dgm:pt>
    <dgm:pt modelId="{4FFF38BB-2276-4D08-A7E5-1213BB8AF41B}">
      <dgm:prSet phldrT="[Texto]"/>
      <dgm:spPr/>
      <dgm:t>
        <a:bodyPr/>
        <a:lstStyle/>
        <a:p>
          <a:r>
            <a:rPr lang="es-ES" dirty="0"/>
            <a:t>Seleccionar y codificar variables</a:t>
          </a:r>
          <a:endParaRPr lang="es-PE" dirty="0"/>
        </a:p>
      </dgm:t>
    </dgm:pt>
    <dgm:pt modelId="{41B91901-B4C8-433E-BC96-2E9E5C80D34E}" type="parTrans" cxnId="{9041B43E-1D7C-4986-9BE4-4BF4E4B795D8}">
      <dgm:prSet/>
      <dgm:spPr/>
      <dgm:t>
        <a:bodyPr/>
        <a:lstStyle/>
        <a:p>
          <a:endParaRPr lang="es-PE"/>
        </a:p>
      </dgm:t>
    </dgm:pt>
    <dgm:pt modelId="{D1418D57-8D90-4A75-BCBE-372B6991D07F}" type="sibTrans" cxnId="{9041B43E-1D7C-4986-9BE4-4BF4E4B795D8}">
      <dgm:prSet/>
      <dgm:spPr/>
      <dgm:t>
        <a:bodyPr/>
        <a:lstStyle/>
        <a:p>
          <a:endParaRPr lang="es-PE"/>
        </a:p>
      </dgm:t>
    </dgm:pt>
    <dgm:pt modelId="{D6EAE587-4C1A-4D65-AA49-516D6F48DEB3}">
      <dgm:prSet phldrT="[Texto]"/>
      <dgm:spPr/>
      <dgm:t>
        <a:bodyPr/>
        <a:lstStyle/>
        <a:p>
          <a:r>
            <a:rPr lang="es-ES" dirty="0"/>
            <a:t>Ajustar modelos FO</a:t>
          </a:r>
          <a:endParaRPr lang="es-PE" dirty="0"/>
        </a:p>
      </dgm:t>
    </dgm:pt>
    <dgm:pt modelId="{380A7C35-5729-4728-B63E-AEC56D3CDFB2}" type="parTrans" cxnId="{33C7FE7B-F17C-47CB-BDBC-04976BD987B1}">
      <dgm:prSet/>
      <dgm:spPr/>
      <dgm:t>
        <a:bodyPr/>
        <a:lstStyle/>
        <a:p>
          <a:endParaRPr lang="es-PE"/>
        </a:p>
      </dgm:t>
    </dgm:pt>
    <dgm:pt modelId="{BD2081FA-4E74-47A6-A8F2-3DAA73057EFE}" type="sibTrans" cxnId="{33C7FE7B-F17C-47CB-BDBC-04976BD987B1}">
      <dgm:prSet/>
      <dgm:spPr/>
      <dgm:t>
        <a:bodyPr/>
        <a:lstStyle/>
        <a:p>
          <a:endParaRPr lang="es-PE"/>
        </a:p>
      </dgm:t>
    </dgm:pt>
    <dgm:pt modelId="{FF18E45A-DEEC-4E01-BB4D-44D21B5EBB85}">
      <dgm:prSet phldrT="[Texto]"/>
      <dgm:spPr/>
      <dgm:t>
        <a:bodyPr/>
        <a:lstStyle/>
        <a:p>
          <a:r>
            <a:rPr lang="es-ES" dirty="0"/>
            <a:t>Calcular ascenso más empinado</a:t>
          </a:r>
          <a:endParaRPr lang="es-PE" dirty="0"/>
        </a:p>
      </dgm:t>
    </dgm:pt>
    <dgm:pt modelId="{E0988F32-C896-4181-8556-1167D0B81A27}" type="parTrans" cxnId="{405EF71B-A8B7-4271-B0AB-F91DEB612C08}">
      <dgm:prSet/>
      <dgm:spPr/>
      <dgm:t>
        <a:bodyPr/>
        <a:lstStyle/>
        <a:p>
          <a:endParaRPr lang="es-PE"/>
        </a:p>
      </dgm:t>
    </dgm:pt>
    <dgm:pt modelId="{51B983F2-2083-4E56-8ABB-1DBC4993FA4C}" type="sibTrans" cxnId="{405EF71B-A8B7-4271-B0AB-F91DEB612C08}">
      <dgm:prSet/>
      <dgm:spPr/>
      <dgm:t>
        <a:bodyPr/>
        <a:lstStyle/>
        <a:p>
          <a:endParaRPr lang="es-PE"/>
        </a:p>
      </dgm:t>
    </dgm:pt>
    <dgm:pt modelId="{8721A2FE-4AC7-4448-8044-B4E698D99994}" type="pres">
      <dgm:prSet presAssocID="{B6FAFF08-9587-4AC2-9372-3A1DCABE895F}" presName="rootnode" presStyleCnt="0">
        <dgm:presLayoutVars>
          <dgm:chMax/>
          <dgm:chPref/>
          <dgm:dir/>
          <dgm:animLvl val="lvl"/>
        </dgm:presLayoutVars>
      </dgm:prSet>
      <dgm:spPr/>
    </dgm:pt>
    <dgm:pt modelId="{5EF7D393-6F8C-4FF2-BE86-53A9F2E07687}" type="pres">
      <dgm:prSet presAssocID="{7F6C75C4-2C4F-4CE7-A9B6-424C6808F9C5}" presName="composite" presStyleCnt="0"/>
      <dgm:spPr/>
    </dgm:pt>
    <dgm:pt modelId="{900363C8-8576-4FD5-B65F-F1568E82B310}" type="pres">
      <dgm:prSet presAssocID="{7F6C75C4-2C4F-4CE7-A9B6-424C6808F9C5}" presName="bentUpArrow1" presStyleLbl="alignImgPlace1" presStyleIdx="0" presStyleCnt="4"/>
      <dgm:spPr/>
    </dgm:pt>
    <dgm:pt modelId="{7989A8CA-9BB7-4785-AF91-674077D7EA8F}" type="pres">
      <dgm:prSet presAssocID="{7F6C75C4-2C4F-4CE7-A9B6-424C6808F9C5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55A9DD3E-7C81-45B8-BB08-9B256A9CD928}" type="pres">
      <dgm:prSet presAssocID="{7F6C75C4-2C4F-4CE7-A9B6-424C6808F9C5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BD4B0E-D006-4ED3-9C2E-F7CB075A02DF}" type="pres">
      <dgm:prSet presAssocID="{27178662-6D3D-4EE7-A1D1-81A2BF317072}" presName="sibTrans" presStyleCnt="0"/>
      <dgm:spPr/>
    </dgm:pt>
    <dgm:pt modelId="{23FB6D59-76BB-4A27-A1CB-14CFA59B52A4}" type="pres">
      <dgm:prSet presAssocID="{9A586D46-0E94-4478-A0CB-89CF3FA368E5}" presName="composite" presStyleCnt="0"/>
      <dgm:spPr/>
    </dgm:pt>
    <dgm:pt modelId="{BF2CF8DD-3366-464E-9C10-D6AEE0FD22F5}" type="pres">
      <dgm:prSet presAssocID="{9A586D46-0E94-4478-A0CB-89CF3FA368E5}" presName="bentUpArrow1" presStyleLbl="alignImgPlace1" presStyleIdx="1" presStyleCnt="4"/>
      <dgm:spPr/>
    </dgm:pt>
    <dgm:pt modelId="{92D0AEA9-751E-4936-BDF1-FDAD72D1A58A}" type="pres">
      <dgm:prSet presAssocID="{9A586D46-0E94-4478-A0CB-89CF3FA368E5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89606248-2DCA-4E1D-9C96-85DB085A724A}" type="pres">
      <dgm:prSet presAssocID="{9A586D46-0E94-4478-A0CB-89CF3FA368E5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8C589E14-EF38-4F5E-B90E-268C3EE97447}" type="pres">
      <dgm:prSet presAssocID="{727649F1-0A55-4789-B690-E31C7B35D9F9}" presName="sibTrans" presStyleCnt="0"/>
      <dgm:spPr/>
    </dgm:pt>
    <dgm:pt modelId="{BE2BB423-C448-4A81-95C1-EFAF8132C1AA}" type="pres">
      <dgm:prSet presAssocID="{4FFF38BB-2276-4D08-A7E5-1213BB8AF41B}" presName="composite" presStyleCnt="0"/>
      <dgm:spPr/>
    </dgm:pt>
    <dgm:pt modelId="{2AC7AFD1-D201-481F-8F25-0B1E141F3797}" type="pres">
      <dgm:prSet presAssocID="{4FFF38BB-2276-4D08-A7E5-1213BB8AF41B}" presName="bentUpArrow1" presStyleLbl="alignImgPlace1" presStyleIdx="2" presStyleCnt="4"/>
      <dgm:spPr/>
    </dgm:pt>
    <dgm:pt modelId="{EB938423-6377-4347-8FB1-DD64C9233B44}" type="pres">
      <dgm:prSet presAssocID="{4FFF38BB-2276-4D08-A7E5-1213BB8AF41B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1641C94A-C10F-467D-9BFB-B7352F52BED2}" type="pres">
      <dgm:prSet presAssocID="{4FFF38BB-2276-4D08-A7E5-1213BB8AF41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3F8F9D-A5A4-4ABB-9688-7E5E49294A62}" type="pres">
      <dgm:prSet presAssocID="{D1418D57-8D90-4A75-BCBE-372B6991D07F}" presName="sibTrans" presStyleCnt="0"/>
      <dgm:spPr/>
    </dgm:pt>
    <dgm:pt modelId="{1804159C-B34A-49BA-BDA4-7573345940AB}" type="pres">
      <dgm:prSet presAssocID="{D6EAE587-4C1A-4D65-AA49-516D6F48DEB3}" presName="composite" presStyleCnt="0"/>
      <dgm:spPr/>
    </dgm:pt>
    <dgm:pt modelId="{7D311F5B-2B0D-428A-ABD4-19EA515DA126}" type="pres">
      <dgm:prSet presAssocID="{D6EAE587-4C1A-4D65-AA49-516D6F48DEB3}" presName="bentUpArrow1" presStyleLbl="alignImgPlace1" presStyleIdx="3" presStyleCnt="4"/>
      <dgm:spPr/>
    </dgm:pt>
    <dgm:pt modelId="{DBD76DBE-E239-4F94-9C4F-6DFC2D42807E}" type="pres">
      <dgm:prSet presAssocID="{D6EAE587-4C1A-4D65-AA49-516D6F48DEB3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ACF9F330-8B1C-422E-A8C0-0712329C769A}" type="pres">
      <dgm:prSet presAssocID="{D6EAE587-4C1A-4D65-AA49-516D6F48DEB3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1ED8610-02FD-45B9-AD56-D67FF5BC7425}" type="pres">
      <dgm:prSet presAssocID="{BD2081FA-4E74-47A6-A8F2-3DAA73057EFE}" presName="sibTrans" presStyleCnt="0"/>
      <dgm:spPr/>
    </dgm:pt>
    <dgm:pt modelId="{79F8A0BE-295B-4B7D-BC76-14701B073A31}" type="pres">
      <dgm:prSet presAssocID="{FF18E45A-DEEC-4E01-BB4D-44D21B5EBB85}" presName="composite" presStyleCnt="0"/>
      <dgm:spPr/>
    </dgm:pt>
    <dgm:pt modelId="{A85B58F4-CF79-4808-B669-40830DA512EF}" type="pres">
      <dgm:prSet presAssocID="{FF18E45A-DEEC-4E01-BB4D-44D21B5EBB85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CCE8CE10-18C1-456C-AEF0-015F2ECBFC56}" type="presOf" srcId="{D6EAE587-4C1A-4D65-AA49-516D6F48DEB3}" destId="{DBD76DBE-E239-4F94-9C4F-6DFC2D42807E}" srcOrd="0" destOrd="0" presId="urn:microsoft.com/office/officeart/2005/8/layout/StepDownProcess"/>
    <dgm:cxn modelId="{405EF71B-A8B7-4271-B0AB-F91DEB612C08}" srcId="{B6FAFF08-9587-4AC2-9372-3A1DCABE895F}" destId="{FF18E45A-DEEC-4E01-BB4D-44D21B5EBB85}" srcOrd="4" destOrd="0" parTransId="{E0988F32-C896-4181-8556-1167D0B81A27}" sibTransId="{51B983F2-2083-4E56-8ABB-1DBC4993FA4C}"/>
    <dgm:cxn modelId="{9041B43E-1D7C-4986-9BE4-4BF4E4B795D8}" srcId="{B6FAFF08-9587-4AC2-9372-3A1DCABE895F}" destId="{4FFF38BB-2276-4D08-A7E5-1213BB8AF41B}" srcOrd="2" destOrd="0" parTransId="{41B91901-B4C8-433E-BC96-2E9E5C80D34E}" sibTransId="{D1418D57-8D90-4A75-BCBE-372B6991D07F}"/>
    <dgm:cxn modelId="{448F276A-6CBF-4B1A-8957-BB331DCEF91C}" type="presOf" srcId="{4FFF38BB-2276-4D08-A7E5-1213BB8AF41B}" destId="{EB938423-6377-4347-8FB1-DD64C9233B44}" srcOrd="0" destOrd="0" presId="urn:microsoft.com/office/officeart/2005/8/layout/StepDownProcess"/>
    <dgm:cxn modelId="{38FC7A7A-35C5-46FE-A731-1CAD065E43E9}" srcId="{B6FAFF08-9587-4AC2-9372-3A1DCABE895F}" destId="{7F6C75C4-2C4F-4CE7-A9B6-424C6808F9C5}" srcOrd="0" destOrd="0" parTransId="{6D130701-1F19-44B1-9AB9-B1EA56EBF568}" sibTransId="{27178662-6D3D-4EE7-A1D1-81A2BF317072}"/>
    <dgm:cxn modelId="{33C7FE7B-F17C-47CB-BDBC-04976BD987B1}" srcId="{B6FAFF08-9587-4AC2-9372-3A1DCABE895F}" destId="{D6EAE587-4C1A-4D65-AA49-516D6F48DEB3}" srcOrd="3" destOrd="0" parTransId="{380A7C35-5729-4728-B63E-AEC56D3CDFB2}" sibTransId="{BD2081FA-4E74-47A6-A8F2-3DAA73057EFE}"/>
    <dgm:cxn modelId="{712A257F-9CEF-403A-9666-DC1EB7D8D7E5}" type="presOf" srcId="{9A586D46-0E94-4478-A0CB-89CF3FA368E5}" destId="{92D0AEA9-751E-4936-BDF1-FDAD72D1A58A}" srcOrd="0" destOrd="0" presId="urn:microsoft.com/office/officeart/2005/8/layout/StepDownProcess"/>
    <dgm:cxn modelId="{F82DF6A8-8373-409C-9968-D072A41D039E}" type="presOf" srcId="{7F6C75C4-2C4F-4CE7-A9B6-424C6808F9C5}" destId="{7989A8CA-9BB7-4785-AF91-674077D7EA8F}" srcOrd="0" destOrd="0" presId="urn:microsoft.com/office/officeart/2005/8/layout/StepDownProcess"/>
    <dgm:cxn modelId="{775BD3AA-BA95-4860-8C16-6B3427305302}" type="presOf" srcId="{FF18E45A-DEEC-4E01-BB4D-44D21B5EBB85}" destId="{A85B58F4-CF79-4808-B669-40830DA512EF}" srcOrd="0" destOrd="0" presId="urn:microsoft.com/office/officeart/2005/8/layout/StepDownProcess"/>
    <dgm:cxn modelId="{9EC073C5-0F99-47B7-9F6E-E273A9959A23}" type="presOf" srcId="{B6FAFF08-9587-4AC2-9372-3A1DCABE895F}" destId="{8721A2FE-4AC7-4448-8044-B4E698D99994}" srcOrd="0" destOrd="0" presId="urn:microsoft.com/office/officeart/2005/8/layout/StepDownProcess"/>
    <dgm:cxn modelId="{92DDF4C6-7342-46CE-A6B0-732DD61391AE}" srcId="{B6FAFF08-9587-4AC2-9372-3A1DCABE895F}" destId="{9A586D46-0E94-4478-A0CB-89CF3FA368E5}" srcOrd="1" destOrd="0" parTransId="{E2FCEDEB-9921-48D1-B41F-D37BF5B282DA}" sibTransId="{727649F1-0A55-4789-B690-E31C7B35D9F9}"/>
    <dgm:cxn modelId="{637E33A1-F077-4A00-8F17-A9D5E73FB0BF}" type="presParOf" srcId="{8721A2FE-4AC7-4448-8044-B4E698D99994}" destId="{5EF7D393-6F8C-4FF2-BE86-53A9F2E07687}" srcOrd="0" destOrd="0" presId="urn:microsoft.com/office/officeart/2005/8/layout/StepDownProcess"/>
    <dgm:cxn modelId="{EC319F42-7012-4B78-A995-61B1807113F8}" type="presParOf" srcId="{5EF7D393-6F8C-4FF2-BE86-53A9F2E07687}" destId="{900363C8-8576-4FD5-B65F-F1568E82B310}" srcOrd="0" destOrd="0" presId="urn:microsoft.com/office/officeart/2005/8/layout/StepDownProcess"/>
    <dgm:cxn modelId="{785004A9-6F4C-4459-B89B-3E8F4B3DFCB1}" type="presParOf" srcId="{5EF7D393-6F8C-4FF2-BE86-53A9F2E07687}" destId="{7989A8CA-9BB7-4785-AF91-674077D7EA8F}" srcOrd="1" destOrd="0" presId="urn:microsoft.com/office/officeart/2005/8/layout/StepDownProcess"/>
    <dgm:cxn modelId="{EFF11D24-6077-4BB5-B559-191A8CBC2500}" type="presParOf" srcId="{5EF7D393-6F8C-4FF2-BE86-53A9F2E07687}" destId="{55A9DD3E-7C81-45B8-BB08-9B256A9CD928}" srcOrd="2" destOrd="0" presId="urn:microsoft.com/office/officeart/2005/8/layout/StepDownProcess"/>
    <dgm:cxn modelId="{FD7B9987-8D50-40BE-B489-DEB109C943CA}" type="presParOf" srcId="{8721A2FE-4AC7-4448-8044-B4E698D99994}" destId="{75BD4B0E-D006-4ED3-9C2E-F7CB075A02DF}" srcOrd="1" destOrd="0" presId="urn:microsoft.com/office/officeart/2005/8/layout/StepDownProcess"/>
    <dgm:cxn modelId="{B78F4CF4-87BA-440A-823E-77E19910AB6F}" type="presParOf" srcId="{8721A2FE-4AC7-4448-8044-B4E698D99994}" destId="{23FB6D59-76BB-4A27-A1CB-14CFA59B52A4}" srcOrd="2" destOrd="0" presId="urn:microsoft.com/office/officeart/2005/8/layout/StepDownProcess"/>
    <dgm:cxn modelId="{AEB3C1D2-E3F4-4DA4-9706-9E916CEE3CE1}" type="presParOf" srcId="{23FB6D59-76BB-4A27-A1CB-14CFA59B52A4}" destId="{BF2CF8DD-3366-464E-9C10-D6AEE0FD22F5}" srcOrd="0" destOrd="0" presId="urn:microsoft.com/office/officeart/2005/8/layout/StepDownProcess"/>
    <dgm:cxn modelId="{AD380406-E0B0-49A5-A63F-8EAF159D117B}" type="presParOf" srcId="{23FB6D59-76BB-4A27-A1CB-14CFA59B52A4}" destId="{92D0AEA9-751E-4936-BDF1-FDAD72D1A58A}" srcOrd="1" destOrd="0" presId="urn:microsoft.com/office/officeart/2005/8/layout/StepDownProcess"/>
    <dgm:cxn modelId="{2960CF40-CF0E-482D-93E9-0242E72C56BF}" type="presParOf" srcId="{23FB6D59-76BB-4A27-A1CB-14CFA59B52A4}" destId="{89606248-2DCA-4E1D-9C96-85DB085A724A}" srcOrd="2" destOrd="0" presId="urn:microsoft.com/office/officeart/2005/8/layout/StepDownProcess"/>
    <dgm:cxn modelId="{6C9A24BC-B962-4086-BD09-ED90E011DF52}" type="presParOf" srcId="{8721A2FE-4AC7-4448-8044-B4E698D99994}" destId="{8C589E14-EF38-4F5E-B90E-268C3EE97447}" srcOrd="3" destOrd="0" presId="urn:microsoft.com/office/officeart/2005/8/layout/StepDownProcess"/>
    <dgm:cxn modelId="{57C50300-CFB7-493C-9242-54941608BD23}" type="presParOf" srcId="{8721A2FE-4AC7-4448-8044-B4E698D99994}" destId="{BE2BB423-C448-4A81-95C1-EFAF8132C1AA}" srcOrd="4" destOrd="0" presId="urn:microsoft.com/office/officeart/2005/8/layout/StepDownProcess"/>
    <dgm:cxn modelId="{C5E711FE-4227-405F-8CDF-1C3180442C05}" type="presParOf" srcId="{BE2BB423-C448-4A81-95C1-EFAF8132C1AA}" destId="{2AC7AFD1-D201-481F-8F25-0B1E141F3797}" srcOrd="0" destOrd="0" presId="urn:microsoft.com/office/officeart/2005/8/layout/StepDownProcess"/>
    <dgm:cxn modelId="{73F50098-65FD-4231-AC76-174B702473E0}" type="presParOf" srcId="{BE2BB423-C448-4A81-95C1-EFAF8132C1AA}" destId="{EB938423-6377-4347-8FB1-DD64C9233B44}" srcOrd="1" destOrd="0" presId="urn:microsoft.com/office/officeart/2005/8/layout/StepDownProcess"/>
    <dgm:cxn modelId="{5DD3BAEF-2E79-4C75-B6C4-442C4685A5AA}" type="presParOf" srcId="{BE2BB423-C448-4A81-95C1-EFAF8132C1AA}" destId="{1641C94A-C10F-467D-9BFB-B7352F52BED2}" srcOrd="2" destOrd="0" presId="urn:microsoft.com/office/officeart/2005/8/layout/StepDownProcess"/>
    <dgm:cxn modelId="{D2850001-ACFD-4D15-B2BF-A600F8BE6051}" type="presParOf" srcId="{8721A2FE-4AC7-4448-8044-B4E698D99994}" destId="{923F8F9D-A5A4-4ABB-9688-7E5E49294A62}" srcOrd="5" destOrd="0" presId="urn:microsoft.com/office/officeart/2005/8/layout/StepDownProcess"/>
    <dgm:cxn modelId="{B3633116-A2CA-465C-ACD7-BCBCA04B73FE}" type="presParOf" srcId="{8721A2FE-4AC7-4448-8044-B4E698D99994}" destId="{1804159C-B34A-49BA-BDA4-7573345940AB}" srcOrd="6" destOrd="0" presId="urn:microsoft.com/office/officeart/2005/8/layout/StepDownProcess"/>
    <dgm:cxn modelId="{C381C258-CD23-4219-8134-5604B7815081}" type="presParOf" srcId="{1804159C-B34A-49BA-BDA4-7573345940AB}" destId="{7D311F5B-2B0D-428A-ABD4-19EA515DA126}" srcOrd="0" destOrd="0" presId="urn:microsoft.com/office/officeart/2005/8/layout/StepDownProcess"/>
    <dgm:cxn modelId="{D8B4648E-5A8E-4001-BB49-A1090FA175A6}" type="presParOf" srcId="{1804159C-B34A-49BA-BDA4-7573345940AB}" destId="{DBD76DBE-E239-4F94-9C4F-6DFC2D42807E}" srcOrd="1" destOrd="0" presId="urn:microsoft.com/office/officeart/2005/8/layout/StepDownProcess"/>
    <dgm:cxn modelId="{556142BD-27FF-4128-81B3-DBA66293655B}" type="presParOf" srcId="{1804159C-B34A-49BA-BDA4-7573345940AB}" destId="{ACF9F330-8B1C-422E-A8C0-0712329C769A}" srcOrd="2" destOrd="0" presId="urn:microsoft.com/office/officeart/2005/8/layout/StepDownProcess"/>
    <dgm:cxn modelId="{9140388F-8C0A-49FE-9C78-D38DC81E0A04}" type="presParOf" srcId="{8721A2FE-4AC7-4448-8044-B4E698D99994}" destId="{D1ED8610-02FD-45B9-AD56-D67FF5BC7425}" srcOrd="7" destOrd="0" presId="urn:microsoft.com/office/officeart/2005/8/layout/StepDownProcess"/>
    <dgm:cxn modelId="{58C11B7F-0748-4449-8F48-515EF2DE48BA}" type="presParOf" srcId="{8721A2FE-4AC7-4448-8044-B4E698D99994}" destId="{79F8A0BE-295B-4B7D-BC76-14701B073A31}" srcOrd="8" destOrd="0" presId="urn:microsoft.com/office/officeart/2005/8/layout/StepDownProcess"/>
    <dgm:cxn modelId="{911A116D-F32A-40E7-90F3-2D2B0E68EF2E}" type="presParOf" srcId="{79F8A0BE-295B-4B7D-BC76-14701B073A31}" destId="{A85B58F4-CF79-4808-B669-40830DA512E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FAFF08-9587-4AC2-9372-3A1DCABE895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PE"/>
        </a:p>
      </dgm:t>
    </dgm:pt>
    <dgm:pt modelId="{7F6C75C4-2C4F-4CE7-A9B6-424C6808F9C5}">
      <dgm:prSet phldrT="[Texto]"/>
      <dgm:spPr/>
      <dgm:t>
        <a:bodyPr/>
        <a:lstStyle/>
        <a:p>
          <a:r>
            <a:rPr lang="es-ES" dirty="0"/>
            <a:t>Crear gráficos</a:t>
          </a:r>
          <a:endParaRPr lang="es-PE" dirty="0"/>
        </a:p>
      </dgm:t>
    </dgm:pt>
    <dgm:pt modelId="{6D130701-1F19-44B1-9AB9-B1EA56EBF568}" type="parTrans" cxnId="{38FC7A7A-35C5-46FE-A731-1CAD065E43E9}">
      <dgm:prSet/>
      <dgm:spPr/>
      <dgm:t>
        <a:bodyPr/>
        <a:lstStyle/>
        <a:p>
          <a:endParaRPr lang="es-PE"/>
        </a:p>
      </dgm:t>
    </dgm:pt>
    <dgm:pt modelId="{27178662-6D3D-4EE7-A1D1-81A2BF317072}" type="sibTrans" cxnId="{38FC7A7A-35C5-46FE-A731-1CAD065E43E9}">
      <dgm:prSet/>
      <dgm:spPr/>
      <dgm:t>
        <a:bodyPr/>
        <a:lstStyle/>
        <a:p>
          <a:endParaRPr lang="es-PE"/>
        </a:p>
      </dgm:t>
    </dgm:pt>
    <dgm:pt modelId="{9A586D46-0E94-4478-A0CB-89CF3FA368E5}">
      <dgm:prSet phldrT="[Texto]"/>
      <dgm:spPr/>
      <dgm:t>
        <a:bodyPr/>
        <a:lstStyle/>
        <a:p>
          <a:r>
            <a:rPr lang="es-ES" dirty="0"/>
            <a:t>Ajustar modelo SO</a:t>
          </a:r>
          <a:endParaRPr lang="es-PE" dirty="0"/>
        </a:p>
      </dgm:t>
    </dgm:pt>
    <dgm:pt modelId="{E2FCEDEB-9921-48D1-B41F-D37BF5B282DA}" type="parTrans" cxnId="{92DDF4C6-7342-46CE-A6B0-732DD61391AE}">
      <dgm:prSet/>
      <dgm:spPr/>
      <dgm:t>
        <a:bodyPr/>
        <a:lstStyle/>
        <a:p>
          <a:endParaRPr lang="es-PE"/>
        </a:p>
      </dgm:t>
    </dgm:pt>
    <dgm:pt modelId="{727649F1-0A55-4789-B690-E31C7B35D9F9}" type="sibTrans" cxnId="{92DDF4C6-7342-46CE-A6B0-732DD61391AE}">
      <dgm:prSet/>
      <dgm:spPr/>
      <dgm:t>
        <a:bodyPr/>
        <a:lstStyle/>
        <a:p>
          <a:endParaRPr lang="es-PE"/>
        </a:p>
      </dgm:t>
    </dgm:pt>
    <dgm:pt modelId="{4FFF38BB-2276-4D08-A7E5-1213BB8AF41B}">
      <dgm:prSet phldrT="[Texto]"/>
      <dgm:spPr/>
      <dgm:t>
        <a:bodyPr/>
        <a:lstStyle/>
        <a:p>
          <a:r>
            <a:rPr lang="es-ES" dirty="0"/>
            <a:t>Calcular punto estacionario</a:t>
          </a:r>
          <a:endParaRPr lang="es-PE" dirty="0"/>
        </a:p>
      </dgm:t>
    </dgm:pt>
    <dgm:pt modelId="{41B91901-B4C8-433E-BC96-2E9E5C80D34E}" type="parTrans" cxnId="{9041B43E-1D7C-4986-9BE4-4BF4E4B795D8}">
      <dgm:prSet/>
      <dgm:spPr/>
      <dgm:t>
        <a:bodyPr/>
        <a:lstStyle/>
        <a:p>
          <a:endParaRPr lang="es-PE"/>
        </a:p>
      </dgm:t>
    </dgm:pt>
    <dgm:pt modelId="{D1418D57-8D90-4A75-BCBE-372B6991D07F}" type="sibTrans" cxnId="{9041B43E-1D7C-4986-9BE4-4BF4E4B795D8}">
      <dgm:prSet/>
      <dgm:spPr/>
      <dgm:t>
        <a:bodyPr/>
        <a:lstStyle/>
        <a:p>
          <a:endParaRPr lang="es-PE"/>
        </a:p>
      </dgm:t>
    </dgm:pt>
    <dgm:pt modelId="{D6EAE587-4C1A-4D65-AA49-516D6F48DEB3}">
      <dgm:prSet phldrT="[Texto]"/>
      <dgm:spPr/>
      <dgm:t>
        <a:bodyPr/>
        <a:lstStyle/>
        <a:p>
          <a:r>
            <a:rPr lang="es-ES" dirty="0"/>
            <a:t>Graficar superficie</a:t>
          </a:r>
          <a:endParaRPr lang="es-PE" dirty="0"/>
        </a:p>
      </dgm:t>
    </dgm:pt>
    <dgm:pt modelId="{380A7C35-5729-4728-B63E-AEC56D3CDFB2}" type="parTrans" cxnId="{33C7FE7B-F17C-47CB-BDBC-04976BD987B1}">
      <dgm:prSet/>
      <dgm:spPr/>
      <dgm:t>
        <a:bodyPr/>
        <a:lstStyle/>
        <a:p>
          <a:endParaRPr lang="es-PE"/>
        </a:p>
      </dgm:t>
    </dgm:pt>
    <dgm:pt modelId="{BD2081FA-4E74-47A6-A8F2-3DAA73057EFE}" type="sibTrans" cxnId="{33C7FE7B-F17C-47CB-BDBC-04976BD987B1}">
      <dgm:prSet/>
      <dgm:spPr/>
      <dgm:t>
        <a:bodyPr/>
        <a:lstStyle/>
        <a:p>
          <a:endParaRPr lang="es-PE"/>
        </a:p>
      </dgm:t>
    </dgm:pt>
    <dgm:pt modelId="{FF18E45A-DEEC-4E01-BB4D-44D21B5EBB85}">
      <dgm:prSet phldrT="[Texto]"/>
      <dgm:spPr/>
      <dgm:t>
        <a:bodyPr/>
        <a:lstStyle/>
        <a:p>
          <a:r>
            <a:rPr lang="es-ES" dirty="0"/>
            <a:t>Fin</a:t>
          </a:r>
          <a:endParaRPr lang="es-PE" dirty="0"/>
        </a:p>
      </dgm:t>
    </dgm:pt>
    <dgm:pt modelId="{E0988F32-C896-4181-8556-1167D0B81A27}" type="parTrans" cxnId="{405EF71B-A8B7-4271-B0AB-F91DEB612C08}">
      <dgm:prSet/>
      <dgm:spPr/>
      <dgm:t>
        <a:bodyPr/>
        <a:lstStyle/>
        <a:p>
          <a:endParaRPr lang="es-PE"/>
        </a:p>
      </dgm:t>
    </dgm:pt>
    <dgm:pt modelId="{51B983F2-2083-4E56-8ABB-1DBC4993FA4C}" type="sibTrans" cxnId="{405EF71B-A8B7-4271-B0AB-F91DEB612C08}">
      <dgm:prSet/>
      <dgm:spPr/>
      <dgm:t>
        <a:bodyPr/>
        <a:lstStyle/>
        <a:p>
          <a:endParaRPr lang="es-PE"/>
        </a:p>
      </dgm:t>
    </dgm:pt>
    <dgm:pt modelId="{8721A2FE-4AC7-4448-8044-B4E698D99994}" type="pres">
      <dgm:prSet presAssocID="{B6FAFF08-9587-4AC2-9372-3A1DCABE895F}" presName="rootnode" presStyleCnt="0">
        <dgm:presLayoutVars>
          <dgm:chMax/>
          <dgm:chPref/>
          <dgm:dir/>
          <dgm:animLvl val="lvl"/>
        </dgm:presLayoutVars>
      </dgm:prSet>
      <dgm:spPr/>
    </dgm:pt>
    <dgm:pt modelId="{5EF7D393-6F8C-4FF2-BE86-53A9F2E07687}" type="pres">
      <dgm:prSet presAssocID="{7F6C75C4-2C4F-4CE7-A9B6-424C6808F9C5}" presName="composite" presStyleCnt="0"/>
      <dgm:spPr/>
    </dgm:pt>
    <dgm:pt modelId="{900363C8-8576-4FD5-B65F-F1568E82B310}" type="pres">
      <dgm:prSet presAssocID="{7F6C75C4-2C4F-4CE7-A9B6-424C6808F9C5}" presName="bentUpArrow1" presStyleLbl="alignImgPlace1" presStyleIdx="0" presStyleCnt="4"/>
      <dgm:spPr/>
    </dgm:pt>
    <dgm:pt modelId="{7989A8CA-9BB7-4785-AF91-674077D7EA8F}" type="pres">
      <dgm:prSet presAssocID="{7F6C75C4-2C4F-4CE7-A9B6-424C6808F9C5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55A9DD3E-7C81-45B8-BB08-9B256A9CD928}" type="pres">
      <dgm:prSet presAssocID="{7F6C75C4-2C4F-4CE7-A9B6-424C6808F9C5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5BD4B0E-D006-4ED3-9C2E-F7CB075A02DF}" type="pres">
      <dgm:prSet presAssocID="{27178662-6D3D-4EE7-A1D1-81A2BF317072}" presName="sibTrans" presStyleCnt="0"/>
      <dgm:spPr/>
    </dgm:pt>
    <dgm:pt modelId="{23FB6D59-76BB-4A27-A1CB-14CFA59B52A4}" type="pres">
      <dgm:prSet presAssocID="{9A586D46-0E94-4478-A0CB-89CF3FA368E5}" presName="composite" presStyleCnt="0"/>
      <dgm:spPr/>
    </dgm:pt>
    <dgm:pt modelId="{BF2CF8DD-3366-464E-9C10-D6AEE0FD22F5}" type="pres">
      <dgm:prSet presAssocID="{9A586D46-0E94-4478-A0CB-89CF3FA368E5}" presName="bentUpArrow1" presStyleLbl="alignImgPlace1" presStyleIdx="1" presStyleCnt="4" custLinFactNeighborX="-6317" custLinFactNeighborY="5859"/>
      <dgm:spPr/>
    </dgm:pt>
    <dgm:pt modelId="{92D0AEA9-751E-4936-BDF1-FDAD72D1A58A}" type="pres">
      <dgm:prSet presAssocID="{9A586D46-0E94-4478-A0CB-89CF3FA368E5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89606248-2DCA-4E1D-9C96-85DB085A724A}" type="pres">
      <dgm:prSet presAssocID="{9A586D46-0E94-4478-A0CB-89CF3FA368E5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8C589E14-EF38-4F5E-B90E-268C3EE97447}" type="pres">
      <dgm:prSet presAssocID="{727649F1-0A55-4789-B690-E31C7B35D9F9}" presName="sibTrans" presStyleCnt="0"/>
      <dgm:spPr/>
    </dgm:pt>
    <dgm:pt modelId="{BE2BB423-C448-4A81-95C1-EFAF8132C1AA}" type="pres">
      <dgm:prSet presAssocID="{4FFF38BB-2276-4D08-A7E5-1213BB8AF41B}" presName="composite" presStyleCnt="0"/>
      <dgm:spPr/>
    </dgm:pt>
    <dgm:pt modelId="{2AC7AFD1-D201-481F-8F25-0B1E141F3797}" type="pres">
      <dgm:prSet presAssocID="{4FFF38BB-2276-4D08-A7E5-1213BB8AF41B}" presName="bentUpArrow1" presStyleLbl="alignImgPlace1" presStyleIdx="2" presStyleCnt="4"/>
      <dgm:spPr/>
    </dgm:pt>
    <dgm:pt modelId="{EB938423-6377-4347-8FB1-DD64C9233B44}" type="pres">
      <dgm:prSet presAssocID="{4FFF38BB-2276-4D08-A7E5-1213BB8AF41B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1641C94A-C10F-467D-9BFB-B7352F52BED2}" type="pres">
      <dgm:prSet presAssocID="{4FFF38BB-2276-4D08-A7E5-1213BB8AF41B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23F8F9D-A5A4-4ABB-9688-7E5E49294A62}" type="pres">
      <dgm:prSet presAssocID="{D1418D57-8D90-4A75-BCBE-372B6991D07F}" presName="sibTrans" presStyleCnt="0"/>
      <dgm:spPr/>
    </dgm:pt>
    <dgm:pt modelId="{1804159C-B34A-49BA-BDA4-7573345940AB}" type="pres">
      <dgm:prSet presAssocID="{D6EAE587-4C1A-4D65-AA49-516D6F48DEB3}" presName="composite" presStyleCnt="0"/>
      <dgm:spPr/>
    </dgm:pt>
    <dgm:pt modelId="{7D311F5B-2B0D-428A-ABD4-19EA515DA126}" type="pres">
      <dgm:prSet presAssocID="{D6EAE587-4C1A-4D65-AA49-516D6F48DEB3}" presName="bentUpArrow1" presStyleLbl="alignImgPlace1" presStyleIdx="3" presStyleCnt="4"/>
      <dgm:spPr/>
    </dgm:pt>
    <dgm:pt modelId="{DBD76DBE-E239-4F94-9C4F-6DFC2D42807E}" type="pres">
      <dgm:prSet presAssocID="{D6EAE587-4C1A-4D65-AA49-516D6F48DEB3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ACF9F330-8B1C-422E-A8C0-0712329C769A}" type="pres">
      <dgm:prSet presAssocID="{D6EAE587-4C1A-4D65-AA49-516D6F48DEB3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1ED8610-02FD-45B9-AD56-D67FF5BC7425}" type="pres">
      <dgm:prSet presAssocID="{BD2081FA-4E74-47A6-A8F2-3DAA73057EFE}" presName="sibTrans" presStyleCnt="0"/>
      <dgm:spPr/>
    </dgm:pt>
    <dgm:pt modelId="{79F8A0BE-295B-4B7D-BC76-14701B073A31}" type="pres">
      <dgm:prSet presAssocID="{FF18E45A-DEEC-4E01-BB4D-44D21B5EBB85}" presName="composite" presStyleCnt="0"/>
      <dgm:spPr/>
    </dgm:pt>
    <dgm:pt modelId="{A85B58F4-CF79-4808-B669-40830DA512EF}" type="pres">
      <dgm:prSet presAssocID="{FF18E45A-DEEC-4E01-BB4D-44D21B5EBB85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CCE8CE10-18C1-456C-AEF0-015F2ECBFC56}" type="presOf" srcId="{D6EAE587-4C1A-4D65-AA49-516D6F48DEB3}" destId="{DBD76DBE-E239-4F94-9C4F-6DFC2D42807E}" srcOrd="0" destOrd="0" presId="urn:microsoft.com/office/officeart/2005/8/layout/StepDownProcess"/>
    <dgm:cxn modelId="{405EF71B-A8B7-4271-B0AB-F91DEB612C08}" srcId="{B6FAFF08-9587-4AC2-9372-3A1DCABE895F}" destId="{FF18E45A-DEEC-4E01-BB4D-44D21B5EBB85}" srcOrd="4" destOrd="0" parTransId="{E0988F32-C896-4181-8556-1167D0B81A27}" sibTransId="{51B983F2-2083-4E56-8ABB-1DBC4993FA4C}"/>
    <dgm:cxn modelId="{9041B43E-1D7C-4986-9BE4-4BF4E4B795D8}" srcId="{B6FAFF08-9587-4AC2-9372-3A1DCABE895F}" destId="{4FFF38BB-2276-4D08-A7E5-1213BB8AF41B}" srcOrd="2" destOrd="0" parTransId="{41B91901-B4C8-433E-BC96-2E9E5C80D34E}" sibTransId="{D1418D57-8D90-4A75-BCBE-372B6991D07F}"/>
    <dgm:cxn modelId="{448F276A-6CBF-4B1A-8957-BB331DCEF91C}" type="presOf" srcId="{4FFF38BB-2276-4D08-A7E5-1213BB8AF41B}" destId="{EB938423-6377-4347-8FB1-DD64C9233B44}" srcOrd="0" destOrd="0" presId="urn:microsoft.com/office/officeart/2005/8/layout/StepDownProcess"/>
    <dgm:cxn modelId="{38FC7A7A-35C5-46FE-A731-1CAD065E43E9}" srcId="{B6FAFF08-9587-4AC2-9372-3A1DCABE895F}" destId="{7F6C75C4-2C4F-4CE7-A9B6-424C6808F9C5}" srcOrd="0" destOrd="0" parTransId="{6D130701-1F19-44B1-9AB9-B1EA56EBF568}" sibTransId="{27178662-6D3D-4EE7-A1D1-81A2BF317072}"/>
    <dgm:cxn modelId="{33C7FE7B-F17C-47CB-BDBC-04976BD987B1}" srcId="{B6FAFF08-9587-4AC2-9372-3A1DCABE895F}" destId="{D6EAE587-4C1A-4D65-AA49-516D6F48DEB3}" srcOrd="3" destOrd="0" parTransId="{380A7C35-5729-4728-B63E-AEC56D3CDFB2}" sibTransId="{BD2081FA-4E74-47A6-A8F2-3DAA73057EFE}"/>
    <dgm:cxn modelId="{712A257F-9CEF-403A-9666-DC1EB7D8D7E5}" type="presOf" srcId="{9A586D46-0E94-4478-A0CB-89CF3FA368E5}" destId="{92D0AEA9-751E-4936-BDF1-FDAD72D1A58A}" srcOrd="0" destOrd="0" presId="urn:microsoft.com/office/officeart/2005/8/layout/StepDownProcess"/>
    <dgm:cxn modelId="{F82DF6A8-8373-409C-9968-D072A41D039E}" type="presOf" srcId="{7F6C75C4-2C4F-4CE7-A9B6-424C6808F9C5}" destId="{7989A8CA-9BB7-4785-AF91-674077D7EA8F}" srcOrd="0" destOrd="0" presId="urn:microsoft.com/office/officeart/2005/8/layout/StepDownProcess"/>
    <dgm:cxn modelId="{775BD3AA-BA95-4860-8C16-6B3427305302}" type="presOf" srcId="{FF18E45A-DEEC-4E01-BB4D-44D21B5EBB85}" destId="{A85B58F4-CF79-4808-B669-40830DA512EF}" srcOrd="0" destOrd="0" presId="urn:microsoft.com/office/officeart/2005/8/layout/StepDownProcess"/>
    <dgm:cxn modelId="{9EC073C5-0F99-47B7-9F6E-E273A9959A23}" type="presOf" srcId="{B6FAFF08-9587-4AC2-9372-3A1DCABE895F}" destId="{8721A2FE-4AC7-4448-8044-B4E698D99994}" srcOrd="0" destOrd="0" presId="urn:microsoft.com/office/officeart/2005/8/layout/StepDownProcess"/>
    <dgm:cxn modelId="{92DDF4C6-7342-46CE-A6B0-732DD61391AE}" srcId="{B6FAFF08-9587-4AC2-9372-3A1DCABE895F}" destId="{9A586D46-0E94-4478-A0CB-89CF3FA368E5}" srcOrd="1" destOrd="0" parTransId="{E2FCEDEB-9921-48D1-B41F-D37BF5B282DA}" sibTransId="{727649F1-0A55-4789-B690-E31C7B35D9F9}"/>
    <dgm:cxn modelId="{637E33A1-F077-4A00-8F17-A9D5E73FB0BF}" type="presParOf" srcId="{8721A2FE-4AC7-4448-8044-B4E698D99994}" destId="{5EF7D393-6F8C-4FF2-BE86-53A9F2E07687}" srcOrd="0" destOrd="0" presId="urn:microsoft.com/office/officeart/2005/8/layout/StepDownProcess"/>
    <dgm:cxn modelId="{EC319F42-7012-4B78-A995-61B1807113F8}" type="presParOf" srcId="{5EF7D393-6F8C-4FF2-BE86-53A9F2E07687}" destId="{900363C8-8576-4FD5-B65F-F1568E82B310}" srcOrd="0" destOrd="0" presId="urn:microsoft.com/office/officeart/2005/8/layout/StepDownProcess"/>
    <dgm:cxn modelId="{785004A9-6F4C-4459-B89B-3E8F4B3DFCB1}" type="presParOf" srcId="{5EF7D393-6F8C-4FF2-BE86-53A9F2E07687}" destId="{7989A8CA-9BB7-4785-AF91-674077D7EA8F}" srcOrd="1" destOrd="0" presId="urn:microsoft.com/office/officeart/2005/8/layout/StepDownProcess"/>
    <dgm:cxn modelId="{EFF11D24-6077-4BB5-B559-191A8CBC2500}" type="presParOf" srcId="{5EF7D393-6F8C-4FF2-BE86-53A9F2E07687}" destId="{55A9DD3E-7C81-45B8-BB08-9B256A9CD928}" srcOrd="2" destOrd="0" presId="urn:microsoft.com/office/officeart/2005/8/layout/StepDownProcess"/>
    <dgm:cxn modelId="{FD7B9987-8D50-40BE-B489-DEB109C943CA}" type="presParOf" srcId="{8721A2FE-4AC7-4448-8044-B4E698D99994}" destId="{75BD4B0E-D006-4ED3-9C2E-F7CB075A02DF}" srcOrd="1" destOrd="0" presId="urn:microsoft.com/office/officeart/2005/8/layout/StepDownProcess"/>
    <dgm:cxn modelId="{B78F4CF4-87BA-440A-823E-77E19910AB6F}" type="presParOf" srcId="{8721A2FE-4AC7-4448-8044-B4E698D99994}" destId="{23FB6D59-76BB-4A27-A1CB-14CFA59B52A4}" srcOrd="2" destOrd="0" presId="urn:microsoft.com/office/officeart/2005/8/layout/StepDownProcess"/>
    <dgm:cxn modelId="{AEB3C1D2-E3F4-4DA4-9706-9E916CEE3CE1}" type="presParOf" srcId="{23FB6D59-76BB-4A27-A1CB-14CFA59B52A4}" destId="{BF2CF8DD-3366-464E-9C10-D6AEE0FD22F5}" srcOrd="0" destOrd="0" presId="urn:microsoft.com/office/officeart/2005/8/layout/StepDownProcess"/>
    <dgm:cxn modelId="{AD380406-E0B0-49A5-A63F-8EAF159D117B}" type="presParOf" srcId="{23FB6D59-76BB-4A27-A1CB-14CFA59B52A4}" destId="{92D0AEA9-751E-4936-BDF1-FDAD72D1A58A}" srcOrd="1" destOrd="0" presId="urn:microsoft.com/office/officeart/2005/8/layout/StepDownProcess"/>
    <dgm:cxn modelId="{2960CF40-CF0E-482D-93E9-0242E72C56BF}" type="presParOf" srcId="{23FB6D59-76BB-4A27-A1CB-14CFA59B52A4}" destId="{89606248-2DCA-4E1D-9C96-85DB085A724A}" srcOrd="2" destOrd="0" presId="urn:microsoft.com/office/officeart/2005/8/layout/StepDownProcess"/>
    <dgm:cxn modelId="{6C9A24BC-B962-4086-BD09-ED90E011DF52}" type="presParOf" srcId="{8721A2FE-4AC7-4448-8044-B4E698D99994}" destId="{8C589E14-EF38-4F5E-B90E-268C3EE97447}" srcOrd="3" destOrd="0" presId="urn:microsoft.com/office/officeart/2005/8/layout/StepDownProcess"/>
    <dgm:cxn modelId="{57C50300-CFB7-493C-9242-54941608BD23}" type="presParOf" srcId="{8721A2FE-4AC7-4448-8044-B4E698D99994}" destId="{BE2BB423-C448-4A81-95C1-EFAF8132C1AA}" srcOrd="4" destOrd="0" presId="urn:microsoft.com/office/officeart/2005/8/layout/StepDownProcess"/>
    <dgm:cxn modelId="{C5E711FE-4227-405F-8CDF-1C3180442C05}" type="presParOf" srcId="{BE2BB423-C448-4A81-95C1-EFAF8132C1AA}" destId="{2AC7AFD1-D201-481F-8F25-0B1E141F3797}" srcOrd="0" destOrd="0" presId="urn:microsoft.com/office/officeart/2005/8/layout/StepDownProcess"/>
    <dgm:cxn modelId="{73F50098-65FD-4231-AC76-174B702473E0}" type="presParOf" srcId="{BE2BB423-C448-4A81-95C1-EFAF8132C1AA}" destId="{EB938423-6377-4347-8FB1-DD64C9233B44}" srcOrd="1" destOrd="0" presId="urn:microsoft.com/office/officeart/2005/8/layout/StepDownProcess"/>
    <dgm:cxn modelId="{5DD3BAEF-2E79-4C75-B6C4-442C4685A5AA}" type="presParOf" srcId="{BE2BB423-C448-4A81-95C1-EFAF8132C1AA}" destId="{1641C94A-C10F-467D-9BFB-B7352F52BED2}" srcOrd="2" destOrd="0" presId="urn:microsoft.com/office/officeart/2005/8/layout/StepDownProcess"/>
    <dgm:cxn modelId="{D2850001-ACFD-4D15-B2BF-A600F8BE6051}" type="presParOf" srcId="{8721A2FE-4AC7-4448-8044-B4E698D99994}" destId="{923F8F9D-A5A4-4ABB-9688-7E5E49294A62}" srcOrd="5" destOrd="0" presId="urn:microsoft.com/office/officeart/2005/8/layout/StepDownProcess"/>
    <dgm:cxn modelId="{B3633116-A2CA-465C-ACD7-BCBCA04B73FE}" type="presParOf" srcId="{8721A2FE-4AC7-4448-8044-B4E698D99994}" destId="{1804159C-B34A-49BA-BDA4-7573345940AB}" srcOrd="6" destOrd="0" presId="urn:microsoft.com/office/officeart/2005/8/layout/StepDownProcess"/>
    <dgm:cxn modelId="{C381C258-CD23-4219-8134-5604B7815081}" type="presParOf" srcId="{1804159C-B34A-49BA-BDA4-7573345940AB}" destId="{7D311F5B-2B0D-428A-ABD4-19EA515DA126}" srcOrd="0" destOrd="0" presId="urn:microsoft.com/office/officeart/2005/8/layout/StepDownProcess"/>
    <dgm:cxn modelId="{D8B4648E-5A8E-4001-BB49-A1090FA175A6}" type="presParOf" srcId="{1804159C-B34A-49BA-BDA4-7573345940AB}" destId="{DBD76DBE-E239-4F94-9C4F-6DFC2D42807E}" srcOrd="1" destOrd="0" presId="urn:microsoft.com/office/officeart/2005/8/layout/StepDownProcess"/>
    <dgm:cxn modelId="{556142BD-27FF-4128-81B3-DBA66293655B}" type="presParOf" srcId="{1804159C-B34A-49BA-BDA4-7573345940AB}" destId="{ACF9F330-8B1C-422E-A8C0-0712329C769A}" srcOrd="2" destOrd="0" presId="urn:microsoft.com/office/officeart/2005/8/layout/StepDownProcess"/>
    <dgm:cxn modelId="{9140388F-8C0A-49FE-9C78-D38DC81E0A04}" type="presParOf" srcId="{8721A2FE-4AC7-4448-8044-B4E698D99994}" destId="{D1ED8610-02FD-45B9-AD56-D67FF5BC7425}" srcOrd="7" destOrd="0" presId="urn:microsoft.com/office/officeart/2005/8/layout/StepDownProcess"/>
    <dgm:cxn modelId="{58C11B7F-0748-4449-8F48-515EF2DE48BA}" type="presParOf" srcId="{8721A2FE-4AC7-4448-8044-B4E698D99994}" destId="{79F8A0BE-295B-4B7D-BC76-14701B073A31}" srcOrd="8" destOrd="0" presId="urn:microsoft.com/office/officeart/2005/8/layout/StepDownProcess"/>
    <dgm:cxn modelId="{911A116D-F32A-40E7-90F3-2D2B0E68EF2E}" type="presParOf" srcId="{79F8A0BE-295B-4B7D-BC76-14701B073A31}" destId="{A85B58F4-CF79-4808-B669-40830DA512EF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363C8-8576-4FD5-B65F-F1568E82B310}">
      <dsp:nvSpPr>
        <dsp:cNvPr id="0" name=""/>
        <dsp:cNvSpPr/>
      </dsp:nvSpPr>
      <dsp:spPr>
        <a:xfrm rot="5400000">
          <a:off x="668584" y="899028"/>
          <a:ext cx="782410" cy="8907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9A8CA-9BB7-4785-AF91-674077D7EA8F}">
      <dsp:nvSpPr>
        <dsp:cNvPr id="0" name=""/>
        <dsp:cNvSpPr/>
      </dsp:nvSpPr>
      <dsp:spPr>
        <a:xfrm>
          <a:off x="461293" y="31710"/>
          <a:ext cx="1317119" cy="921940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Inicio</a:t>
          </a:r>
          <a:endParaRPr lang="es-PE" sz="1400" kern="1200" dirty="0"/>
        </a:p>
      </dsp:txBody>
      <dsp:txXfrm>
        <a:off x="506307" y="76724"/>
        <a:ext cx="1227091" cy="831912"/>
      </dsp:txXfrm>
    </dsp:sp>
    <dsp:sp modelId="{55A9DD3E-7C81-45B8-BB08-9B256A9CD928}">
      <dsp:nvSpPr>
        <dsp:cNvPr id="0" name=""/>
        <dsp:cNvSpPr/>
      </dsp:nvSpPr>
      <dsp:spPr>
        <a:xfrm>
          <a:off x="1778412" y="119638"/>
          <a:ext cx="957947" cy="74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CF8DD-3366-464E-9C10-D6AEE0FD22F5}">
      <dsp:nvSpPr>
        <dsp:cNvPr id="0" name=""/>
        <dsp:cNvSpPr/>
      </dsp:nvSpPr>
      <dsp:spPr>
        <a:xfrm rot="5400000">
          <a:off x="1760616" y="1934672"/>
          <a:ext cx="782410" cy="8907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1560"/>
            <a:satOff val="-695"/>
            <a:lumOff val="43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0AEA9-751E-4936-BDF1-FDAD72D1A58A}">
      <dsp:nvSpPr>
        <dsp:cNvPr id="0" name=""/>
        <dsp:cNvSpPr/>
      </dsp:nvSpPr>
      <dsp:spPr>
        <a:xfrm>
          <a:off x="1553325" y="1067353"/>
          <a:ext cx="1317119" cy="921940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-14552"/>
            <a:satOff val="-4398"/>
            <a:lumOff val="72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Datos</a:t>
          </a:r>
          <a:endParaRPr lang="es-PE" sz="1400" kern="1200" dirty="0"/>
        </a:p>
      </dsp:txBody>
      <dsp:txXfrm>
        <a:off x="1598339" y="1112367"/>
        <a:ext cx="1227091" cy="831912"/>
      </dsp:txXfrm>
    </dsp:sp>
    <dsp:sp modelId="{89606248-2DCA-4E1D-9C96-85DB085A724A}">
      <dsp:nvSpPr>
        <dsp:cNvPr id="0" name=""/>
        <dsp:cNvSpPr/>
      </dsp:nvSpPr>
      <dsp:spPr>
        <a:xfrm>
          <a:off x="2870444" y="1155281"/>
          <a:ext cx="957947" cy="74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7AFD1-D201-481F-8F25-0B1E141F3797}">
      <dsp:nvSpPr>
        <dsp:cNvPr id="0" name=""/>
        <dsp:cNvSpPr/>
      </dsp:nvSpPr>
      <dsp:spPr>
        <a:xfrm rot="5400000">
          <a:off x="2852648" y="2970315"/>
          <a:ext cx="782410" cy="8907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3119"/>
            <a:satOff val="-1390"/>
            <a:lumOff val="86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38423-6377-4347-8FB1-DD64C9233B44}">
      <dsp:nvSpPr>
        <dsp:cNvPr id="0" name=""/>
        <dsp:cNvSpPr/>
      </dsp:nvSpPr>
      <dsp:spPr>
        <a:xfrm>
          <a:off x="2645357" y="2102997"/>
          <a:ext cx="1317119" cy="921940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-29105"/>
            <a:satOff val="-8795"/>
            <a:lumOff val="145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Seleccionar y codificar variables</a:t>
          </a:r>
          <a:endParaRPr lang="es-PE" sz="1400" kern="1200" dirty="0"/>
        </a:p>
      </dsp:txBody>
      <dsp:txXfrm>
        <a:off x="2690371" y="2148011"/>
        <a:ext cx="1227091" cy="831912"/>
      </dsp:txXfrm>
    </dsp:sp>
    <dsp:sp modelId="{1641C94A-C10F-467D-9BFB-B7352F52BED2}">
      <dsp:nvSpPr>
        <dsp:cNvPr id="0" name=""/>
        <dsp:cNvSpPr/>
      </dsp:nvSpPr>
      <dsp:spPr>
        <a:xfrm>
          <a:off x="3962476" y="2190925"/>
          <a:ext cx="957947" cy="74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11F5B-2B0D-428A-ABD4-19EA515DA126}">
      <dsp:nvSpPr>
        <dsp:cNvPr id="0" name=""/>
        <dsp:cNvSpPr/>
      </dsp:nvSpPr>
      <dsp:spPr>
        <a:xfrm rot="5400000">
          <a:off x="3944680" y="4005959"/>
          <a:ext cx="782410" cy="8907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4679"/>
            <a:satOff val="-2085"/>
            <a:lumOff val="129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76DBE-E239-4F94-9C4F-6DFC2D42807E}">
      <dsp:nvSpPr>
        <dsp:cNvPr id="0" name=""/>
        <dsp:cNvSpPr/>
      </dsp:nvSpPr>
      <dsp:spPr>
        <a:xfrm>
          <a:off x="3737389" y="3138641"/>
          <a:ext cx="1317119" cy="921940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-43657"/>
            <a:satOff val="-13193"/>
            <a:lumOff val="217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Ajustar modelos FO</a:t>
          </a:r>
          <a:endParaRPr lang="es-PE" sz="1400" kern="1200" dirty="0"/>
        </a:p>
      </dsp:txBody>
      <dsp:txXfrm>
        <a:off x="3782403" y="3183655"/>
        <a:ext cx="1227091" cy="831912"/>
      </dsp:txXfrm>
    </dsp:sp>
    <dsp:sp modelId="{ACF9F330-8B1C-422E-A8C0-0712329C769A}">
      <dsp:nvSpPr>
        <dsp:cNvPr id="0" name=""/>
        <dsp:cNvSpPr/>
      </dsp:nvSpPr>
      <dsp:spPr>
        <a:xfrm>
          <a:off x="5054508" y="3226569"/>
          <a:ext cx="957947" cy="74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B58F4-CF79-4808-B669-40830DA512EF}">
      <dsp:nvSpPr>
        <dsp:cNvPr id="0" name=""/>
        <dsp:cNvSpPr/>
      </dsp:nvSpPr>
      <dsp:spPr>
        <a:xfrm>
          <a:off x="4829421" y="4174285"/>
          <a:ext cx="1317119" cy="921940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-58209"/>
            <a:satOff val="-17591"/>
            <a:lumOff val="290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Calcular ascenso más empinado</a:t>
          </a:r>
          <a:endParaRPr lang="es-PE" sz="1400" kern="1200" dirty="0"/>
        </a:p>
      </dsp:txBody>
      <dsp:txXfrm>
        <a:off x="4874435" y="4219299"/>
        <a:ext cx="1227091" cy="831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363C8-8576-4FD5-B65F-F1568E82B310}">
      <dsp:nvSpPr>
        <dsp:cNvPr id="0" name=""/>
        <dsp:cNvSpPr/>
      </dsp:nvSpPr>
      <dsp:spPr>
        <a:xfrm rot="5400000">
          <a:off x="668584" y="899028"/>
          <a:ext cx="782410" cy="8907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9A8CA-9BB7-4785-AF91-674077D7EA8F}">
      <dsp:nvSpPr>
        <dsp:cNvPr id="0" name=""/>
        <dsp:cNvSpPr/>
      </dsp:nvSpPr>
      <dsp:spPr>
        <a:xfrm>
          <a:off x="461293" y="31710"/>
          <a:ext cx="1317119" cy="921940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Crear gráficos</a:t>
          </a:r>
          <a:endParaRPr lang="es-PE" sz="1600" kern="1200" dirty="0"/>
        </a:p>
      </dsp:txBody>
      <dsp:txXfrm>
        <a:off x="506307" y="76724"/>
        <a:ext cx="1227091" cy="831912"/>
      </dsp:txXfrm>
    </dsp:sp>
    <dsp:sp modelId="{55A9DD3E-7C81-45B8-BB08-9B256A9CD928}">
      <dsp:nvSpPr>
        <dsp:cNvPr id="0" name=""/>
        <dsp:cNvSpPr/>
      </dsp:nvSpPr>
      <dsp:spPr>
        <a:xfrm>
          <a:off x="1778412" y="119638"/>
          <a:ext cx="957947" cy="74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CF8DD-3366-464E-9C10-D6AEE0FD22F5}">
      <dsp:nvSpPr>
        <dsp:cNvPr id="0" name=""/>
        <dsp:cNvSpPr/>
      </dsp:nvSpPr>
      <dsp:spPr>
        <a:xfrm rot="5400000">
          <a:off x="1704348" y="1980513"/>
          <a:ext cx="782410" cy="8907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1560"/>
            <a:satOff val="-695"/>
            <a:lumOff val="43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0AEA9-751E-4936-BDF1-FDAD72D1A58A}">
      <dsp:nvSpPr>
        <dsp:cNvPr id="0" name=""/>
        <dsp:cNvSpPr/>
      </dsp:nvSpPr>
      <dsp:spPr>
        <a:xfrm>
          <a:off x="1553325" y="1067353"/>
          <a:ext cx="1317119" cy="921940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-14552"/>
            <a:satOff val="-4398"/>
            <a:lumOff val="72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Ajustar modelo SO</a:t>
          </a:r>
          <a:endParaRPr lang="es-PE" sz="1600" kern="1200" dirty="0"/>
        </a:p>
      </dsp:txBody>
      <dsp:txXfrm>
        <a:off x="1598339" y="1112367"/>
        <a:ext cx="1227091" cy="831912"/>
      </dsp:txXfrm>
    </dsp:sp>
    <dsp:sp modelId="{89606248-2DCA-4E1D-9C96-85DB085A724A}">
      <dsp:nvSpPr>
        <dsp:cNvPr id="0" name=""/>
        <dsp:cNvSpPr/>
      </dsp:nvSpPr>
      <dsp:spPr>
        <a:xfrm>
          <a:off x="2870444" y="1155281"/>
          <a:ext cx="957947" cy="74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7AFD1-D201-481F-8F25-0B1E141F3797}">
      <dsp:nvSpPr>
        <dsp:cNvPr id="0" name=""/>
        <dsp:cNvSpPr/>
      </dsp:nvSpPr>
      <dsp:spPr>
        <a:xfrm rot="5400000">
          <a:off x="2852648" y="2970315"/>
          <a:ext cx="782410" cy="8907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3119"/>
            <a:satOff val="-1390"/>
            <a:lumOff val="86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38423-6377-4347-8FB1-DD64C9233B44}">
      <dsp:nvSpPr>
        <dsp:cNvPr id="0" name=""/>
        <dsp:cNvSpPr/>
      </dsp:nvSpPr>
      <dsp:spPr>
        <a:xfrm>
          <a:off x="2645357" y="2102997"/>
          <a:ext cx="1317119" cy="921940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-29105"/>
            <a:satOff val="-8795"/>
            <a:lumOff val="145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Calcular punto estacionario</a:t>
          </a:r>
          <a:endParaRPr lang="es-PE" sz="1600" kern="1200" dirty="0"/>
        </a:p>
      </dsp:txBody>
      <dsp:txXfrm>
        <a:off x="2690371" y="2148011"/>
        <a:ext cx="1227091" cy="831912"/>
      </dsp:txXfrm>
    </dsp:sp>
    <dsp:sp modelId="{1641C94A-C10F-467D-9BFB-B7352F52BED2}">
      <dsp:nvSpPr>
        <dsp:cNvPr id="0" name=""/>
        <dsp:cNvSpPr/>
      </dsp:nvSpPr>
      <dsp:spPr>
        <a:xfrm>
          <a:off x="3962476" y="2190925"/>
          <a:ext cx="957947" cy="74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311F5B-2B0D-428A-ABD4-19EA515DA126}">
      <dsp:nvSpPr>
        <dsp:cNvPr id="0" name=""/>
        <dsp:cNvSpPr/>
      </dsp:nvSpPr>
      <dsp:spPr>
        <a:xfrm rot="5400000">
          <a:off x="3944680" y="4005959"/>
          <a:ext cx="782410" cy="8907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-4679"/>
            <a:satOff val="-2085"/>
            <a:lumOff val="1290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D76DBE-E239-4F94-9C4F-6DFC2D42807E}">
      <dsp:nvSpPr>
        <dsp:cNvPr id="0" name=""/>
        <dsp:cNvSpPr/>
      </dsp:nvSpPr>
      <dsp:spPr>
        <a:xfrm>
          <a:off x="3737389" y="3138641"/>
          <a:ext cx="1317119" cy="921940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-43657"/>
            <a:satOff val="-13193"/>
            <a:lumOff val="2178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Graficar superficie</a:t>
          </a:r>
          <a:endParaRPr lang="es-PE" sz="1600" kern="1200" dirty="0"/>
        </a:p>
      </dsp:txBody>
      <dsp:txXfrm>
        <a:off x="3782403" y="3183655"/>
        <a:ext cx="1227091" cy="831912"/>
      </dsp:txXfrm>
    </dsp:sp>
    <dsp:sp modelId="{ACF9F330-8B1C-422E-A8C0-0712329C769A}">
      <dsp:nvSpPr>
        <dsp:cNvPr id="0" name=""/>
        <dsp:cNvSpPr/>
      </dsp:nvSpPr>
      <dsp:spPr>
        <a:xfrm>
          <a:off x="5054508" y="3226569"/>
          <a:ext cx="957947" cy="745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B58F4-CF79-4808-B669-40830DA512EF}">
      <dsp:nvSpPr>
        <dsp:cNvPr id="0" name=""/>
        <dsp:cNvSpPr/>
      </dsp:nvSpPr>
      <dsp:spPr>
        <a:xfrm>
          <a:off x="4829421" y="4174285"/>
          <a:ext cx="1317119" cy="921940"/>
        </a:xfrm>
        <a:prstGeom prst="roundRect">
          <a:avLst>
            <a:gd name="adj" fmla="val 16670"/>
          </a:avLst>
        </a:prstGeom>
        <a:solidFill>
          <a:schemeClr val="accent2">
            <a:shade val="80000"/>
            <a:hueOff val="-58209"/>
            <a:satOff val="-17591"/>
            <a:lumOff val="290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Fin</a:t>
          </a:r>
          <a:endParaRPr lang="es-PE" sz="1600" kern="1200" dirty="0"/>
        </a:p>
      </dsp:txBody>
      <dsp:txXfrm>
        <a:off x="4874435" y="4219299"/>
        <a:ext cx="1227091" cy="831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AE0C0-63AB-438A-AAE5-4BEE5084D9B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6D029-1BFD-4C8B-948F-28CBD1827E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157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6B942868-2AD9-47A8-9041-8C0EB9EB2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:notes">
            <a:extLst>
              <a:ext uri="{FF2B5EF4-FFF2-40B4-BE49-F238E27FC236}">
                <a16:creationId xmlns:a16="http://schemas.microsoft.com/office/drawing/2014/main" id="{A86A9917-3441-07C3-7BF0-AADA1D9AA0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31:notes">
            <a:extLst>
              <a:ext uri="{FF2B5EF4-FFF2-40B4-BE49-F238E27FC236}">
                <a16:creationId xmlns:a16="http://schemas.microsoft.com/office/drawing/2014/main" id="{0E770C0B-E6D8-E1C5-AE16-5C0A85649C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19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7"/>
              <a:buFont typeface="Calibri"/>
              <a:buNone/>
              <a:defRPr sz="59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5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6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2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2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2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3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3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8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3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4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4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4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4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72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7"/>
              <a:buFont typeface="Calibri"/>
              <a:buNone/>
              <a:defRPr sz="59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799"/>
              <a:buNone/>
              <a:defRPr sz="2400">
                <a:solidFill>
                  <a:srgbClr val="888888"/>
                </a:solidFill>
              </a:defRPr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999"/>
              <a:buNone/>
              <a:defRPr sz="2000">
                <a:solidFill>
                  <a:srgbClr val="888888"/>
                </a:solidFill>
              </a:defRPr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99"/>
              <a:buNone/>
              <a:defRPr sz="1800">
                <a:solidFill>
                  <a:srgbClr val="888888"/>
                </a:solidFill>
              </a:defRPr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5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10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6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6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8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7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2400" b="1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None/>
              <a:defRPr sz="2000" b="1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  <a:defRPr sz="1800" b="1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2400" b="1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None/>
              <a:defRPr sz="2000" b="1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  <a:defRPr sz="1800" b="1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7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37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8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8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12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9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3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0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Calibri"/>
              <a:buNone/>
              <a:defRPr sz="31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31743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398"/>
              <a:buChar char="•"/>
              <a:defRPr sz="3199"/>
            </a:lvl1pPr>
            <a:lvl2pPr marL="457200" lvl="1" indent="-2920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599"/>
              <a:buChar char="•"/>
              <a:defRPr sz="2800"/>
            </a:lvl2pPr>
            <a:lvl3pPr marL="685800" lvl="2" indent="-2666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Char char="•"/>
              <a:defRPr sz="2400"/>
            </a:lvl3pPr>
            <a:lvl4pPr marL="914400" lvl="3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4pPr>
            <a:lvl5pPr marL="1143000" lvl="4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5pPr>
            <a:lvl6pPr marL="1371600" lvl="5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6pPr>
            <a:lvl7pPr marL="1600200" lvl="6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7pPr>
            <a:lvl8pPr marL="1828800" lvl="7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8pPr>
            <a:lvl9pPr marL="2057400" lvl="8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80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99"/>
              <a:buNone/>
              <a:defRPr sz="1400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1200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8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0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05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1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Calibri"/>
              <a:buNone/>
              <a:defRPr sz="31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1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99"/>
              <a:buNone/>
              <a:defRPr sz="1400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1200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8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1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71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4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4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268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web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ebp"/><Relationship Id="rId5" Type="http://schemas.openxmlformats.org/officeDocument/2006/relationships/image" Target="../media/image14.webp"/><Relationship Id="rId4" Type="http://schemas.openxmlformats.org/officeDocument/2006/relationships/image" Target="../media/image13.web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18.pn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20.png"/><Relationship Id="rId2" Type="http://schemas.openxmlformats.org/officeDocument/2006/relationships/image" Target="../media/image17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9.pn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776029" y="2750047"/>
            <a:ext cx="1033296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Curso: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809324" y="2896587"/>
            <a:ext cx="10643179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buClr>
                <a:srgbClr val="000000"/>
              </a:buClr>
              <a:buSzPts val="4800"/>
            </a:pPr>
            <a:r>
              <a:rPr lang="es-ES" sz="22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Diseño y Análisis de Experimentos en Ingeniería y Ciencias Ambientales</a:t>
            </a:r>
          </a:p>
        </p:txBody>
      </p:sp>
      <p:sp>
        <p:nvSpPr>
          <p:cNvPr id="190" name="Google Shape;190;p31"/>
          <p:cNvSpPr txBox="1"/>
          <p:nvPr/>
        </p:nvSpPr>
        <p:spPr>
          <a:xfrm>
            <a:off x="776029" y="4138392"/>
            <a:ext cx="6370585" cy="24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defTabSz="457200"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Docente: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-PhD. </a:t>
            </a:r>
            <a:r>
              <a:rPr lang="fr-FR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Christian René Encina </a:t>
            </a:r>
            <a:r>
              <a:rPr lang="fr-FR" sz="1950" kern="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Zelada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Estudiantes: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</a:t>
            </a: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-Agatha Prado Gárate</a:t>
            </a:r>
            <a:endParaRPr sz="195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-Gustavo De la Cruz Montalvo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-Jhonsy O. Silva López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-José Zevallos Ruiz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5157074" y="6539535"/>
            <a:ext cx="6967800" cy="27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algn="r" defTabSz="457200">
              <a:lnSpc>
                <a:spcPct val="85444"/>
              </a:lnSpc>
              <a:buClr>
                <a:srgbClr val="000000"/>
              </a:buClr>
              <a:buSzPts val="3600"/>
            </a:pP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03 de diciembre 2024, LIMA – PERÚ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6613" y="252388"/>
            <a:ext cx="2296577" cy="128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3038" y="675571"/>
            <a:ext cx="3600449" cy="9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2802914" y="1831448"/>
            <a:ext cx="6349932" cy="78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ctr" defTabSz="457200">
              <a:buClr>
                <a:srgbClr val="000000"/>
              </a:buClr>
              <a:buSzPts val="5400"/>
            </a:pPr>
            <a:r>
              <a:rPr lang="es-ES" sz="24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Doctorado en Ingeniería y Ciencias Ambientales - DICA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64531" y="5497434"/>
            <a:ext cx="2629408" cy="776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 rotWithShape="1">
          <a:blip r:embed="rId6">
            <a:alphaModFix/>
          </a:blip>
          <a:srcRect l="-1183" t="25997" r="1178" b="30937"/>
          <a:stretch/>
        </p:blipFill>
        <p:spPr>
          <a:xfrm>
            <a:off x="9905613" y="4436497"/>
            <a:ext cx="2143125" cy="9229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1918896" y="3517490"/>
            <a:ext cx="9592520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just" defTabSz="457200">
              <a:buClr>
                <a:srgbClr val="000000"/>
              </a:buClr>
              <a:buSzPts val="4800"/>
            </a:pPr>
            <a:r>
              <a:rPr lang="es-ES" sz="22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Pr</a:t>
            </a:r>
            <a:r>
              <a:rPr lang="es-419" sz="2200" i="1" kern="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áctica</a:t>
            </a:r>
            <a:r>
              <a:rPr lang="es-419" sz="22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11: </a:t>
            </a:r>
            <a:r>
              <a:rPr lang="es-ES" sz="2200" i="1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Método de superficie de respuesta</a:t>
            </a:r>
            <a:endParaRPr lang="en-US" sz="2200" i="1" kern="0" dirty="0">
              <a:solidFill>
                <a:srgbClr val="000000"/>
              </a:solidFill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776029" y="3384201"/>
            <a:ext cx="997200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Tema: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384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Resultados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7BD5349B-452E-3C58-73EB-CD6DB4A9AEA9}"/>
              </a:ext>
            </a:extLst>
          </p:cNvPr>
          <p:cNvCxnSpPr/>
          <p:nvPr/>
        </p:nvCxnSpPr>
        <p:spPr>
          <a:xfrm>
            <a:off x="6138203" y="692150"/>
            <a:ext cx="0" cy="55848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59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8E71AE07-3BE9-E4ED-6882-FDC183DDB804}"/>
              </a:ext>
            </a:extLst>
          </p:cNvPr>
          <p:cNvSpPr txBox="1"/>
          <p:nvPr/>
        </p:nvSpPr>
        <p:spPr>
          <a:xfrm>
            <a:off x="776212" y="150057"/>
            <a:ext cx="10639575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500" b="1" kern="0" dirty="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</a:t>
            </a:r>
            <a:r>
              <a:rPr lang="es-ES" sz="2600" b="1" kern="0" dirty="0">
                <a:solidFill>
                  <a:srgbClr val="568551"/>
                </a:solidFill>
                <a:latin typeface="Century Gothic"/>
                <a:sym typeface="Century Gothic"/>
              </a:rPr>
              <a:t>Conclusiones y recomendaciones</a:t>
            </a:r>
            <a:endParaRPr sz="2600" b="1" kern="0" dirty="0">
              <a:solidFill>
                <a:srgbClr val="568551"/>
              </a:solidFill>
              <a:latin typeface="Century Gothic"/>
              <a:sym typeface="Century Gothic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8C1E30F-B7C1-2FFA-DAB1-EF2495C57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300" y="1162050"/>
            <a:ext cx="36957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3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D1FDE327-6ECA-44BA-327B-F87DB03DE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>
            <a:extLst>
              <a:ext uri="{FF2B5EF4-FFF2-40B4-BE49-F238E27FC236}">
                <a16:creationId xmlns:a16="http://schemas.microsoft.com/office/drawing/2014/main" id="{EB2C27D7-D3F1-B895-223E-9AB16B7170B2}"/>
              </a:ext>
            </a:extLst>
          </p:cNvPr>
          <p:cNvSpPr txBox="1"/>
          <p:nvPr/>
        </p:nvSpPr>
        <p:spPr>
          <a:xfrm>
            <a:off x="776029" y="2750047"/>
            <a:ext cx="1033296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Curso: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31">
            <a:extLst>
              <a:ext uri="{FF2B5EF4-FFF2-40B4-BE49-F238E27FC236}">
                <a16:creationId xmlns:a16="http://schemas.microsoft.com/office/drawing/2014/main" id="{26EA13CE-8A4E-E14D-0440-1BE137E0BC20}"/>
              </a:ext>
            </a:extLst>
          </p:cNvPr>
          <p:cNvSpPr txBox="1"/>
          <p:nvPr/>
        </p:nvSpPr>
        <p:spPr>
          <a:xfrm>
            <a:off x="1809324" y="2896587"/>
            <a:ext cx="10643179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buClr>
                <a:srgbClr val="000000"/>
              </a:buClr>
              <a:buSzPts val="4800"/>
            </a:pPr>
            <a:r>
              <a:rPr lang="es-ES" sz="22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Diseño y Análisis de Experimentos en Ingeniería y Ciencias Ambientales</a:t>
            </a:r>
          </a:p>
        </p:txBody>
      </p:sp>
      <p:sp>
        <p:nvSpPr>
          <p:cNvPr id="190" name="Google Shape;190;p31">
            <a:extLst>
              <a:ext uri="{FF2B5EF4-FFF2-40B4-BE49-F238E27FC236}">
                <a16:creationId xmlns:a16="http://schemas.microsoft.com/office/drawing/2014/main" id="{C3462BF0-0035-70E5-5DA6-1DF315A8B300}"/>
              </a:ext>
            </a:extLst>
          </p:cNvPr>
          <p:cNvSpPr txBox="1"/>
          <p:nvPr/>
        </p:nvSpPr>
        <p:spPr>
          <a:xfrm>
            <a:off x="776029" y="4138392"/>
            <a:ext cx="6370585" cy="24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defTabSz="457200"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Docente: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-PhD. </a:t>
            </a:r>
            <a:r>
              <a:rPr lang="fr-FR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Christian René Encina </a:t>
            </a:r>
            <a:r>
              <a:rPr lang="fr-FR" sz="1950" kern="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Zelada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Estudiantes: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</a:t>
            </a: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-Agatha Prado Gárate</a:t>
            </a:r>
            <a:endParaRPr sz="195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-Gustavo De la Cruz Montalvo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-Jhonsy O. Silva López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-José Zevallos Ruiz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1">
            <a:extLst>
              <a:ext uri="{FF2B5EF4-FFF2-40B4-BE49-F238E27FC236}">
                <a16:creationId xmlns:a16="http://schemas.microsoft.com/office/drawing/2014/main" id="{D7C65096-E1F9-3E84-8802-374CF042DA70}"/>
              </a:ext>
            </a:extLst>
          </p:cNvPr>
          <p:cNvSpPr txBox="1"/>
          <p:nvPr/>
        </p:nvSpPr>
        <p:spPr>
          <a:xfrm>
            <a:off x="5157074" y="6539535"/>
            <a:ext cx="6967800" cy="27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algn="r" defTabSz="457200">
              <a:lnSpc>
                <a:spcPct val="85444"/>
              </a:lnSpc>
              <a:buClr>
                <a:srgbClr val="000000"/>
              </a:buClr>
              <a:buSzPts val="3600"/>
            </a:pP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03 de diciembre 2024, LIMA – PERÚ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p31">
            <a:extLst>
              <a:ext uri="{FF2B5EF4-FFF2-40B4-BE49-F238E27FC236}">
                <a16:creationId xmlns:a16="http://schemas.microsoft.com/office/drawing/2014/main" id="{44782D55-E8A3-BA00-A689-38BFE06A5A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6613" y="252388"/>
            <a:ext cx="2296577" cy="128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>
            <a:extLst>
              <a:ext uri="{FF2B5EF4-FFF2-40B4-BE49-F238E27FC236}">
                <a16:creationId xmlns:a16="http://schemas.microsoft.com/office/drawing/2014/main" id="{5323A5DC-AF0B-1F28-D873-C96F7422880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3038" y="675571"/>
            <a:ext cx="3600449" cy="9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>
            <a:extLst>
              <a:ext uri="{FF2B5EF4-FFF2-40B4-BE49-F238E27FC236}">
                <a16:creationId xmlns:a16="http://schemas.microsoft.com/office/drawing/2014/main" id="{ECF5BF3F-C827-55B3-85CB-D95F80C438C5}"/>
              </a:ext>
            </a:extLst>
          </p:cNvPr>
          <p:cNvSpPr txBox="1"/>
          <p:nvPr/>
        </p:nvSpPr>
        <p:spPr>
          <a:xfrm>
            <a:off x="2802914" y="1831448"/>
            <a:ext cx="6349932" cy="78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ctr" defTabSz="457200">
              <a:buClr>
                <a:srgbClr val="000000"/>
              </a:buClr>
              <a:buSzPts val="5400"/>
            </a:pPr>
            <a:r>
              <a:rPr lang="es-ES" sz="24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Doctorado en Ingeniería y Ciencias Ambientales - DICA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31">
            <a:extLst>
              <a:ext uri="{FF2B5EF4-FFF2-40B4-BE49-F238E27FC236}">
                <a16:creationId xmlns:a16="http://schemas.microsoft.com/office/drawing/2014/main" id="{62FA600D-7A7D-76C8-0EC8-B8796C26C8C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64531" y="5497434"/>
            <a:ext cx="2629408" cy="776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>
            <a:extLst>
              <a:ext uri="{FF2B5EF4-FFF2-40B4-BE49-F238E27FC236}">
                <a16:creationId xmlns:a16="http://schemas.microsoft.com/office/drawing/2014/main" id="{6A73EDD9-EF1F-204C-46F5-03A298CEE32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-1183" t="25997" r="1178" b="30937"/>
          <a:stretch/>
        </p:blipFill>
        <p:spPr>
          <a:xfrm>
            <a:off x="9905613" y="4436497"/>
            <a:ext cx="2143125" cy="9229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>
            <a:extLst>
              <a:ext uri="{FF2B5EF4-FFF2-40B4-BE49-F238E27FC236}">
                <a16:creationId xmlns:a16="http://schemas.microsoft.com/office/drawing/2014/main" id="{0F1AE3B6-CEB2-A7B1-222E-B0C371DBA173}"/>
              </a:ext>
            </a:extLst>
          </p:cNvPr>
          <p:cNvSpPr txBox="1"/>
          <p:nvPr/>
        </p:nvSpPr>
        <p:spPr>
          <a:xfrm>
            <a:off x="1918896" y="3517490"/>
            <a:ext cx="9592520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just" defTabSz="457200">
              <a:buClr>
                <a:srgbClr val="000000"/>
              </a:buClr>
              <a:buSzPts val="4800"/>
            </a:pPr>
            <a:r>
              <a:rPr lang="es-ES" sz="22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Pr</a:t>
            </a:r>
            <a:r>
              <a:rPr lang="es-419" sz="2200" i="1" kern="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áctica</a:t>
            </a:r>
            <a:r>
              <a:rPr lang="es-419" sz="22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11: </a:t>
            </a:r>
            <a:r>
              <a:rPr lang="es-ES" sz="2200" i="1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Método de superficie de respuesta</a:t>
            </a:r>
            <a:endParaRPr lang="en-US" sz="2200" i="1" kern="0" dirty="0">
              <a:solidFill>
                <a:srgbClr val="000000"/>
              </a:solidFill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198" name="Google Shape;198;p31">
            <a:extLst>
              <a:ext uri="{FF2B5EF4-FFF2-40B4-BE49-F238E27FC236}">
                <a16:creationId xmlns:a16="http://schemas.microsoft.com/office/drawing/2014/main" id="{757DD800-A1C9-839A-E24A-BAA89F47C362}"/>
              </a:ext>
            </a:extLst>
          </p:cNvPr>
          <p:cNvSpPr txBox="1"/>
          <p:nvPr/>
        </p:nvSpPr>
        <p:spPr>
          <a:xfrm>
            <a:off x="776029" y="3384201"/>
            <a:ext cx="997200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Tema: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836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/>
        </p:nvSpPr>
        <p:spPr>
          <a:xfrm>
            <a:off x="348723" y="1484649"/>
            <a:ext cx="7242636" cy="392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8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1. Artículo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8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2. Objetivos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8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  3. Marco teórico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8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  4. Metodología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8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5. Resultados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8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6. Conclusiones y recomendaciones</a:t>
            </a:r>
          </a:p>
        </p:txBody>
      </p:sp>
      <p:cxnSp>
        <p:nvCxnSpPr>
          <p:cNvPr id="286" name="Google Shape;286;p32"/>
          <p:cNvCxnSpPr/>
          <p:nvPr/>
        </p:nvCxnSpPr>
        <p:spPr>
          <a:xfrm>
            <a:off x="617408" y="6495617"/>
            <a:ext cx="10770710" cy="0"/>
          </a:xfrm>
          <a:prstGeom prst="straightConnector1">
            <a:avLst/>
          </a:prstGeom>
          <a:noFill/>
          <a:ln w="3810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 amt="20000"/>
          </a:blip>
          <a:srcRect r="61417"/>
          <a:stretch/>
        </p:blipFill>
        <p:spPr>
          <a:xfrm>
            <a:off x="11418598" y="2422843"/>
            <a:ext cx="771542" cy="231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2"/>
          <p:cNvPicPr preferRelativeResize="0"/>
          <p:nvPr/>
        </p:nvPicPr>
        <p:blipFill rotWithShape="1">
          <a:blip r:embed="rId4">
            <a:alphaModFix amt="35000"/>
          </a:blip>
          <a:srcRect l="77466"/>
          <a:stretch/>
        </p:blipFill>
        <p:spPr>
          <a:xfrm>
            <a:off x="29798" y="328341"/>
            <a:ext cx="1248092" cy="623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prendiendo R studio. - 1 Introducción">
            <a:extLst>
              <a:ext uri="{FF2B5EF4-FFF2-40B4-BE49-F238E27FC236}">
                <a16:creationId xmlns:a16="http://schemas.microsoft.com/office/drawing/2014/main" id="{D5067F2B-BAAE-E109-BA48-A6853061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810" y="1690029"/>
            <a:ext cx="3320951" cy="1166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C1498558-FA83-846A-D52B-9A4CB0E4EF1D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25FEBC88-2EC8-80F8-799E-99B4DDA79A7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B819BC-AE10-162C-909D-53BD2084A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5059944B-B283-8C9D-A8F4-A4400A7A2AF5}"/>
              </a:ext>
            </a:extLst>
          </p:cNvPr>
          <p:cNvSpPr txBox="1"/>
          <p:nvPr/>
        </p:nvSpPr>
        <p:spPr>
          <a:xfrm>
            <a:off x="856789" y="621437"/>
            <a:ext cx="10291947" cy="53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3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Contenido</a:t>
            </a:r>
            <a:endParaRPr sz="3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" name="Picture 2" descr="Aplicación de metodología de superficie de respuesta para la degradación de  naranja de metilo con TiO2 sol-gel sulfatado">
            <a:extLst>
              <a:ext uri="{FF2B5EF4-FFF2-40B4-BE49-F238E27FC236}">
                <a16:creationId xmlns:a16="http://schemas.microsoft.com/office/drawing/2014/main" id="{0C589500-F6D7-88C7-FDCF-24C429B2E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 bwMode="auto">
          <a:xfrm>
            <a:off x="6848824" y="2963478"/>
            <a:ext cx="3794922" cy="189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8E71AE07-3BE9-E4ED-6882-FDC183DDB804}"/>
              </a:ext>
            </a:extLst>
          </p:cNvPr>
          <p:cNvSpPr txBox="1"/>
          <p:nvPr/>
        </p:nvSpPr>
        <p:spPr>
          <a:xfrm>
            <a:off x="950026" y="165001"/>
            <a:ext cx="10291947" cy="615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40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Artículo</a:t>
            </a:r>
            <a:endParaRPr sz="40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54157279-36B4-7F88-BBE5-D3C7CEA42481}"/>
              </a:ext>
            </a:extLst>
          </p:cNvPr>
          <p:cNvSpPr txBox="1"/>
          <p:nvPr/>
        </p:nvSpPr>
        <p:spPr>
          <a:xfrm>
            <a:off x="7793213" y="4612259"/>
            <a:ext cx="3063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Oviedo </a:t>
            </a:r>
            <a:r>
              <a:rPr lang="en-US" sz="1600" i="1" dirty="0">
                <a:latin typeface="Century Gothic" panose="020B0502020202020204" pitchFamily="34" charset="0"/>
              </a:rPr>
              <a:t>et al. </a:t>
            </a:r>
            <a:r>
              <a:rPr lang="en-US" sz="1600" dirty="0">
                <a:latin typeface="Century Gothic" panose="020B0502020202020204" pitchFamily="34" charset="0"/>
              </a:rPr>
              <a:t>(2005)</a:t>
            </a: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765D583C-C303-71D9-87C5-15A69550CAEB}"/>
              </a:ext>
            </a:extLst>
          </p:cNvPr>
          <p:cNvSpPr txBox="1"/>
          <p:nvPr/>
        </p:nvSpPr>
        <p:spPr>
          <a:xfrm>
            <a:off x="7264478" y="4950814"/>
            <a:ext cx="42559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0" i="0" u="none" strike="noStrike" dirty="0">
                <a:solidFill>
                  <a:srgbClr val="0070C0"/>
                </a:solidFill>
                <a:effectLst/>
                <a:latin typeface="Century Gothic" panose="020B0502020202020204" pitchFamily="34" charset="0"/>
              </a:rPr>
              <a:t>http://dx.doi.org/10.4067/S0718-33052015000300011 </a:t>
            </a:r>
            <a:endParaRPr lang="es-PE" sz="1600" b="0" i="0" u="none" strike="noStrike" dirty="0">
              <a:solidFill>
                <a:srgbClr val="0070C0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12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41EDB615-9923-20D3-E6BC-219837FF7F5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09B19-4348-5C17-C501-5BC9ABEFA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0E6AB11-4D5A-B8AF-1A7C-9C2652E1C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81" y="881848"/>
            <a:ext cx="5540152" cy="538674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9D7713E-9EC6-700A-44D9-E635B5A13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77" y="1526548"/>
            <a:ext cx="2812732" cy="27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2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577BE13-55D2-E780-DC9C-B74D412E479D}"/>
              </a:ext>
            </a:extLst>
          </p:cNvPr>
          <p:cNvSpPr txBox="1"/>
          <p:nvPr/>
        </p:nvSpPr>
        <p:spPr>
          <a:xfrm>
            <a:off x="1226801" y="612844"/>
            <a:ext cx="955196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s-ES" b="1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Objetivo general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endParaRPr lang="en-US" b="1" kern="0" dirty="0">
              <a:solidFill>
                <a:srgbClr val="000000"/>
              </a:solidFill>
              <a:latin typeface="Century Gothic" panose="020B0502020202020204" pitchFamily="34" charset="0"/>
              <a:sym typeface="Lora"/>
            </a:endParaRP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s-ES" b="1" kern="0" dirty="0">
                <a:solidFill>
                  <a:schemeClr val="accent1"/>
                </a:solidFill>
                <a:latin typeface="Century Gothic" panose="020B0502020202020204" pitchFamily="34" charset="0"/>
                <a:sym typeface="Lora"/>
              </a:rPr>
              <a:t>Reproducir y validar los resultados </a:t>
            </a: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del artículo original sobre la optimización de un sistema Kanban/CONWIP </a:t>
            </a:r>
            <a:r>
              <a:rPr lang="es-ES" b="1" kern="0" dirty="0">
                <a:solidFill>
                  <a:schemeClr val="accent1"/>
                </a:solidFill>
                <a:latin typeface="Century Gothic" panose="020B0502020202020204" pitchFamily="34" charset="0"/>
                <a:sym typeface="Lora"/>
              </a:rPr>
              <a:t>mediante el análisis de superficies de respuesta,</a:t>
            </a: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 evaluando la precisión del modelo y su aplicabilidad para predecir y optimizar el tiempo de flujo en un entorno experimental.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endParaRPr lang="en-US" kern="0" dirty="0">
              <a:solidFill>
                <a:srgbClr val="000000"/>
              </a:solidFill>
              <a:latin typeface="Century Gothic" panose="020B0502020202020204" pitchFamily="34" charset="0"/>
              <a:sym typeface="Lora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s-ES" b="1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Objetivos específicos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endParaRPr lang="en-US" b="1" kern="0" dirty="0">
              <a:solidFill>
                <a:srgbClr val="000000"/>
              </a:solidFill>
              <a:latin typeface="Century Gothic" panose="020B0502020202020204" pitchFamily="34" charset="0"/>
              <a:sym typeface="Lora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b="1" kern="0" dirty="0">
                <a:solidFill>
                  <a:schemeClr val="accent1"/>
                </a:solidFill>
                <a:latin typeface="Century Gothic" panose="020B0502020202020204" pitchFamily="34" charset="0"/>
                <a:sym typeface="Lora"/>
              </a:rPr>
              <a:t>Ajustar modelos estadísticos de primer orden (FO) y segundo orden (SO) </a:t>
            </a: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a los datos simulados para identificar factores significativos, </a:t>
            </a:r>
            <a:r>
              <a:rPr lang="es-ES" b="1" kern="0" dirty="0">
                <a:solidFill>
                  <a:schemeClr val="accent1"/>
                </a:solidFill>
                <a:latin typeface="Century Gothic" panose="020B0502020202020204" pitchFamily="34" charset="0"/>
                <a:sym typeface="Lora"/>
              </a:rPr>
              <a:t>explorar relaciones no lineales e interacciones dentro del sistema, y validar la dirección del ascenso más empinado</a:t>
            </a: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 como guía para las etapas iniciales del proceso de optimización.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b="1" kern="0" dirty="0">
                <a:solidFill>
                  <a:schemeClr val="accent1"/>
                </a:solidFill>
                <a:latin typeface="Century Gothic" panose="020B0502020202020204" pitchFamily="34" charset="0"/>
                <a:sym typeface="Lora"/>
              </a:rPr>
              <a:t>Determinar el punto estacionario del modelo SO mediante un análisis canónico</a:t>
            </a: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, evaluando su correspondencia con los resultados reportados en el artículo original, y </a:t>
            </a:r>
            <a:r>
              <a:rPr lang="es-ES" b="1" kern="0" dirty="0">
                <a:solidFill>
                  <a:schemeClr val="accent1"/>
                </a:solidFill>
                <a:latin typeface="Century Gothic" panose="020B0502020202020204" pitchFamily="34" charset="0"/>
                <a:sym typeface="Lora"/>
              </a:rPr>
              <a:t>visualizar gráficamente la superficie de respuesta y el punto estacionario </a:t>
            </a: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para facilitar la interpretación de las interacciones entre los factores y su impacto en la variable de respuesta.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s-ES" b="1" kern="0" dirty="0">
                <a:solidFill>
                  <a:schemeClr val="accent1"/>
                </a:solidFill>
                <a:latin typeface="Century Gothic" panose="020B0502020202020204" pitchFamily="34" charset="0"/>
                <a:sym typeface="Lora"/>
              </a:rPr>
              <a:t>Comparar los resultados obtenidos con los del artículo original</a:t>
            </a: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, destacando coincidencias, discrepancias y sus posibles explicaciones</a:t>
            </a:r>
          </a:p>
        </p:txBody>
      </p:sp>
      <p:sp>
        <p:nvSpPr>
          <p:cNvPr id="12" name="Google Shape;269;g2e5a8b74c22_0_0">
            <a:extLst>
              <a:ext uri="{FF2B5EF4-FFF2-40B4-BE49-F238E27FC236}">
                <a16:creationId xmlns:a16="http://schemas.microsoft.com/office/drawing/2014/main" id="{A8DB33AD-7E90-1CC3-EF23-19B265203929}"/>
              </a:ext>
            </a:extLst>
          </p:cNvPr>
          <p:cNvSpPr txBox="1"/>
          <p:nvPr/>
        </p:nvSpPr>
        <p:spPr>
          <a:xfrm>
            <a:off x="1076671" y="145848"/>
            <a:ext cx="10311487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Objetivos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D0E8CCCD-1DAF-DE51-A3C5-05EEA166CEF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478CC-1E29-6361-7D59-AEFDE7F1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9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9" y="6565976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sp>
        <p:nvSpPr>
          <p:cNvPr id="8" name="Google Shape;269;g2e5a8b74c22_0_0">
            <a:extLst>
              <a:ext uri="{FF2B5EF4-FFF2-40B4-BE49-F238E27FC236}">
                <a16:creationId xmlns:a16="http://schemas.microsoft.com/office/drawing/2014/main" id="{B0EBD216-0FE2-BBF5-1850-BAD7FD2A5150}"/>
              </a:ext>
            </a:extLst>
          </p:cNvPr>
          <p:cNvSpPr txBox="1"/>
          <p:nvPr/>
        </p:nvSpPr>
        <p:spPr>
          <a:xfrm>
            <a:off x="808066" y="395530"/>
            <a:ext cx="7298644" cy="59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3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Marco teórico</a:t>
            </a:r>
            <a:endParaRPr sz="3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EB16D9E4-812D-39F5-5A47-B6A2EFB9B6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BE3EA38-C79B-6D5B-725A-AD3FBB4B46D9}"/>
              </a:ext>
            </a:extLst>
          </p:cNvPr>
          <p:cNvSpPr txBox="1"/>
          <p:nvPr/>
        </p:nvSpPr>
        <p:spPr>
          <a:xfrm>
            <a:off x="96240" y="1269991"/>
            <a:ext cx="55781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latin typeface="Century Gothic" panose="020B0502020202020204" pitchFamily="34" charset="0"/>
              </a:rPr>
              <a:t>Método de superficie de respuesta: Fundamentos y aplicaciones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latin typeface="Century Gothic" panose="020B0502020202020204" pitchFamily="34" charset="0"/>
              </a:rPr>
              <a:t>Diseños factoriales en el contexto MSR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latin typeface="Century Gothic" panose="020B0502020202020204" pitchFamily="34" charset="0"/>
              </a:rPr>
              <a:t>Análisis Canónico y Visualización de la Superficie de Respuesta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latin typeface="Century Gothic" panose="020B0502020202020204" pitchFamily="34" charset="0"/>
              </a:rPr>
              <a:t>Aplicaciones del MSR en la Optimización de Procesos</a:t>
            </a:r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latin typeface="Century Gothic" panose="020B0502020202020204" pitchFamily="34" charset="0"/>
              </a:rPr>
              <a:t>Importancia de la Reproducibilidad y Ciencia Abierta en el MSR</a:t>
            </a:r>
            <a:endParaRPr lang="es-PE" sz="2400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06218B-0AB0-8855-F53E-63D225CAC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6757" y="-13822"/>
            <a:ext cx="593241" cy="5932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7B3C7A-788F-903F-AEE8-16783F6F0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15" y="593674"/>
            <a:ext cx="3220334" cy="322033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F833890-3C49-1CC0-3FA4-DE89D1AE4A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9" t="8476" r="3427" b="5990"/>
          <a:stretch/>
        </p:blipFill>
        <p:spPr>
          <a:xfrm>
            <a:off x="9060749" y="593674"/>
            <a:ext cx="3173017" cy="322033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D0D84EC9-C9D7-78FE-8B43-C35D2BB7F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88"/>
          <a:stretch/>
        </p:blipFill>
        <p:spPr>
          <a:xfrm>
            <a:off x="9060749" y="3091306"/>
            <a:ext cx="511028" cy="57692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023365F-72A3-D557-D773-337F91E04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88"/>
          <a:stretch/>
        </p:blipFill>
        <p:spPr>
          <a:xfrm>
            <a:off x="9278214" y="3243687"/>
            <a:ext cx="511028" cy="57692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760510A-ABD3-255F-063D-2FA752C0D3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88"/>
          <a:stretch/>
        </p:blipFill>
        <p:spPr>
          <a:xfrm>
            <a:off x="9466389" y="3432304"/>
            <a:ext cx="511028" cy="38170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21AF093B-6004-8999-3A37-BD7640C149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88"/>
          <a:stretch/>
        </p:blipFill>
        <p:spPr>
          <a:xfrm>
            <a:off x="11722738" y="3204503"/>
            <a:ext cx="511028" cy="57692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7E1311A-AFC5-46D3-37BE-AB04CEB83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88"/>
          <a:stretch/>
        </p:blipFill>
        <p:spPr>
          <a:xfrm>
            <a:off x="11418609" y="3330524"/>
            <a:ext cx="511028" cy="45090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CA74ADAE-FF19-13D5-7963-507EBD7A80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88"/>
          <a:stretch/>
        </p:blipFill>
        <p:spPr>
          <a:xfrm>
            <a:off x="11132644" y="3515808"/>
            <a:ext cx="511028" cy="27882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A6682949-DA70-42B0-69C0-6E69863B7E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88"/>
          <a:stretch/>
        </p:blipFill>
        <p:spPr>
          <a:xfrm>
            <a:off x="11864484" y="3018235"/>
            <a:ext cx="327516" cy="45090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E9BA7704-1436-1C4F-AD00-8FF07F527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9" t="77619" r="73532"/>
          <a:stretch/>
        </p:blipFill>
        <p:spPr>
          <a:xfrm>
            <a:off x="5901132" y="2835234"/>
            <a:ext cx="464648" cy="72074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3FCC7461-7023-ACDA-F7A7-4271F42DF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9" t="77619" r="73532"/>
          <a:stretch/>
        </p:blipFill>
        <p:spPr>
          <a:xfrm>
            <a:off x="8299276" y="3204503"/>
            <a:ext cx="790763" cy="463727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29843305-4FF1-C403-1DC1-AEEC500D5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9" t="77619" r="73532"/>
          <a:stretch/>
        </p:blipFill>
        <p:spPr>
          <a:xfrm>
            <a:off x="8421759" y="3018235"/>
            <a:ext cx="652527" cy="39102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4A4FC9BB-EB8A-AC7B-E73E-84151A0C9B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0" t="8449" r="3660" b="4259"/>
          <a:stretch/>
        </p:blipFill>
        <p:spPr>
          <a:xfrm>
            <a:off x="5840415" y="3595523"/>
            <a:ext cx="3249623" cy="3160497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55804BAD-50BA-7424-5D4D-1E0DF5109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749" y="3555423"/>
            <a:ext cx="3173017" cy="3200597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9D09DFC0-96E2-AA05-5D29-34BA1CE6F2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3" t="16282" r="44543" b="77498"/>
          <a:stretch/>
        </p:blipFill>
        <p:spPr>
          <a:xfrm>
            <a:off x="10333250" y="3595523"/>
            <a:ext cx="660994" cy="57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6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FF8D424-5949-82AA-B380-70AE9193D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367" y="1447507"/>
            <a:ext cx="1181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9B2BCCE-B097-4C2D-EB7D-ECA23BE33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286" y="3910102"/>
            <a:ext cx="1569421" cy="153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D27F27D6-1B87-4750-9374-C25DBBEF9D4F}"/>
              </a:ext>
            </a:extLst>
          </p:cNvPr>
          <p:cNvSpPr txBox="1"/>
          <p:nvPr/>
        </p:nvSpPr>
        <p:spPr>
          <a:xfrm>
            <a:off x="880832" y="5075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32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Metodología</a:t>
            </a:r>
            <a:endParaRPr sz="32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" name="Google Shape;267;g2e5a8b74c22_0_0">
            <a:extLst>
              <a:ext uri="{FF2B5EF4-FFF2-40B4-BE49-F238E27FC236}">
                <a16:creationId xmlns:a16="http://schemas.microsoft.com/office/drawing/2014/main" id="{D42604AE-74B3-3B2F-AC67-0114DE9418AF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247CA8F8-2633-BB52-3829-70C48D557339}"/>
              </a:ext>
            </a:extLst>
          </p:cNvPr>
          <p:cNvSpPr txBox="1"/>
          <p:nvPr/>
        </p:nvSpPr>
        <p:spPr>
          <a:xfrm>
            <a:off x="3810132" y="6096863"/>
            <a:ext cx="47809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Flujograma metodológico empleado</a:t>
            </a:r>
            <a:endParaRPr lang="es-PE" sz="20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03B10223-CC90-67A6-BA20-B62918DA3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4076741"/>
              </p:ext>
            </p:extLst>
          </p:nvPr>
        </p:nvGraphicFramePr>
        <p:xfrm>
          <a:off x="0" y="865032"/>
          <a:ext cx="6607834" cy="512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B9AEA27E-93C7-66BD-1D36-E21B97E5C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298111"/>
              </p:ext>
            </p:extLst>
          </p:nvPr>
        </p:nvGraphicFramePr>
        <p:xfrm>
          <a:off x="5584166" y="1009292"/>
          <a:ext cx="6607834" cy="512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3" name="Flecha: doblada hacia arriba 12">
            <a:extLst>
              <a:ext uri="{FF2B5EF4-FFF2-40B4-BE49-F238E27FC236}">
                <a16:creationId xmlns:a16="http://schemas.microsoft.com/office/drawing/2014/main" id="{7424D368-CFBB-8F93-90E7-2305BB8F6A48}"/>
              </a:ext>
            </a:extLst>
          </p:cNvPr>
          <p:cNvSpPr/>
          <p:nvPr/>
        </p:nvSpPr>
        <p:spPr>
          <a:xfrm rot="5400000" flipH="1">
            <a:off x="3906799" y="2832966"/>
            <a:ext cx="3671668" cy="650461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50000"/>
              <a:hueOff val="-4679"/>
              <a:satOff val="-2085"/>
              <a:lumOff val="12900"/>
              <a:alphaOff val="0"/>
            </a:schemeClr>
          </a:fillRef>
          <a:effectRef idx="0">
            <a:schemeClr val="accent2">
              <a:tint val="50000"/>
              <a:hueOff val="-4679"/>
              <a:satOff val="-2085"/>
              <a:lumOff val="1290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D36C9C6-5BDD-ADE8-0AF3-E09D6C0C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67" y="102362"/>
            <a:ext cx="2290475" cy="153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DEF17E9-62B2-0623-CD1E-8CAE41C43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468" y="1949999"/>
            <a:ext cx="2161636" cy="153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76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Resultados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3D13693-5B72-9389-FEFE-45FF9C05D939}"/>
              </a:ext>
            </a:extLst>
          </p:cNvPr>
          <p:cNvCxnSpPr/>
          <p:nvPr/>
        </p:nvCxnSpPr>
        <p:spPr>
          <a:xfrm>
            <a:off x="5247249" y="679448"/>
            <a:ext cx="0" cy="55848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0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Resultados</a:t>
            </a:r>
            <a:endParaRPr sz="2600" b="1" kern="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8136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765248" y="103687"/>
            <a:ext cx="10755160" cy="36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chemeClr val="accent5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5. Resultados</a:t>
            </a:r>
            <a:endParaRPr sz="2600" b="1" kern="0" dirty="0">
              <a:solidFill>
                <a:schemeClr val="accent5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73453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Recent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CAF50"/>
      </a:accent1>
      <a:accent2>
        <a:srgbClr val="43A047"/>
      </a:accent2>
      <a:accent3>
        <a:srgbClr val="388E3C"/>
      </a:accent3>
      <a:accent4>
        <a:srgbClr val="44BF55"/>
      </a:accent4>
      <a:accent5>
        <a:srgbClr val="118715"/>
      </a:accent5>
      <a:accent6>
        <a:srgbClr val="14481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588</Words>
  <Application>Microsoft Office PowerPoint</Application>
  <PresentationFormat>Panorámica</PresentationFormat>
  <Paragraphs>79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2_Office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Jhonsy Omar Silva López</dc:creator>
  <cp:lastModifiedBy>Agatha Prado Gárate</cp:lastModifiedBy>
  <cp:revision>58</cp:revision>
  <dcterms:created xsi:type="dcterms:W3CDTF">2024-09-03T15:33:41Z</dcterms:created>
  <dcterms:modified xsi:type="dcterms:W3CDTF">2024-11-30T03:54:21Z</dcterms:modified>
</cp:coreProperties>
</file>