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4" r:id="rId3"/>
    <p:sldId id="305" r:id="rId4"/>
    <p:sldId id="302" r:id="rId5"/>
  </p:sldIdLst>
  <p:sldSz cx="103886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4622" autoAdjust="0"/>
  </p:normalViewPr>
  <p:slideViewPr>
    <p:cSldViewPr>
      <p:cViewPr varScale="1">
        <p:scale>
          <a:sx n="99" d="100"/>
          <a:sy n="99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Economía Circular y el Reciclaje de PET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434128" y="718820"/>
            <a:ext cx="0" cy="39611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E61B1-DE76-4601-BA53-198CFEA3DD10}"/>
              </a:ext>
            </a:extLst>
          </p:cNvPr>
          <p:cNvSpPr txBox="1"/>
          <p:nvPr/>
        </p:nvSpPr>
        <p:spPr>
          <a:xfrm>
            <a:off x="165100" y="641350"/>
            <a:ext cx="519282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400" b="1" dirty="0"/>
              <a:t>La Problemática: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La economía lineal (usar-desechar) genera un consumo insostenible de recursos (combustibles fósiles, alimentos, agua).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El plástico, principalmente el PET, domina los desechos de empaques, representando casi el 50% de los residuos plásticos.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Economía Circular: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Objetivo: Maximizar el uso de recursos minimizando desechos.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Principios clave: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Eliminar desechos desde el diseño.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Mantener la calidad de productos y materiales.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Regenerar sistemas naturales.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Estrategias: Rediseñar, reducir, reutilizar y reciclar (9R).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Importancia del PET: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Reciclable al 100% y reutilizable en múltiples ocasiones.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Dos enfoques principales: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b="1" dirty="0"/>
              <a:t>Reciclaje de botella a botella</a:t>
            </a:r>
            <a:r>
              <a:rPr lang="es-MX" sz="1400" dirty="0"/>
              <a:t> (circuito cerrado).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b="1" dirty="0"/>
              <a:t>Reciclaje de botella a fibra</a:t>
            </a:r>
            <a:r>
              <a:rPr lang="es-MX" sz="1400" dirty="0"/>
              <a:t> (circuito abierto).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Objetivo del Estudio: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Evaluar los impactos ambientales de los reciclajes.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Analizar el grado de circularidad del material.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250A40-FD79-4D6B-8534-63667C2E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9056"/>
              </p:ext>
            </p:extLst>
          </p:nvPr>
        </p:nvGraphicFramePr>
        <p:xfrm>
          <a:off x="4533900" y="5084904"/>
          <a:ext cx="58547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1746333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6530136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8431761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814198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61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Línea recta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Desecho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desechado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85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Círculo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Reparación → Reutilización → Reciclaje → Producción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mantiene valor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550348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4EA135D4-DA62-4578-8433-5D5D1564A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869950"/>
            <a:ext cx="3961130" cy="3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Metodología: Evaluación del Ciclo de Vida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A8236-C7F8-902E-9D7F-1B425A64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320" y="876628"/>
            <a:ext cx="4571988" cy="459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LCA?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para evaluar los impactos ambientales de un producto a lo largo de su ciclo de vida.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Siguiendo normas ISO 14040 e ISO 14044.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 dos rutas de reciclaje de PET:</a:t>
            </a: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botella (circuito cerrado).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fibra (circuito abierto).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funcional: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tonelada de residuos de botellas de PET recicladas.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Fases Analizadas: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 vida: Producción de PET virgen.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Segunda vida: Recolección, transporte, reciclaje y producción de materiales reciclados.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s-PE" altLang="es-PE" sz="15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043305" y="718820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151BB18E-68F7-4926-AAA1-03F48F74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96" y="855535"/>
            <a:ext cx="44259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0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Metodología: Evaluación del Ciclo de Vida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A8236-C7F8-902E-9D7F-1B425A64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320" y="876628"/>
            <a:ext cx="4571988" cy="459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LCA?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para evaluar los impactos ambientales de un producto a lo largo de su ciclo de vida.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Siguiendo normas ISO 14040 e ISO 14044.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 dos rutas de reciclaje de PET:</a:t>
            </a: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botella (circuito cerrado).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fibra (circuito abierto).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funcional: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tonelada de residuos de botellas de PET recicladas.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Fases Analizadas: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 vida: Producción de PET virgen.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Segunda vida: Recolección, transporte, reciclaje y producción de materiales reciclados.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s-PE" altLang="es-PE" sz="15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043305" y="718820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C28B59C-297D-4C93-A392-63D4F05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28" y="1127350"/>
            <a:ext cx="455031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Indicador de Circularidad de Materiales (MCI)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434128" y="718820"/>
            <a:ext cx="0" cy="39611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11BAFA8-F646-4CCA-A1CA-24BBCECA602A}"/>
              </a:ext>
            </a:extLst>
          </p:cNvPr>
          <p:cNvSpPr txBox="1"/>
          <p:nvPr/>
        </p:nvSpPr>
        <p:spPr>
          <a:xfrm>
            <a:off x="88900" y="706120"/>
            <a:ext cx="51928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el MCI?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complementaria a la LCA, centrada en el flujo de materiales.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Evalúa: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material virgen.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Residuos no recuperables.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Duración de vida útil o intensidad de uso.</a:t>
            </a:r>
          </a:p>
          <a:p>
            <a:pPr>
              <a:buFont typeface="+mj-lt"/>
              <a:buAutoNum type="arabicPeriod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Clave: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Escenarios estudiados: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Reciclaje de botella a botella: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Tasas de recolección y contenido reciclado variables (31% a 100%).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Reciclaje de botella a fibra: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de contenido reciclado asumido; baja tasa de reciclaje al final de vida.</a:t>
            </a:r>
          </a:p>
          <a:p>
            <a:pPr>
              <a:buFont typeface="+mj-lt"/>
              <a:buAutoNum type="arabicPeriod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Beneficios: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mejoras en la circularidad del PET.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 para aumentar la recolección y el contenido reciclado.</a:t>
            </a:r>
          </a:p>
        </p:txBody>
      </p:sp>
    </p:spTree>
    <p:extLst>
      <p:ext uri="{BB962C8B-B14F-4D97-AF65-F5344CB8AC3E}">
        <p14:creationId xmlns:p14="http://schemas.microsoft.com/office/powerpoint/2010/main" val="86796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506</Words>
  <Application>Microsoft Office PowerPoint</Application>
  <PresentationFormat>Personalizado</PresentationFormat>
  <Paragraphs>71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Economía Circular y el Reciclaje de PET</vt:lpstr>
      <vt:lpstr>Metodología: Evaluación del Ciclo de Vida</vt:lpstr>
      <vt:lpstr>Metodología: Evaluación del Ciclo de Vida</vt:lpstr>
      <vt:lpstr>Indicador de Circularidad de Materiales (MCI)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REYNALDO JOSE CERVANTES BRAVO</dc:creator>
  <cp:lastModifiedBy>Jose Augusto Zevallos Ruiz</cp:lastModifiedBy>
  <cp:revision>86</cp:revision>
  <dcterms:created xsi:type="dcterms:W3CDTF">2006-08-16T00:00:00Z</dcterms:created>
  <dcterms:modified xsi:type="dcterms:W3CDTF">2025-01-20T15:06:32Z</dcterms:modified>
</cp:coreProperties>
</file>