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2" r:id="rId3"/>
    <p:sldId id="303" r:id="rId4"/>
  </p:sldIdLst>
  <p:sldSz cx="103886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9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5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Principios Clave del CE-LCA para Componentes de Construcción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A8236-C7F8-902E-9D7F-1B425A64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00" y="675442"/>
            <a:ext cx="4571988" cy="49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 1: Componentes como conjuntos de partes y materiales con diferentes ciclos de vida</a:t>
            </a:r>
          </a:p>
          <a:p>
            <a:pPr marL="0" indent="0" algn="just">
              <a:buNone/>
            </a:pPr>
            <a:endParaRPr lang="es-MX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componente se compone de varias partes con diferentes duraciones de vida útil.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Una fachada puede durar 30 años, pero sus ladrillos podrían reutilizarse hasta 75 años si se diseñan con uniones removibles.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 2: Interacción de diferentes tipos de vida útil</a:t>
            </a:r>
          </a:p>
          <a:p>
            <a:pPr marL="0" indent="0" algn="just">
              <a:buNone/>
            </a:pPr>
            <a:endParaRPr lang="es-MX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 técnica: duración física del componente.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 funcional: cambio por moda, normativa o nuevas funciones.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Vida económica: cuando mantenerlo deja de ser rentable.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Un revestimiento técnico puede durar más que su utilidad funcional debido a cambios de estilo o regulaciones.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s-PE" altLang="es-PE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043305" y="718820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06108ED-8263-4F3B-9148-F7AF4444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23571"/>
              </p:ext>
            </p:extLst>
          </p:nvPr>
        </p:nvGraphicFramePr>
        <p:xfrm>
          <a:off x="5575300" y="1327150"/>
          <a:ext cx="3803644" cy="2667000"/>
        </p:xfrm>
        <a:graphic>
          <a:graphicData uri="http://schemas.openxmlformats.org/drawingml/2006/table">
            <a:tbl>
              <a:tblPr/>
              <a:tblGrid>
                <a:gridCol w="950911">
                  <a:extLst>
                    <a:ext uri="{9D8B030D-6E8A-4147-A177-3AD203B41FA5}">
                      <a16:colId xmlns:a16="http://schemas.microsoft.com/office/drawing/2014/main" val="3617942768"/>
                    </a:ext>
                  </a:extLst>
                </a:gridCol>
                <a:gridCol w="950911">
                  <a:extLst>
                    <a:ext uri="{9D8B030D-6E8A-4147-A177-3AD203B41FA5}">
                      <a16:colId xmlns:a16="http://schemas.microsoft.com/office/drawing/2014/main" val="507970299"/>
                    </a:ext>
                  </a:extLst>
                </a:gridCol>
                <a:gridCol w="950911">
                  <a:extLst>
                    <a:ext uri="{9D8B030D-6E8A-4147-A177-3AD203B41FA5}">
                      <a16:colId xmlns:a16="http://schemas.microsoft.com/office/drawing/2014/main" val="2830680441"/>
                    </a:ext>
                  </a:extLst>
                </a:gridCol>
                <a:gridCol w="950911">
                  <a:extLst>
                    <a:ext uri="{9D8B030D-6E8A-4147-A177-3AD203B41FA5}">
                      <a16:colId xmlns:a16="http://schemas.microsoft.com/office/drawing/2014/main" val="4074867768"/>
                    </a:ext>
                  </a:extLst>
                </a:gridCol>
              </a:tblGrid>
              <a:tr h="72736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Vida útil estimada (años)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222353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Estructura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Acero o concreto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Sostén principal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a 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789730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Revestimiento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Ladrillos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Protección externa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306052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Aislamiento térmico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Espuma rígida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Ahorro energético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048409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Acabado/Pintura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Pintura acrílica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Estética y protección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62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20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Brechas Identificadas en la LCA Tradicional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A8236-C7F8-902E-9D7F-1B425A64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00" y="946150"/>
            <a:ext cx="381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enfoque </a:t>
            </a:r>
            <a:r>
              <a:rPr lang="es-MX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multi-nivel</a:t>
            </a:r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estándares actuales no consideran el nivel intermedio entre materiales y componentes completos.</a:t>
            </a:r>
          </a:p>
          <a:p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Desconexión de vidas útiles:</a:t>
            </a:r>
            <a:b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análisis solo consideran la vida técnica, ignorando la funcional o económica.</a:t>
            </a:r>
          </a:p>
          <a:p>
            <a:pPr algn="just"/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Procesos de retención de valor (</a:t>
            </a:r>
            <a:r>
              <a:rPr lang="es-MX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VRPs</a:t>
            </a:r>
            <a:r>
              <a:rPr lang="es-MX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incompletos:</a:t>
            </a:r>
          </a:p>
          <a:p>
            <a:pPr lvl="1" algn="just"/>
            <a:r>
              <a:rPr lang="es-MX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métodos tradicionales solo consideran un reciclaje o reutilización, omitiendo ciclos previos o futuros.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4356100" y="718820"/>
            <a:ext cx="0" cy="39611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02324D6-431B-465B-A54C-8E6136D5C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48996"/>
              </p:ext>
            </p:extLst>
          </p:nvPr>
        </p:nvGraphicFramePr>
        <p:xfrm>
          <a:off x="88900" y="5009974"/>
          <a:ext cx="58547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1746333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6530136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8431761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814198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61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Línea recta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Desecho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desechado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85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Círculo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Reparación → Reutilización → Reciclaje → Producción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mantiene valor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550348"/>
                  </a:ext>
                </a:extLst>
              </a:tr>
            </a:tbl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AD42B23E-1902-4670-81D5-A3F39E9D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900" y="641350"/>
            <a:ext cx="4342659" cy="436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para Mejorar el CE-LCA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A8236-C7F8-902E-9D7F-1B425A64AB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00" y="1019588"/>
            <a:ext cx="4571988" cy="425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s-PE" sz="2400" b="1" dirty="0"/>
              <a:t>Requisitos Identificados:</a:t>
            </a:r>
          </a:p>
          <a:p>
            <a:pPr algn="just"/>
            <a:r>
              <a:rPr lang="es-MX" sz="2000" b="1" dirty="0"/>
              <a:t>Integración de ciclos de uso múltiples:</a:t>
            </a:r>
            <a:r>
              <a:rPr lang="es-PE" sz="2400" b="1" dirty="0"/>
              <a:t> </a:t>
            </a:r>
            <a:r>
              <a:rPr lang="es-MX" sz="1600" dirty="0"/>
              <a:t>Considerar los ciclos de </a:t>
            </a:r>
            <a:r>
              <a:rPr lang="es-MX" sz="1600" dirty="0" err="1"/>
              <a:t>reuso</a:t>
            </a:r>
            <a:r>
              <a:rPr lang="es-MX" sz="1600" dirty="0"/>
              <a:t>, reciclaje y reparación.</a:t>
            </a:r>
            <a:endParaRPr lang="es-PE" sz="2400" dirty="0"/>
          </a:p>
          <a:p>
            <a:pPr algn="just"/>
            <a:r>
              <a:rPr lang="es-PE" sz="2000" b="1" dirty="0"/>
              <a:t>Asignación justa de impactos:</a:t>
            </a:r>
          </a:p>
          <a:p>
            <a:pPr lvl="1" algn="just"/>
            <a:r>
              <a:rPr lang="es-MX" sz="1600" dirty="0"/>
              <a:t>Distribuir los impactos de producción y reciclaje entre los diferentes ciclos de manera proporcional.</a:t>
            </a:r>
            <a:endParaRPr lang="es-PE" sz="1600" dirty="0"/>
          </a:p>
          <a:p>
            <a:pPr lvl="1" algn="just"/>
            <a:r>
              <a:rPr lang="es-MX" sz="1600" dirty="0"/>
              <a:t>Ejemplo: En un mueble reutilizado varias veces, el impacto de fabricación debe dividirse entre todos los usos.</a:t>
            </a:r>
            <a:endParaRPr lang="es-PE" sz="1400" dirty="0"/>
          </a:p>
          <a:p>
            <a:pPr algn="just"/>
            <a:r>
              <a:rPr lang="es-MX" sz="2000" b="1" dirty="0"/>
              <a:t>Ajuste del límite del sistema:</a:t>
            </a:r>
            <a:endParaRPr lang="es-PE" sz="2400" b="1" dirty="0"/>
          </a:p>
          <a:p>
            <a:pPr lvl="1" algn="just"/>
            <a:r>
              <a:rPr lang="es-MX" sz="1600" dirty="0"/>
              <a:t>Incluir actividades dentro y fuera del ciclo del componente (</a:t>
            </a:r>
            <a:r>
              <a:rPr lang="es-MX" sz="1600" dirty="0" err="1"/>
              <a:t>e.g</a:t>
            </a:r>
            <a:r>
              <a:rPr lang="es-MX" sz="1600" dirty="0"/>
              <a:t>., reciclaje externo).</a:t>
            </a:r>
            <a:endParaRPr lang="es-MX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177925" y="718820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9C4BBA3D-CB75-4AC7-B3CB-178FC473F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96" y="1708150"/>
            <a:ext cx="49530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8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351</Words>
  <Application>Microsoft Office PowerPoint</Application>
  <PresentationFormat>Personalizado</PresentationFormat>
  <Paragraphs>57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Principios Clave del CE-LCA para Componentes de Construcción</vt:lpstr>
      <vt:lpstr>Brechas Identificadas en la LCA Tradicional</vt:lpstr>
      <vt:lpstr>Requisitos para Mejorar el CE-LCA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REYNALDO JOSE CERVANTES BRAVO</dc:creator>
  <cp:lastModifiedBy>Jose Augusto Zevallos Ruiz</cp:lastModifiedBy>
  <cp:revision>79</cp:revision>
  <dcterms:created xsi:type="dcterms:W3CDTF">2006-08-16T00:00:00Z</dcterms:created>
  <dcterms:modified xsi:type="dcterms:W3CDTF">2025-01-10T04:13:33Z</dcterms:modified>
</cp:coreProperties>
</file>