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Montserrat"/>
      <p:regular r:id="rId16"/>
    </p:embeddedFon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081927"/>
            <a:ext cx="12902803" cy="2103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16550"/>
              </a:lnSpc>
              <a:buNone/>
            </a:pPr>
            <a:r>
              <a:rPr lang="en-US" sz="13250" b="1" spc="-133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GMAO</a:t>
            </a:r>
            <a:endParaRPr lang="en-US" sz="13250" dirty="0"/>
          </a:p>
        </p:txBody>
      </p:sp>
      <p:sp>
        <p:nvSpPr>
          <p:cNvPr id="3" name="Text 1"/>
          <p:cNvSpPr/>
          <p:nvPr/>
        </p:nvSpPr>
        <p:spPr>
          <a:xfrm>
            <a:off x="863798" y="455568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3798" y="5203508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Leire de las Heras, Oier Albeniz y Joseba Fernández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5851327"/>
            <a:ext cx="12902803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300"/>
              </a:lnSpc>
              <a:buNone/>
            </a:pP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959531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3" name="Text 1"/>
          <p:cNvSpPr/>
          <p:nvPr/>
        </p:nvSpPr>
        <p:spPr>
          <a:xfrm>
            <a:off x="863798" y="2576513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Índice</a:t>
            </a:r>
            <a:endParaRPr lang="en-US" sz="4400" dirty="0"/>
          </a:p>
        </p:txBody>
      </p:sp>
      <p:sp>
        <p:nvSpPr>
          <p:cNvPr id="4" name="Text 2"/>
          <p:cNvSpPr/>
          <p:nvPr/>
        </p:nvSpPr>
        <p:spPr>
          <a:xfrm>
            <a:off x="863798" y="3647956"/>
            <a:ext cx="3354586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Nuestro equipo</a:t>
            </a:r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Objetivos del proyecto</a:t>
            </a:r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Funcionalidades clave</a:t>
            </a:r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Desarrollo del proyecto</a:t>
            </a:r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Demostración</a:t>
            </a:r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
</a:t>
            </a:r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Conclusiones y futuro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863798" y="612195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388870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Nuestro equipo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46031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9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3798" y="4108133"/>
            <a:ext cx="616982" cy="61698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63798" y="497193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Joseba Fernández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63798" y="5470565"/>
            <a:ext cx="405407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Organizador</a:t>
            </a:r>
            <a:endParaRPr lang="en-US" sz="19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042" y="4108133"/>
            <a:ext cx="616982" cy="61698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88042" y="497193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Oier Albeniz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288042" y="5470565"/>
            <a:ext cx="405419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Informador</a:t>
            </a:r>
            <a:endParaRPr lang="en-US" sz="19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04" y="4108133"/>
            <a:ext cx="616982" cy="61698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712404" y="497193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Leire de las Heras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9712404" y="5470565"/>
            <a:ext cx="405419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Planificadora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789748"/>
            <a:ext cx="6494145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Objetivos del proyecto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63798" y="3262313"/>
            <a:ext cx="431840" cy="431840"/>
          </a:xfrm>
          <a:prstGeom prst="roundRect">
            <a:avLst>
              <a:gd name="adj" fmla="val 24006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542455" y="3262313"/>
            <a:ext cx="7163514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b="1" spc="-27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Gestión de incidencias y mantenimientos</a:t>
            </a:r>
            <a:endParaRPr lang="en-US" sz="2650" dirty="0"/>
          </a:p>
        </p:txBody>
      </p:sp>
      <p:sp>
        <p:nvSpPr>
          <p:cNvPr id="5" name="Shape 3"/>
          <p:cNvSpPr/>
          <p:nvPr/>
        </p:nvSpPr>
        <p:spPr>
          <a:xfrm>
            <a:off x="863798" y="4496276"/>
            <a:ext cx="431840" cy="431840"/>
          </a:xfrm>
          <a:prstGeom prst="roundRect">
            <a:avLst>
              <a:gd name="adj" fmla="val 24006"/>
            </a:avLst>
          </a:prstGeom>
          <a:solidFill>
            <a:srgbClr val="F2EEEE"/>
          </a:solidFill>
          <a:ln/>
        </p:spPr>
      </p:sp>
      <p:sp>
        <p:nvSpPr>
          <p:cNvPr id="6" name="Text 4"/>
          <p:cNvSpPr/>
          <p:nvPr/>
        </p:nvSpPr>
        <p:spPr>
          <a:xfrm>
            <a:off x="1542455" y="4496276"/>
            <a:ext cx="3616404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b="1" spc="-27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Asignación de tareas</a:t>
            </a:r>
            <a:endParaRPr lang="en-US" sz="2650" dirty="0"/>
          </a:p>
        </p:txBody>
      </p:sp>
      <p:sp>
        <p:nvSpPr>
          <p:cNvPr id="7" name="Shape 5"/>
          <p:cNvSpPr/>
          <p:nvPr/>
        </p:nvSpPr>
        <p:spPr>
          <a:xfrm>
            <a:off x="863798" y="5730240"/>
            <a:ext cx="431840" cy="431840"/>
          </a:xfrm>
          <a:prstGeom prst="roundRect">
            <a:avLst>
              <a:gd name="adj" fmla="val 24006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1542455" y="5730240"/>
            <a:ext cx="3365778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b="1" spc="-27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Roles y permisos</a:t>
            </a:r>
            <a:endParaRPr lang="en-US" sz="2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584246"/>
            <a:ext cx="6399371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Funcionalidades clave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655689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3798" y="3303508"/>
            <a:ext cx="6328053" cy="1732598"/>
          </a:xfrm>
          <a:prstGeom prst="roundRect">
            <a:avLst>
              <a:gd name="adj" fmla="val 5983"/>
            </a:avLst>
          </a:prstGeom>
          <a:solidFill>
            <a:srgbClr val="F2EEEE"/>
          </a:solidFill>
          <a:ln/>
        </p:spPr>
      </p:sp>
      <p:sp>
        <p:nvSpPr>
          <p:cNvPr id="5" name="Text 3"/>
          <p:cNvSpPr/>
          <p:nvPr/>
        </p:nvSpPr>
        <p:spPr>
          <a:xfrm>
            <a:off x="1110615" y="3550325"/>
            <a:ext cx="299180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Reportar Incidencias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10615" y="4048958"/>
            <a:ext cx="58344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Operarios y técnicos podrán reportar incidencias de forma sencilla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438668" y="3303508"/>
            <a:ext cx="6328053" cy="1732598"/>
          </a:xfrm>
          <a:prstGeom prst="roundRect">
            <a:avLst>
              <a:gd name="adj" fmla="val 5983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7685484" y="3550325"/>
            <a:ext cx="3062526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Asignación de Tareas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85484" y="4048958"/>
            <a:ext cx="58344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Las incidencias se asignarán a técnicos disponibles de forma eficiente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63798" y="5282922"/>
            <a:ext cx="12902803" cy="1362432"/>
          </a:xfrm>
          <a:prstGeom prst="roundRect">
            <a:avLst>
              <a:gd name="adj" fmla="val 7609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1110615" y="552973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Administración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110615" y="6028373"/>
            <a:ext cx="1240917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 administrador gestionará datos clave del sistema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959054"/>
            <a:ext cx="671072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Desarrollo del proyecto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153966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3798" y="3801785"/>
            <a:ext cx="4136350" cy="2468761"/>
          </a:xfrm>
          <a:prstGeom prst="roundRect">
            <a:avLst>
              <a:gd name="adj" fmla="val 4199"/>
            </a:avLst>
          </a:prstGeom>
          <a:solidFill>
            <a:srgbClr val="F2EEEE"/>
          </a:solidFill>
          <a:ln/>
        </p:spPr>
      </p:sp>
      <p:sp>
        <p:nvSpPr>
          <p:cNvPr id="5" name="Text 3"/>
          <p:cNvSpPr/>
          <p:nvPr/>
        </p:nvSpPr>
        <p:spPr>
          <a:xfrm>
            <a:off x="1110615" y="4048601"/>
            <a:ext cx="3365778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b="1" spc="-27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Organización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110615" y="4617244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Trello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110615" y="5135404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WhatsApp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1110615" y="5653564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Discord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5246965" y="3801785"/>
            <a:ext cx="4136350" cy="2468761"/>
          </a:xfrm>
          <a:prstGeom prst="roundRect">
            <a:avLst>
              <a:gd name="adj" fmla="val 4199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5493782" y="4048601"/>
            <a:ext cx="3365778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b="1" spc="-27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Software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5493782" y="4617244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VS Code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5493782" y="5135404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Postman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5493782" y="5653564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9630132" y="3801785"/>
            <a:ext cx="4136350" cy="2468761"/>
          </a:xfrm>
          <a:prstGeom prst="roundRect">
            <a:avLst>
              <a:gd name="adj" fmla="val 4199"/>
            </a:avLst>
          </a:prstGeom>
          <a:solidFill>
            <a:srgbClr val="F2EEEE"/>
          </a:solidFill>
          <a:ln/>
        </p:spPr>
      </p:sp>
      <p:sp>
        <p:nvSpPr>
          <p:cNvPr id="15" name="Text 13"/>
          <p:cNvSpPr/>
          <p:nvPr/>
        </p:nvSpPr>
        <p:spPr>
          <a:xfrm>
            <a:off x="9876949" y="4048601"/>
            <a:ext cx="3365778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300"/>
              </a:lnSpc>
              <a:buNone/>
            </a:pPr>
            <a:r>
              <a:rPr lang="en-US" sz="2650" b="1" spc="-27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Lenguajes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9876949" y="4617244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Laravel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9876949" y="5135404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Vue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9876949" y="5653564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Sass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1297" y="668774"/>
            <a:ext cx="5527834" cy="6909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00"/>
              </a:lnSpc>
              <a:buNone/>
            </a:pPr>
            <a:r>
              <a:rPr lang="en-US" sz="4350" b="1" spc="-44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Demostración</a:t>
            </a:r>
            <a:endParaRPr lang="en-US" sz="43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297" y="1724501"/>
            <a:ext cx="1216104" cy="194571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432209" y="1967627"/>
            <a:ext cx="2763917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Login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2432209" y="2458879"/>
            <a:ext cx="11346894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Iniciar sesión con los distintos roles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7" y="3670221"/>
            <a:ext cx="1216104" cy="194571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432209" y="3913346"/>
            <a:ext cx="2763917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Explorar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2432209" y="4404598"/>
            <a:ext cx="11346894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Navegar por las páginas de la aplicación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97" y="5615940"/>
            <a:ext cx="1216104" cy="194571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432209" y="5859066"/>
            <a:ext cx="2763917" cy="345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Interactuar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2432209" y="6350317"/>
            <a:ext cx="11346894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Reportar, asignar y otras funcionalidades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522452"/>
            <a:ext cx="628269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Conclusiones y futuro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271736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3798" y="3365183"/>
            <a:ext cx="6328053" cy="1732598"/>
          </a:xfrm>
          <a:prstGeom prst="roundRect">
            <a:avLst>
              <a:gd name="adj" fmla="val 5983"/>
            </a:avLst>
          </a:prstGeom>
          <a:solidFill>
            <a:srgbClr val="F2EEEE"/>
          </a:solidFill>
          <a:ln/>
        </p:spPr>
      </p:sp>
      <p:sp>
        <p:nvSpPr>
          <p:cNvPr id="5" name="Text 3"/>
          <p:cNvSpPr/>
          <p:nvPr/>
        </p:nvSpPr>
        <p:spPr>
          <a:xfrm>
            <a:off x="1110615" y="361199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Ciberseguridad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10615" y="4110633"/>
            <a:ext cx="58344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Protección contra inyecciones de código y mejoras de seguridad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438668" y="3365183"/>
            <a:ext cx="6328053" cy="1732598"/>
          </a:xfrm>
          <a:prstGeom prst="roundRect">
            <a:avLst>
              <a:gd name="adj" fmla="val 5983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7685484" y="361199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Despliegue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85484" y="4110633"/>
            <a:ext cx="583442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Implementación en servidor web y dominio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63798" y="5344597"/>
            <a:ext cx="6328053" cy="1362432"/>
          </a:xfrm>
          <a:prstGeom prst="roundRect">
            <a:avLst>
              <a:gd name="adj" fmla="val 7609"/>
            </a:avLst>
          </a:prstGeom>
          <a:solidFill>
            <a:srgbClr val="F2EEEE"/>
          </a:solidFill>
          <a:ln/>
        </p:spPr>
      </p:sp>
      <p:sp>
        <p:nvSpPr>
          <p:cNvPr id="11" name="Text 9"/>
          <p:cNvSpPr/>
          <p:nvPr/>
        </p:nvSpPr>
        <p:spPr>
          <a:xfrm>
            <a:off x="1110615" y="559141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Mejoras gráficas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110615" y="6090047"/>
            <a:ext cx="583442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Responsividad y adaptación a dispositivos móviles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7438668" y="5344597"/>
            <a:ext cx="6328053" cy="1362432"/>
          </a:xfrm>
          <a:prstGeom prst="roundRect">
            <a:avLst>
              <a:gd name="adj" fmla="val 7609"/>
            </a:avLst>
          </a:prstGeom>
          <a:solidFill>
            <a:srgbClr val="F2EEEE"/>
          </a:solidFill>
          <a:ln/>
        </p:spPr>
      </p:sp>
      <p:sp>
        <p:nvSpPr>
          <p:cNvPr id="14" name="Text 12"/>
          <p:cNvSpPr/>
          <p:nvPr/>
        </p:nvSpPr>
        <p:spPr>
          <a:xfrm>
            <a:off x="7685484" y="559141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Optimización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685484" y="6090047"/>
            <a:ext cx="583442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Mejoras eficiencia y legibilidad del código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063002"/>
            <a:ext cx="12902803" cy="2103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50"/>
              </a:lnSpc>
              <a:buNone/>
            </a:pPr>
            <a:r>
              <a:rPr lang="en-US" sz="13250" b="1" spc="-133" kern="0" dirty="0">
                <a:solidFill>
                  <a:srgbClr val="84005D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Preguntas</a:t>
            </a:r>
            <a:endParaRPr lang="en-US" sz="13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2025-01-30T08:52:35Z</dcterms:created>
  <dcterms:modified xsi:type="dcterms:W3CDTF">2025-01-30T08:52:35Z</dcterms:modified>
</cp:coreProperties>
</file>