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58" r:id="rId4"/>
    <p:sldId id="259" r:id="rId5"/>
    <p:sldId id="266" r:id="rId6"/>
    <p:sldId id="263" r:id="rId7"/>
    <p:sldId id="261" r:id="rId8"/>
    <p:sldId id="265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>
      <p:cViewPr varScale="1">
        <p:scale>
          <a:sx n="72" d="100"/>
          <a:sy n="72" d="100"/>
        </p:scale>
        <p:origin x="12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olo rettango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/>
              <a:t>Fare clic per modificare lo stile del titolo dello schema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grpSp>
        <p:nvGrpSpPr>
          <p:cNvPr id="2" name="Grup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igura a mano liber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7D3210-A7A2-4A8A-A724-706A26CF286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474CF6-3F21-4FB6-827D-DBCD05C9027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 dello schema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Modifica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3210-A7A2-4A8A-A724-706A26CF286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4CF6-3F21-4FB6-827D-DBCD05C9027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it-IT"/>
              <a:t>Fare clic per modificare lo stile del titolo dello schema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Modifica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3210-A7A2-4A8A-A724-706A26CF286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4CF6-3F21-4FB6-827D-DBCD05C9027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Modifica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3210-A7A2-4A8A-A724-706A26CF286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4CF6-3F21-4FB6-827D-DBCD05C90274}" type="slidenum">
              <a:rPr lang="it-IT" smtClean="0"/>
              <a:t>‹N›</a:t>
            </a:fld>
            <a:endParaRPr lang="it-IT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it-IT"/>
              <a:t>Fare clic per modificare lo stile del titolo dello schema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/>
              <a:t>Fare clic per modificare lo stile del titolo dello schema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3210-A7A2-4A8A-A724-706A26CF286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4CF6-3F21-4FB6-827D-DBCD05C90274}" type="slidenum">
              <a:rPr lang="it-IT" smtClean="0"/>
              <a:t>‹N›</a:t>
            </a:fld>
            <a:endParaRPr lang="it-IT"/>
          </a:p>
        </p:txBody>
      </p:sp>
      <p:sp>
        <p:nvSpPr>
          <p:cNvPr id="7" name="Gallone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Gallone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Modifica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Modifica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3210-A7A2-4A8A-A724-706A26CF286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4CF6-3F21-4FB6-827D-DBCD05C90274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it-IT"/>
              <a:t>Fare clic per modificare lo stile del titolo dello schema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it-IT"/>
              <a:t>Fare clic per modificare lo stile del titolo dello schema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Modifica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Modifica gli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/>
              <a:t>Modifica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/>
              <a:t>Modifica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3210-A7A2-4A8A-A724-706A26CF286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4CF6-3F21-4FB6-827D-DBCD05C90274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3210-A7A2-4A8A-A724-706A26CF286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4CF6-3F21-4FB6-827D-DBCD05C9027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it-IT"/>
              <a:t>Fare clic per modificare lo stile del titolo dello schema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3210-A7A2-4A8A-A724-706A26CF286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4CF6-3F21-4FB6-827D-DBCD05C9027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it-IT"/>
              <a:t>Fare clic per modificare lo stile del titolo dello schema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/>
              <a:t>Modifica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D7D3210-A7A2-4A8A-A724-706A26CF286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4CF6-3F21-4FB6-827D-DBCD05C90274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Modifica gli stili del testo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7D3210-A7A2-4A8A-A724-706A26CF286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474CF6-3F21-4FB6-827D-DBCD05C90274}" type="slidenum">
              <a:rPr lang="it-IT" smtClean="0"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it-IT"/>
              <a:t>Fare clic per modificare lo stile del titolo dello schema</a:t>
            </a:r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olo rettango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nettore 1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Gallone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Gallone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igura a mano liber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angolo rettango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nettore 1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D7D3210-A7A2-4A8A-A724-706A26CF2866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F474CF6-3F21-4FB6-827D-DBCD05C90274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QT CLIENT-SERVER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Manuale d’uso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C236B70-0834-47AA-8F7B-89A51DA42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0648"/>
            <a:ext cx="2399184" cy="23991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9B06C9-4C8E-4573-885E-A52F6EB1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17" y="273050"/>
            <a:ext cx="8529783" cy="762000"/>
          </a:xfrm>
        </p:spPr>
        <p:txBody>
          <a:bodyPr>
            <a:normAutofit/>
          </a:bodyPr>
          <a:lstStyle/>
          <a:p>
            <a:r>
              <a:rPr lang="it-IT" sz="4000" dirty="0"/>
              <a:t>Esempio di output da Database: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4E2566CE-BCEF-4EBF-A5B0-6ABD04F6DF4D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" y="1268760"/>
            <a:ext cx="8829965" cy="4705867"/>
          </a:xfrm>
        </p:spPr>
      </p:pic>
    </p:spTree>
    <p:extLst>
      <p:ext uri="{BB962C8B-B14F-4D97-AF65-F5344CB8AC3E}">
        <p14:creationId xmlns:p14="http://schemas.microsoft.com/office/powerpoint/2010/main" val="393440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9B06C9-4C8E-4573-885E-A52F6EB1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45" y="273050"/>
            <a:ext cx="8467155" cy="762000"/>
          </a:xfrm>
        </p:spPr>
        <p:txBody>
          <a:bodyPr>
            <a:normAutofit/>
          </a:bodyPr>
          <a:lstStyle/>
          <a:p>
            <a:r>
              <a:rPr lang="it-IT" sz="4000" dirty="0"/>
              <a:t>Esempio di output da File: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EADF297-0822-4218-A18D-8D04FB5DD104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5" y="1340768"/>
            <a:ext cx="8704709" cy="4639112"/>
          </a:xfrm>
        </p:spPr>
      </p:pic>
    </p:spTree>
    <p:extLst>
      <p:ext uri="{BB962C8B-B14F-4D97-AF65-F5344CB8AC3E}">
        <p14:creationId xmlns:p14="http://schemas.microsoft.com/office/powerpoint/2010/main" val="278641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B3146AC9-F7FE-42F2-AFB1-4AFA305AF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473" y="5829696"/>
            <a:ext cx="7772400" cy="1199704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Autore: Conticchio Giuseppe</a:t>
            </a:r>
          </a:p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Matricola: 675622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F9AF156-A23E-4F3A-BA99-F2E0BB1E4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2365">
            <a:off x="1601623" y="1018366"/>
            <a:ext cx="5836663" cy="4280999"/>
          </a:xfrm>
          <a:prstGeom prst="rect">
            <a:avLst/>
          </a:prstGeom>
          <a:ln w="101600">
            <a:solidFill>
              <a:schemeClr val="bg1"/>
            </a:solidFill>
          </a:ln>
          <a:effectLst>
            <a:outerShdw blurRad="127000" dir="15000000" sx="104000" sy="104000" algn="tl" rotWithShape="0">
              <a:prstClr val="black">
                <a:alpha val="30000"/>
              </a:prst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A912F24-5C42-4250-9919-1D1DDF30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38910">
            <a:off x="1201974" y="1493200"/>
            <a:ext cx="1006586" cy="103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591BBA0-47F7-4F74-9316-0BC93C169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4882547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it-IT" sz="2400" dirty="0"/>
              <a:t>Per iniziare ad utilizzare l’applicazione (</a:t>
            </a:r>
            <a:r>
              <a:rPr lang="it-IT" sz="2400" dirty="0" err="1"/>
              <a:t>jar</a:t>
            </a:r>
            <a:r>
              <a:rPr lang="it-IT" sz="2400" dirty="0"/>
              <a:t>) sarà necessario, </a:t>
            </a:r>
            <a:r>
              <a:rPr lang="it-IT" sz="2400" dirty="0">
                <a:solidFill>
                  <a:srgbClr val="FF0000"/>
                </a:solidFill>
              </a:rPr>
              <a:t>prima di tutto</a:t>
            </a:r>
            <a:r>
              <a:rPr lang="it-IT" sz="2400" dirty="0"/>
              <a:t>, avviare il server (</a:t>
            </a:r>
            <a:r>
              <a:rPr lang="it-IT" sz="2400" dirty="0">
                <a:solidFill>
                  <a:srgbClr val="FF0000"/>
                </a:solidFill>
              </a:rPr>
              <a:t>una sola volta</a:t>
            </a:r>
            <a:r>
              <a:rPr lang="it-IT" sz="2400" dirty="0"/>
              <a:t>), che analizzerà ed elaborerà le richieste dei vari clients.</a:t>
            </a:r>
          </a:p>
          <a:p>
            <a:pPr marL="109728" indent="0" algn="just">
              <a:buNone/>
            </a:pPr>
            <a:endParaRPr lang="it-IT" sz="2400" dirty="0"/>
          </a:p>
          <a:p>
            <a:pPr marL="109728" indent="0" algn="just">
              <a:buNone/>
            </a:pPr>
            <a:r>
              <a:rPr lang="it-IT" sz="2400" dirty="0"/>
              <a:t>Nella cartella “</a:t>
            </a:r>
            <a:r>
              <a:rPr lang="it-IT" sz="2400" dirty="0" err="1"/>
              <a:t>QTServer</a:t>
            </a:r>
            <a:r>
              <a:rPr lang="it-IT" sz="2400" dirty="0"/>
              <a:t>” si trova il file “Server”; adesso possiamo lanciare il programma con un doppio click su di esso. Una volta effettuato ciò, sullo schermo apparirà una finestra che permetterà all’utente di far partire o terminare il server e tenere conto del numero  dei vari clients connessi e delle loro richieste: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5A3D3963-9EEB-4196-9EDD-117AD329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it-IT" sz="3600" dirty="0"/>
              <a:t>Come usare il server:</a:t>
            </a:r>
          </a:p>
        </p:txBody>
      </p:sp>
    </p:spTree>
    <p:extLst>
      <p:ext uri="{BB962C8B-B14F-4D97-AF65-F5344CB8AC3E}">
        <p14:creationId xmlns:p14="http://schemas.microsoft.com/office/powerpoint/2010/main" val="411483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4760810-5FB0-41AC-8447-5E220D4978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0" y="548680"/>
            <a:ext cx="8917520" cy="4752528"/>
          </a:xfrm>
        </p:spPr>
      </p:pic>
    </p:spTree>
    <p:extLst>
      <p:ext uri="{BB962C8B-B14F-4D97-AF65-F5344CB8AC3E}">
        <p14:creationId xmlns:p14="http://schemas.microsoft.com/office/powerpoint/2010/main" val="426129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11EE5E7-1FC9-400F-A80E-3965E20BD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5818651"/>
          </a:xfrm>
        </p:spPr>
        <p:txBody>
          <a:bodyPr>
            <a:normAutofit lnSpcReduction="10000"/>
          </a:bodyPr>
          <a:lstStyle/>
          <a:p>
            <a:r>
              <a:rPr lang="it-IT" sz="2400" dirty="0"/>
              <a:t>Al centro vi è un area di testo che indica lo stato del server, con le richieste dei vari clients.</a:t>
            </a:r>
          </a:p>
          <a:p>
            <a:pPr marL="109728" indent="0">
              <a:buNone/>
            </a:pPr>
            <a:endParaRPr lang="it-IT" sz="2400" dirty="0"/>
          </a:p>
          <a:p>
            <a:r>
              <a:rPr lang="it-IT" sz="2400" dirty="0"/>
              <a:t>In alto a destra vi è una etichetta che indica il numero dei clients connessi al server in ‘’</a:t>
            </a:r>
            <a:r>
              <a:rPr lang="it-IT" sz="2400" dirty="0" err="1"/>
              <a:t>realtime</a:t>
            </a:r>
            <a:r>
              <a:rPr lang="it-IT" sz="2400" dirty="0"/>
              <a:t>’’.</a:t>
            </a:r>
          </a:p>
          <a:p>
            <a:endParaRPr lang="it-IT" sz="2400" dirty="0"/>
          </a:p>
          <a:p>
            <a:r>
              <a:rPr lang="it-IT" sz="2400" dirty="0"/>
              <a:t>In basso troviamo tre bottoni: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Run</a:t>
            </a:r>
            <a:r>
              <a:rPr lang="it-IT" sz="2400" dirty="0"/>
              <a:t> Server: permette di far partire il server una sola volta per attendere le richieste dei clients;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Terminate: permette di terminare l’esecuzione e chiudere la schermata del server (se non  è libero il client si vedrà arrivare una connection </a:t>
            </a:r>
            <a:r>
              <a:rPr lang="it-IT" sz="2400" dirty="0" err="1"/>
              <a:t>error</a:t>
            </a:r>
            <a:r>
              <a:rPr lang="it-IT" sz="2400" dirty="0"/>
              <a:t> al momento di una nuova richiesta).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Reset: permette di cancellare il contenuto di tutti i campi di precedentemente descritti.</a:t>
            </a:r>
          </a:p>
          <a:p>
            <a:pPr marL="109728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68504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591BBA0-47F7-4F74-9316-0BC93C169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4954555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it-IT" sz="2400" dirty="0"/>
              <a:t>Dopo aver avviato il server correttamente sarà necessario avviare il client, che interrogherà il server per ottenere gli output aspettati.</a:t>
            </a:r>
          </a:p>
          <a:p>
            <a:pPr marL="109728" indent="0" algn="just">
              <a:buNone/>
            </a:pPr>
            <a:endParaRPr lang="it-IT" sz="2400" dirty="0"/>
          </a:p>
          <a:p>
            <a:pPr marL="109728" indent="0" algn="just">
              <a:buNone/>
            </a:pPr>
            <a:r>
              <a:rPr lang="it-IT" sz="2400" dirty="0"/>
              <a:t>Nella cartella “</a:t>
            </a:r>
            <a:r>
              <a:rPr lang="it-IT" sz="2400" dirty="0" err="1"/>
              <a:t>QTClient</a:t>
            </a:r>
            <a:r>
              <a:rPr lang="it-IT" sz="2400" dirty="0"/>
              <a:t>” si trova il file “Client”; adesso possiamo lanciare il programma con un doppio click su di esso. Una volta effettuato ciò, sullo schermo apparirà una finestra che permetterà all’utente inserire le proprie credenziali di accesso (</a:t>
            </a:r>
            <a:r>
              <a:rPr lang="it-IT" sz="2400" dirty="0">
                <a:solidFill>
                  <a:srgbClr val="FF0000"/>
                </a:solidFill>
              </a:rPr>
              <a:t>N.B. è necessario aver avviato il server prima di premere il pulsante Login</a:t>
            </a:r>
            <a:r>
              <a:rPr lang="it-IT" sz="2400" dirty="0"/>
              <a:t>): 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5A3D3963-9EEB-4196-9EDD-117AD329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it-IT" sz="3600" dirty="0"/>
              <a:t>Come usare il client:</a:t>
            </a:r>
          </a:p>
        </p:txBody>
      </p:sp>
    </p:spTree>
    <p:extLst>
      <p:ext uri="{BB962C8B-B14F-4D97-AF65-F5344CB8AC3E}">
        <p14:creationId xmlns:p14="http://schemas.microsoft.com/office/powerpoint/2010/main" val="104059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4D6AD796-ABA7-4522-BB78-B373C7FEB386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94" y="116632"/>
            <a:ext cx="6263612" cy="6624736"/>
          </a:xfrm>
        </p:spPr>
      </p:pic>
    </p:spTree>
    <p:extLst>
      <p:ext uri="{BB962C8B-B14F-4D97-AF65-F5344CB8AC3E}">
        <p14:creationId xmlns:p14="http://schemas.microsoft.com/office/powerpoint/2010/main" val="369247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contenuto 1">
            <a:extLst>
              <a:ext uri="{FF2B5EF4-FFF2-40B4-BE49-F238E27FC236}">
                <a16:creationId xmlns:a16="http://schemas.microsoft.com/office/drawing/2014/main" id="{ED82831A-7521-47DC-B046-90537C76B7D4}"/>
              </a:ext>
            </a:extLst>
          </p:cNvPr>
          <p:cNvSpPr txBox="1">
            <a:spLocks/>
          </p:cNvSpPr>
          <p:nvPr/>
        </p:nvSpPr>
        <p:spPr>
          <a:xfrm>
            <a:off x="0" y="116632"/>
            <a:ext cx="9036496" cy="61206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it-IT" sz="2400" dirty="0"/>
              <a:t>Come si può notare dalla foto precedentemente illustrata:</a:t>
            </a:r>
          </a:p>
          <a:p>
            <a:pPr marL="109728" indent="0">
              <a:buFont typeface="Wingdings 3"/>
              <a:buNone/>
            </a:pPr>
            <a:endParaRPr lang="it-IT" sz="1000" dirty="0"/>
          </a:p>
          <a:p>
            <a:r>
              <a:rPr lang="it-IT" sz="2400" dirty="0"/>
              <a:t>Al centro ci sono quattro campi di testo in cui inserire le credenziali di accesso: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Nome utente: </a:t>
            </a:r>
            <a:r>
              <a:rPr lang="it-IT" sz="2400" dirty="0" err="1"/>
              <a:t>MapUser</a:t>
            </a:r>
            <a:r>
              <a:rPr lang="it-IT" sz="24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Password: </a:t>
            </a:r>
            <a:r>
              <a:rPr lang="it-IT" sz="2400" dirty="0" err="1"/>
              <a:t>map</a:t>
            </a:r>
            <a:r>
              <a:rPr lang="it-IT" sz="24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Indirizzo </a:t>
            </a:r>
            <a:r>
              <a:rPr lang="it-IT" sz="2400" dirty="0" err="1"/>
              <a:t>Ip</a:t>
            </a:r>
            <a:r>
              <a:rPr lang="it-IT" sz="2400" dirty="0"/>
              <a:t>: 127.0.0.1/</a:t>
            </a:r>
            <a:r>
              <a:rPr lang="it-IT" sz="2400" dirty="0" err="1"/>
              <a:t>localhost</a:t>
            </a:r>
            <a:r>
              <a:rPr lang="it-IT" sz="24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Port: 8080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000" dirty="0"/>
          </a:p>
          <a:p>
            <a:r>
              <a:rPr lang="it-IT" sz="2400" dirty="0"/>
              <a:t>In basso troviamo tre bottoni: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Login: controlla se le credenziali sono corrette, e fa partire una nuova finestra per utilizzare l’algoritmo di clustering;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Terminate: permette di terminare l’esecuzione e chiudere la schermata di Login;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Reset: permette di cancellare il contenuto di tutti i campi di precedentemente descritti.</a:t>
            </a:r>
          </a:p>
        </p:txBody>
      </p:sp>
    </p:spTree>
    <p:extLst>
      <p:ext uri="{BB962C8B-B14F-4D97-AF65-F5344CB8AC3E}">
        <p14:creationId xmlns:p14="http://schemas.microsoft.com/office/powerpoint/2010/main" val="54701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987BB5A-A9EA-415D-BD3D-179F5BE67C70}"/>
              </a:ext>
            </a:extLst>
          </p:cNvPr>
          <p:cNvSpPr/>
          <p:nvPr/>
        </p:nvSpPr>
        <p:spPr>
          <a:xfrm>
            <a:off x="83704" y="3110"/>
            <a:ext cx="8856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/>
            <a:r>
              <a:rPr lang="it-IT" sz="2400" dirty="0"/>
              <a:t>Una volta effettuato il login correttamente verrà visualizzata la seguente schermata con due pannelli:</a:t>
            </a:r>
          </a:p>
          <a:p>
            <a:pPr marL="452628" indent="-342900">
              <a:buClr>
                <a:schemeClr val="bg2">
                  <a:lumMod val="50000"/>
                </a:schemeClr>
              </a:buClr>
              <a:buSzPct val="110000"/>
              <a:buFont typeface="Lucida Sans Unicode" panose="020B0602030504020204" pitchFamily="34" charset="0"/>
              <a:buChar char="▸"/>
            </a:pPr>
            <a:r>
              <a:rPr lang="it-IT" sz="2400" dirty="0"/>
              <a:t>Database: lettura della tabella da database;</a:t>
            </a:r>
          </a:p>
          <a:p>
            <a:pPr marL="452628" indent="-342900">
              <a:buClr>
                <a:schemeClr val="bg2">
                  <a:lumMod val="50000"/>
                </a:schemeClr>
              </a:buClr>
              <a:buSzPct val="110000"/>
              <a:buFont typeface="Lucida Sans Unicode" panose="020B0602030504020204" pitchFamily="34" charset="0"/>
              <a:buChar char="▸"/>
            </a:pPr>
            <a:r>
              <a:rPr lang="it-IT" sz="2400" dirty="0"/>
              <a:t>File: lettura di informazioni da file</a:t>
            </a:r>
            <a:r>
              <a:rPr lang="it-IT" dirty="0"/>
              <a:t> </a:t>
            </a:r>
            <a:r>
              <a:rPr lang="it-IT" sz="2400" dirty="0"/>
              <a:t>con i dati richiesti con in output solo i cluster trovati.</a:t>
            </a:r>
          </a:p>
          <a:p>
            <a:pPr marL="452628" indent="-342900">
              <a:buClr>
                <a:schemeClr val="bg2">
                  <a:lumMod val="50000"/>
                </a:schemeClr>
              </a:buClr>
              <a:buSzPct val="110000"/>
              <a:buFont typeface="Lucida Sans Unicode" panose="020B0602030504020204" pitchFamily="34" charset="0"/>
              <a:buChar char="▸"/>
            </a:pPr>
            <a:endParaRPr lang="it-IT" sz="2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3E508D9-ED60-46B8-B710-0FF9D97BA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4" y="2006928"/>
            <a:ext cx="8748464" cy="466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5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9032FCB0-E85E-4388-8145-335866D13DD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036496" cy="61653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it-IT" sz="2400" dirty="0"/>
              <a:t>Come si può notare dalla foto precedentemente illustrata:</a:t>
            </a:r>
          </a:p>
          <a:p>
            <a:pPr marL="109728" indent="0">
              <a:buFont typeface="Wingdings 3"/>
              <a:buNone/>
            </a:pPr>
            <a:endParaRPr lang="it-IT" sz="1000" dirty="0"/>
          </a:p>
          <a:p>
            <a:r>
              <a:rPr lang="it-IT" sz="2400" dirty="0"/>
              <a:t>In alto ci sono due campi di testo in cui inserire: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TableName</a:t>
            </a:r>
            <a:r>
              <a:rPr lang="it-IT" sz="2400" dirty="0"/>
              <a:t>: </a:t>
            </a:r>
            <a:r>
              <a:rPr lang="it-IT" sz="2400" dirty="0" err="1"/>
              <a:t>playtennis</a:t>
            </a:r>
            <a:r>
              <a:rPr lang="it-IT" sz="2400" dirty="0"/>
              <a:t>, nome della tabella nel database da </a:t>
            </a:r>
            <a:r>
              <a:rPr lang="it-IT" sz="2400" dirty="0" err="1"/>
              <a:t>clusterizzare</a:t>
            </a:r>
            <a:r>
              <a:rPr lang="it-IT" sz="2400" dirty="0"/>
              <a:t>/nome del file da leggere;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Radius</a:t>
            </a:r>
            <a:r>
              <a:rPr lang="it-IT" sz="2400" dirty="0"/>
              <a:t>: numero intero positivo che rappresenta il raggio per il clustering;</a:t>
            </a:r>
          </a:p>
          <a:p>
            <a:pPr marL="109728" indent="0">
              <a:buNone/>
            </a:pPr>
            <a:endParaRPr lang="it-IT" sz="1000" dirty="0"/>
          </a:p>
          <a:p>
            <a:r>
              <a:rPr lang="it-IT" sz="2400" dirty="0"/>
              <a:t>In basso troviamo tre bottoni: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Execute</a:t>
            </a:r>
            <a:r>
              <a:rPr lang="it-IT" sz="2400" dirty="0"/>
              <a:t>: invia la richiesta al server per ottenere i dati in output, solo se il nome della tabella e il raggio sono validi;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Terminate: permette di terminare l’esecuzione e chiudere la schermata del client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Reset: permette di cancellare il contenuto di tutti i campi di precedentemente descritti.</a:t>
            </a:r>
          </a:p>
        </p:txBody>
      </p:sp>
    </p:spTree>
    <p:extLst>
      <p:ext uri="{BB962C8B-B14F-4D97-AF65-F5344CB8AC3E}">
        <p14:creationId xmlns:p14="http://schemas.microsoft.com/office/powerpoint/2010/main" val="23989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le">
  <a:themeElements>
    <a:clrScheme name="Vial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ial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Vial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36D46CB-964F-4BC7-AE9A-8AF03533C7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Gabbiano</Template>
  <TotalTime>282</TotalTime>
  <Words>577</Words>
  <Application>Microsoft Office PowerPoint</Application>
  <PresentationFormat>Presentazione su schermo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Lucida Sans Unicode</vt:lpstr>
      <vt:lpstr>Verdana</vt:lpstr>
      <vt:lpstr>Wingdings 2</vt:lpstr>
      <vt:lpstr>Wingdings 3</vt:lpstr>
      <vt:lpstr>Viale</vt:lpstr>
      <vt:lpstr>QT CLIENT-SERVER</vt:lpstr>
      <vt:lpstr>Come usare il server:</vt:lpstr>
      <vt:lpstr>Presentazione standard di PowerPoint</vt:lpstr>
      <vt:lpstr>Presentazione standard di PowerPoint</vt:lpstr>
      <vt:lpstr>Come usare il client: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Esempio di output da Database:</vt:lpstr>
      <vt:lpstr>Esempio di output da File: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CLIENT-SERVER</dc:title>
  <dc:creator>Giuseppe Conticchio</dc:creator>
  <cp:keywords/>
  <cp:lastModifiedBy>Giuseppe</cp:lastModifiedBy>
  <cp:revision>35</cp:revision>
  <dcterms:created xsi:type="dcterms:W3CDTF">2019-06-24T19:10:26Z</dcterms:created>
  <dcterms:modified xsi:type="dcterms:W3CDTF">2019-07-22T17:34:13Z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TC020188469991</vt:lpwstr>
  </property>
</Properties>
</file>