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1" r:id="rId8"/>
    <p:sldId id="266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5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515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85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71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75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46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1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5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6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3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19C06-DA82-2343-AE56-C735F5F47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HOTEL NATURA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426F8-6A01-753A-727B-9EAC1C805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José Daniel González Ramos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FBD4BE-B471-474C-142F-7049C68BB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3" y="242118"/>
            <a:ext cx="2582323" cy="18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7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C426F8-6A01-753A-727B-9EAC1C80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98" y="6350478"/>
            <a:ext cx="8596668" cy="860400"/>
          </a:xfrm>
        </p:spPr>
        <p:txBody>
          <a:bodyPr/>
          <a:lstStyle/>
          <a:p>
            <a:r>
              <a:rPr lang="es-ES" dirty="0"/>
              <a:t>José Daniel González Ramos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3D5FEFF-AB5A-0D18-5BE5-34D1DB98B7AF}"/>
              </a:ext>
            </a:extLst>
          </p:cNvPr>
          <p:cNvSpPr txBox="1">
            <a:spLocks/>
          </p:cNvSpPr>
          <p:nvPr/>
        </p:nvSpPr>
        <p:spPr>
          <a:xfrm>
            <a:off x="941308" y="241808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>
                <a:solidFill>
                  <a:schemeClr val="tx1"/>
                </a:solidFill>
              </a:rPr>
              <a:t>¡GRACIAS POR PRESTAR ATENCIÓN, HASTA PRONTO!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9AF31BF-C847-09B3-2B55-D37197648CBC}"/>
              </a:ext>
            </a:extLst>
          </p:cNvPr>
          <p:cNvSpPr txBox="1">
            <a:spLocks/>
          </p:cNvSpPr>
          <p:nvPr/>
        </p:nvSpPr>
        <p:spPr>
          <a:xfrm>
            <a:off x="1276330" y="97028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4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F1EC739-3C7E-AF96-CEF8-42F6C90F66C4}"/>
              </a:ext>
            </a:extLst>
          </p:cNvPr>
          <p:cNvSpPr txBox="1">
            <a:spLocks/>
          </p:cNvSpPr>
          <p:nvPr/>
        </p:nvSpPr>
        <p:spPr>
          <a:xfrm>
            <a:off x="6635419" y="97225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400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724D0D4-2C4B-0C49-87E6-959FE8C0A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13075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D6E6AE2-EAF1-F104-D169-EEDA5A3A9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2860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8205B84-1B4A-0E76-AEF1-4FE8986A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44698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AB7B1AA-8A0F-8D5A-6819-6B1D81E82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6079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C0A648-4D4B-C242-8B7C-409EFFC8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75082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D311F2BC-C4EE-2758-90BA-60A7B54F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8956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3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19C06-DA82-2343-AE56-C735F5F47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83468" y="327906"/>
            <a:ext cx="2328133" cy="1389799"/>
          </a:xfrm>
        </p:spPr>
        <p:txBody>
          <a:bodyPr/>
          <a:lstStyle/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426F8-6A01-753A-727B-9EAC1C805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56170" y="6309550"/>
            <a:ext cx="7766936" cy="1096899"/>
          </a:xfrm>
        </p:spPr>
        <p:txBody>
          <a:bodyPr/>
          <a:lstStyle/>
          <a:p>
            <a:r>
              <a:rPr lang="es-ES" dirty="0"/>
              <a:t>José Daniel González Ramos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D215711-77D8-7FE2-E235-BE5FF7D9EE30}"/>
              </a:ext>
            </a:extLst>
          </p:cNvPr>
          <p:cNvSpPr txBox="1">
            <a:spLocks/>
          </p:cNvSpPr>
          <p:nvPr/>
        </p:nvSpPr>
        <p:spPr>
          <a:xfrm>
            <a:off x="1396409" y="4137906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solidFill>
                <a:schemeClr val="tx1"/>
              </a:solidFill>
            </a:endParaRPr>
          </a:p>
        </p:txBody>
      </p:sp>
      <p:pic>
        <p:nvPicPr>
          <p:cNvPr id="1038" name="Picture 14" descr="Por qué decir &quot;No sé&quot; es quizás lo mejor que puedes hacer - BBC News Mundo">
            <a:extLst>
              <a:ext uri="{FF2B5EF4-FFF2-40B4-BE49-F238E27FC236}">
                <a16:creationId xmlns:a16="http://schemas.microsoft.com/office/drawing/2014/main" id="{B2295C46-963E-EB4E-E941-ED2ECA53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265" y="3004915"/>
            <a:ext cx="3737361" cy="210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A3D5FEFF-AB5A-0D18-5BE5-34D1DB98B7AF}"/>
              </a:ext>
            </a:extLst>
          </p:cNvPr>
          <p:cNvSpPr txBox="1">
            <a:spLocks/>
          </p:cNvSpPr>
          <p:nvPr/>
        </p:nvSpPr>
        <p:spPr>
          <a:xfrm>
            <a:off x="-3628955" y="89455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¿HOTEL?</a:t>
            </a:r>
          </a:p>
        </p:txBody>
      </p:sp>
    </p:spTree>
    <p:extLst>
      <p:ext uri="{BB962C8B-B14F-4D97-AF65-F5344CB8AC3E}">
        <p14:creationId xmlns:p14="http://schemas.microsoft.com/office/powerpoint/2010/main" val="70023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C426F8-6A01-753A-727B-9EAC1C80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98" y="6350478"/>
            <a:ext cx="8596668" cy="860400"/>
          </a:xfrm>
        </p:spPr>
        <p:txBody>
          <a:bodyPr/>
          <a:lstStyle/>
          <a:p>
            <a:r>
              <a:rPr lang="es-ES" dirty="0"/>
              <a:t>José Daniel González Ramos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D215711-77D8-7FE2-E235-BE5FF7D9EE30}"/>
              </a:ext>
            </a:extLst>
          </p:cNvPr>
          <p:cNvSpPr txBox="1">
            <a:spLocks/>
          </p:cNvSpPr>
          <p:nvPr/>
        </p:nvSpPr>
        <p:spPr>
          <a:xfrm>
            <a:off x="1396409" y="4137906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3D5FEFF-AB5A-0D18-5BE5-34D1DB98B7AF}"/>
              </a:ext>
            </a:extLst>
          </p:cNvPr>
          <p:cNvSpPr txBox="1">
            <a:spLocks/>
          </p:cNvSpPr>
          <p:nvPr/>
        </p:nvSpPr>
        <p:spPr>
          <a:xfrm>
            <a:off x="-1894158" y="371799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BASE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501662-5033-139F-0035-BAD775A0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15" y="2220072"/>
            <a:ext cx="5874497" cy="32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9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C426F8-6A01-753A-727B-9EAC1C80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98" y="6350478"/>
            <a:ext cx="8596668" cy="860400"/>
          </a:xfrm>
        </p:spPr>
        <p:txBody>
          <a:bodyPr/>
          <a:lstStyle/>
          <a:p>
            <a:r>
              <a:rPr lang="es-ES" dirty="0"/>
              <a:t>José Daniel González Ramos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3D5FEFF-AB5A-0D18-5BE5-34D1DB98B7AF}"/>
              </a:ext>
            </a:extLst>
          </p:cNvPr>
          <p:cNvSpPr txBox="1">
            <a:spLocks/>
          </p:cNvSpPr>
          <p:nvPr/>
        </p:nvSpPr>
        <p:spPr>
          <a:xfrm>
            <a:off x="-3569135" y="54446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>
                <a:solidFill>
                  <a:schemeClr val="tx1"/>
                </a:solidFill>
              </a:rPr>
              <a:t>LOGIN TIPO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9AF31BF-C847-09B3-2B55-D37197648CBC}"/>
              </a:ext>
            </a:extLst>
          </p:cNvPr>
          <p:cNvSpPr txBox="1">
            <a:spLocks/>
          </p:cNvSpPr>
          <p:nvPr/>
        </p:nvSpPr>
        <p:spPr>
          <a:xfrm>
            <a:off x="1165235" y="97225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err="1"/>
              <a:t>Admin</a:t>
            </a:r>
            <a:endParaRPr lang="es-ES" sz="24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F1EC739-3C7E-AF96-CEF8-42F6C90F66C4}"/>
              </a:ext>
            </a:extLst>
          </p:cNvPr>
          <p:cNvSpPr txBox="1">
            <a:spLocks/>
          </p:cNvSpPr>
          <p:nvPr/>
        </p:nvSpPr>
        <p:spPr>
          <a:xfrm>
            <a:off x="6635419" y="97225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/>
              <a:t>Cliente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AC5DFB3-3113-A555-55B2-FE0EA279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97" y="2807865"/>
            <a:ext cx="3954023" cy="188377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E0E0C43-5E12-6DD5-5542-8D350A16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117" y="2615198"/>
            <a:ext cx="4216964" cy="19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6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C426F8-6A01-753A-727B-9EAC1C80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98" y="6350478"/>
            <a:ext cx="8596668" cy="860400"/>
          </a:xfrm>
        </p:spPr>
        <p:txBody>
          <a:bodyPr/>
          <a:lstStyle/>
          <a:p>
            <a:r>
              <a:rPr lang="es-ES" dirty="0"/>
              <a:t>José Daniel González Ramos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3D5FEFF-AB5A-0D18-5BE5-34D1DB98B7AF}"/>
              </a:ext>
            </a:extLst>
          </p:cNvPr>
          <p:cNvSpPr txBox="1">
            <a:spLocks/>
          </p:cNvSpPr>
          <p:nvPr/>
        </p:nvSpPr>
        <p:spPr>
          <a:xfrm>
            <a:off x="-1971072" y="149101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>
                <a:solidFill>
                  <a:schemeClr val="tx1"/>
                </a:solidFill>
              </a:rPr>
              <a:t>RESERVAS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9AF31BF-C847-09B3-2B55-D37197648CBC}"/>
              </a:ext>
            </a:extLst>
          </p:cNvPr>
          <p:cNvSpPr txBox="1">
            <a:spLocks/>
          </p:cNvSpPr>
          <p:nvPr/>
        </p:nvSpPr>
        <p:spPr>
          <a:xfrm>
            <a:off x="1165235" y="97225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4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F1EC739-3C7E-AF96-CEF8-42F6C90F66C4}"/>
              </a:ext>
            </a:extLst>
          </p:cNvPr>
          <p:cNvSpPr txBox="1">
            <a:spLocks/>
          </p:cNvSpPr>
          <p:nvPr/>
        </p:nvSpPr>
        <p:spPr>
          <a:xfrm>
            <a:off x="6635419" y="97225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400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724D0D4-2C4B-0C49-87E6-959FE8C0A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13075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D6E6AE2-EAF1-F104-D169-EEDA5A3A9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2860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8205B84-1B4A-0E76-AEF1-4FE8986A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44698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AB7B1AA-8A0F-8D5A-6819-6B1D81E82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6079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C0A648-4D4B-C242-8B7C-409EFFC8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75082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D311F2BC-C4EE-2758-90BA-60A7B54F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8956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70309CA-9BC1-667C-3007-38B86851AD93}"/>
              </a:ext>
            </a:extLst>
          </p:cNvPr>
          <p:cNvSpPr txBox="1">
            <a:spLocks/>
          </p:cNvSpPr>
          <p:nvPr/>
        </p:nvSpPr>
        <p:spPr>
          <a:xfrm>
            <a:off x="548513" y="185165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/>
              <a:t>Imprime Recibo</a:t>
            </a:r>
          </a:p>
          <a:p>
            <a:endParaRPr lang="es-ES" sz="2400" dirty="0"/>
          </a:p>
          <a:p>
            <a:r>
              <a:rPr lang="es-ES" sz="2400" dirty="0"/>
              <a:t>Opciones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B51FAA1-AAF8-BB5E-4D47-1E5DCB564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60" y="3053410"/>
            <a:ext cx="2133898" cy="27626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0B22F37-1958-B2AC-D04E-10BFEA11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024" y="1967013"/>
            <a:ext cx="3737635" cy="311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6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C426F8-6A01-753A-727B-9EAC1C80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98" y="6350478"/>
            <a:ext cx="8596668" cy="860400"/>
          </a:xfrm>
        </p:spPr>
        <p:txBody>
          <a:bodyPr/>
          <a:lstStyle/>
          <a:p>
            <a:r>
              <a:rPr lang="es-ES" dirty="0"/>
              <a:t>José Daniel González Ramos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3D5FEFF-AB5A-0D18-5BE5-34D1DB98B7AF}"/>
              </a:ext>
            </a:extLst>
          </p:cNvPr>
          <p:cNvSpPr txBox="1">
            <a:spLocks/>
          </p:cNvSpPr>
          <p:nvPr/>
        </p:nvSpPr>
        <p:spPr>
          <a:xfrm>
            <a:off x="-1971072" y="149101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>
                <a:solidFill>
                  <a:schemeClr val="tx1"/>
                </a:solidFill>
              </a:rPr>
              <a:t>PANEL CONTROL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9AF31BF-C847-09B3-2B55-D37197648CBC}"/>
              </a:ext>
            </a:extLst>
          </p:cNvPr>
          <p:cNvSpPr txBox="1">
            <a:spLocks/>
          </p:cNvSpPr>
          <p:nvPr/>
        </p:nvSpPr>
        <p:spPr>
          <a:xfrm>
            <a:off x="1165235" y="97225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4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F1EC739-3C7E-AF96-CEF8-42F6C90F66C4}"/>
              </a:ext>
            </a:extLst>
          </p:cNvPr>
          <p:cNvSpPr txBox="1">
            <a:spLocks/>
          </p:cNvSpPr>
          <p:nvPr/>
        </p:nvSpPr>
        <p:spPr>
          <a:xfrm>
            <a:off x="6635419" y="97225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400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724D0D4-2C4B-0C49-87E6-959FE8C0A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13075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D6E6AE2-EAF1-F104-D169-EEDA5A3A9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2860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8205B84-1B4A-0E76-AEF1-4FE8986A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44698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AB7B1AA-8A0F-8D5A-6819-6B1D81E82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6079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C0A648-4D4B-C242-8B7C-409EFFC8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75082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D311F2BC-C4EE-2758-90BA-60A7B54F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8956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70309CA-9BC1-667C-3007-38B86851AD93}"/>
              </a:ext>
            </a:extLst>
          </p:cNvPr>
          <p:cNvSpPr txBox="1">
            <a:spLocks/>
          </p:cNvSpPr>
          <p:nvPr/>
        </p:nvSpPr>
        <p:spPr>
          <a:xfrm>
            <a:off x="548513" y="185165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/>
              <a:t>Excel</a:t>
            </a:r>
          </a:p>
          <a:p>
            <a:endParaRPr lang="es-ES" sz="2400" dirty="0"/>
          </a:p>
          <a:p>
            <a:r>
              <a:rPr lang="es-ES" sz="2400" dirty="0"/>
              <a:t>Buscador Personalizado</a:t>
            </a:r>
          </a:p>
          <a:p>
            <a:endParaRPr lang="es-ES" sz="2400" dirty="0"/>
          </a:p>
          <a:p>
            <a:r>
              <a:rPr lang="es-ES" sz="2400" dirty="0"/>
              <a:t>Gráfico con API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FA7463F-B44A-EA31-83DC-2E9F07ED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2" y="3652416"/>
            <a:ext cx="3110669" cy="192780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8FCE713-A95F-CC8F-3B99-0A4D7D7C5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87" y="1818695"/>
            <a:ext cx="5795864" cy="65402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3EB4C66A-CB5A-8C90-F17D-B76D4141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315" y="4858047"/>
            <a:ext cx="4789613" cy="7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9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C426F8-6A01-753A-727B-9EAC1C80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98" y="6350478"/>
            <a:ext cx="8596668" cy="860400"/>
          </a:xfrm>
        </p:spPr>
        <p:txBody>
          <a:bodyPr/>
          <a:lstStyle/>
          <a:p>
            <a:r>
              <a:rPr lang="es-ES" dirty="0"/>
              <a:t>José Daniel González Ramos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3D5FEFF-AB5A-0D18-5BE5-34D1DB98B7AF}"/>
              </a:ext>
            </a:extLst>
          </p:cNvPr>
          <p:cNvSpPr txBox="1">
            <a:spLocks/>
          </p:cNvSpPr>
          <p:nvPr/>
        </p:nvSpPr>
        <p:spPr>
          <a:xfrm>
            <a:off x="-901814" y="82919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>
                <a:solidFill>
                  <a:schemeClr val="tx1"/>
                </a:solidFill>
              </a:rPr>
              <a:t>TECNOLOGÍAS USADAS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9AF31BF-C847-09B3-2B55-D37197648CBC}"/>
              </a:ext>
            </a:extLst>
          </p:cNvPr>
          <p:cNvSpPr txBox="1">
            <a:spLocks/>
          </p:cNvSpPr>
          <p:nvPr/>
        </p:nvSpPr>
        <p:spPr>
          <a:xfrm>
            <a:off x="1276330" y="97028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4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F1EC739-3C7E-AF96-CEF8-42F6C90F66C4}"/>
              </a:ext>
            </a:extLst>
          </p:cNvPr>
          <p:cNvSpPr txBox="1">
            <a:spLocks/>
          </p:cNvSpPr>
          <p:nvPr/>
        </p:nvSpPr>
        <p:spPr>
          <a:xfrm>
            <a:off x="6635419" y="97225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400" dirty="0"/>
          </a:p>
        </p:txBody>
      </p:sp>
      <p:pic>
        <p:nvPicPr>
          <p:cNvPr id="2054" name="Imagen 493" descr="PHP - Wikipedia, la enciclopedia libre">
            <a:extLst>
              <a:ext uri="{FF2B5EF4-FFF2-40B4-BE49-F238E27FC236}">
                <a16:creationId xmlns:a16="http://schemas.microsoft.com/office/drawing/2014/main" id="{85F4A8BF-FF21-A05F-762A-4D6A556A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6" y="2198445"/>
            <a:ext cx="1777894" cy="9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Imagen 494" descr="JavaScript Funciones y Expresiones">
            <a:extLst>
              <a:ext uri="{FF2B5EF4-FFF2-40B4-BE49-F238E27FC236}">
                <a16:creationId xmlns:a16="http://schemas.microsoft.com/office/drawing/2014/main" id="{B6AC55B7-AE5E-0088-DFC5-D000B4AA9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08" y="197637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Imagen 495" descr="HTML5 - Wikipedia, la enciclopedia libre">
            <a:extLst>
              <a:ext uri="{FF2B5EF4-FFF2-40B4-BE49-F238E27FC236}">
                <a16:creationId xmlns:a16="http://schemas.microsoft.com/office/drawing/2014/main" id="{54281AE9-CE15-2F27-50B3-43FE0ED93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428" y="1976377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496">
            <a:extLst>
              <a:ext uri="{FF2B5EF4-FFF2-40B4-BE49-F238E27FC236}">
                <a16:creationId xmlns:a16="http://schemas.microsoft.com/office/drawing/2014/main" id="{DB0AD677-15F2-2EAF-CCE1-313301B4E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21" y="377376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497" descr="Comentarios y ejemplo con xajax - PHP Class Library - IGDonline | Diseño y  Desarrollo Web en Costa Rica | Agencia Digital en Costa Rica">
            <a:extLst>
              <a:ext uri="{FF2B5EF4-FFF2-40B4-BE49-F238E27FC236}">
                <a16:creationId xmlns:a16="http://schemas.microsoft.com/office/drawing/2014/main" id="{528CE87C-912B-EEA0-B169-0BA55891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67" y="3859470"/>
            <a:ext cx="19431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n 500" descr="Crear PDF en PHP con FPDF">
            <a:extLst>
              <a:ext uri="{FF2B5EF4-FFF2-40B4-BE49-F238E27FC236}">
                <a16:creationId xmlns:a16="http://schemas.microsoft.com/office/drawing/2014/main" id="{787FCB96-3A5F-066A-7321-BBACE253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50" y="3602295"/>
            <a:ext cx="17049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E724D0D4-2C4B-0C49-87E6-959FE8C0A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13075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D6E6AE2-EAF1-F104-D169-EEDA5A3A9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2860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8205B84-1B4A-0E76-AEF1-4FE8986A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44698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AB7B1AA-8A0F-8D5A-6819-6B1D81E82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6079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C0A648-4D4B-C242-8B7C-409EFFC8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75082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D311F2BC-C4EE-2758-90BA-60A7B54F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8956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5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C426F8-6A01-753A-727B-9EAC1C80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98" y="6350478"/>
            <a:ext cx="8596668" cy="860400"/>
          </a:xfrm>
        </p:spPr>
        <p:txBody>
          <a:bodyPr/>
          <a:lstStyle/>
          <a:p>
            <a:r>
              <a:rPr lang="es-ES" dirty="0"/>
              <a:t>José Daniel González Ramos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3D5FEFF-AB5A-0D18-5BE5-34D1DB98B7AF}"/>
              </a:ext>
            </a:extLst>
          </p:cNvPr>
          <p:cNvSpPr txBox="1">
            <a:spLocks/>
          </p:cNvSpPr>
          <p:nvPr/>
        </p:nvSpPr>
        <p:spPr>
          <a:xfrm>
            <a:off x="-2333704" y="1385386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>
                <a:solidFill>
                  <a:schemeClr val="tx1"/>
                </a:solidFill>
              </a:rPr>
              <a:t>AMPLIACIONES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9AF31BF-C847-09B3-2B55-D37197648CBC}"/>
              </a:ext>
            </a:extLst>
          </p:cNvPr>
          <p:cNvSpPr txBox="1">
            <a:spLocks/>
          </p:cNvSpPr>
          <p:nvPr/>
        </p:nvSpPr>
        <p:spPr>
          <a:xfrm>
            <a:off x="1276330" y="97028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4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F1EC739-3C7E-AF96-CEF8-42F6C90F66C4}"/>
              </a:ext>
            </a:extLst>
          </p:cNvPr>
          <p:cNvSpPr txBox="1">
            <a:spLocks/>
          </p:cNvSpPr>
          <p:nvPr/>
        </p:nvSpPr>
        <p:spPr>
          <a:xfrm>
            <a:off x="6635419" y="97225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400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724D0D4-2C4B-0C49-87E6-959FE8C0A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13075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D6E6AE2-EAF1-F104-D169-EEDA5A3A9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2860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8205B84-1B4A-0E76-AEF1-4FE8986A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44698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AB7B1AA-8A0F-8D5A-6819-6B1D81E82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6079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C0A648-4D4B-C242-8B7C-409EFFC8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75082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D311F2BC-C4EE-2758-90BA-60A7B54F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8956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Añadir interfaz símbolo circular con signo más | Icono Gratis">
            <a:extLst>
              <a:ext uri="{FF2B5EF4-FFF2-40B4-BE49-F238E27FC236}">
                <a16:creationId xmlns:a16="http://schemas.microsoft.com/office/drawing/2014/main" id="{9CFDFFB1-53C5-FB98-0CB9-C36B93A8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07" y="3768991"/>
            <a:ext cx="2039596" cy="203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5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C426F8-6A01-753A-727B-9EAC1C80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98" y="6350478"/>
            <a:ext cx="8596668" cy="860400"/>
          </a:xfrm>
        </p:spPr>
        <p:txBody>
          <a:bodyPr/>
          <a:lstStyle/>
          <a:p>
            <a:r>
              <a:rPr lang="es-ES" dirty="0"/>
              <a:t>José Daniel González Ramos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3D5FEFF-AB5A-0D18-5BE5-34D1DB98B7AF}"/>
              </a:ext>
            </a:extLst>
          </p:cNvPr>
          <p:cNvSpPr txBox="1">
            <a:spLocks/>
          </p:cNvSpPr>
          <p:nvPr/>
        </p:nvSpPr>
        <p:spPr>
          <a:xfrm>
            <a:off x="-648210" y="2090838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>
                <a:solidFill>
                  <a:schemeClr val="tx1"/>
                </a:solidFill>
              </a:rPr>
              <a:t>PREGUNTAS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9AF31BF-C847-09B3-2B55-D37197648CBC}"/>
              </a:ext>
            </a:extLst>
          </p:cNvPr>
          <p:cNvSpPr txBox="1">
            <a:spLocks/>
          </p:cNvSpPr>
          <p:nvPr/>
        </p:nvSpPr>
        <p:spPr>
          <a:xfrm>
            <a:off x="1276330" y="97028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4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F1EC739-3C7E-AF96-CEF8-42F6C90F66C4}"/>
              </a:ext>
            </a:extLst>
          </p:cNvPr>
          <p:cNvSpPr txBox="1">
            <a:spLocks/>
          </p:cNvSpPr>
          <p:nvPr/>
        </p:nvSpPr>
        <p:spPr>
          <a:xfrm>
            <a:off x="6635419" y="97225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400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724D0D4-2C4B-0C49-87E6-959FE8C0A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13075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D6E6AE2-EAF1-F104-D169-EEDA5A3A9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2860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8205B84-1B4A-0E76-AEF1-4FE8986A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44698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AB7B1AA-8A0F-8D5A-6819-6B1D81E82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6079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C0A648-4D4B-C242-8B7C-409EFFC8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75082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D311F2BC-C4EE-2758-90BA-60A7B54F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8956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735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107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</vt:lpstr>
      <vt:lpstr>HOTEL NATURA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NATURA</dc:title>
  <dc:creator>Jose Daniel Gonzalez</dc:creator>
  <cp:lastModifiedBy>Jose Daniel Gonzalez</cp:lastModifiedBy>
  <cp:revision>6</cp:revision>
  <dcterms:created xsi:type="dcterms:W3CDTF">2022-06-22T21:02:54Z</dcterms:created>
  <dcterms:modified xsi:type="dcterms:W3CDTF">2022-06-22T21:35:17Z</dcterms:modified>
</cp:coreProperties>
</file>