
<file path=[Content_Types].xml><?xml version="1.0" encoding="utf-8"?>
<Types xmlns="http://schemas.openxmlformats.org/package/2006/content-types">
  <Default Extension="xml" ContentType="application/vnd.openxmlformats-officedocument.presentationml.presentation.main+xml"/>
  <Default Extension="rels" ContentType="application/vnd.openxmlformats-package.relationships+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Types>
</file>

<file path=_rels/.rels>&#65279;<?xml version="1.0" encoding="utf-8"?><Relationships xmlns="http://schemas.openxmlformats.org/package/2006/relationships"><Relationship Type="http://schemas.openxmlformats.org/officeDocument/2006/relationships/officeDocument" Target="/ppt/presentation.xml" Id="R5948bdf88316402d" /></Relationships>
</file>

<file path=ppt/presentation.xml><?xml version="1.0" encoding="utf-8"?>
<p:presentation xmlns:p="http://schemas.openxmlformats.org/presentationml/2006/main">
  <p:sldMasterIdLst>
    <p:sldMasterId xmlns:r="http://schemas.openxmlformats.org/officeDocument/2006/relationships" id="1" r:id="R4641d03051744e67"/>
  </p:sldMasterIdLst>
  <p:sldIdLst>
    <p:sldId xmlns:r="http://schemas.openxmlformats.org/officeDocument/2006/relationships" id="256" r:id="Rae5530df88064ed8"/>
    <p:sldId xmlns:r="http://schemas.openxmlformats.org/officeDocument/2006/relationships" id="257" r:id="R1ed73bf255c54c1d"/>
    <p:sldId xmlns:r="http://schemas.openxmlformats.org/officeDocument/2006/relationships" id="258" r:id="Rbde3bd3cae7d490f"/>
    <p:sldId xmlns:r="http://schemas.openxmlformats.org/officeDocument/2006/relationships" id="259" r:id="R0662b17c6afe4c63"/>
  </p:sldIdLst>
</p:presentation>
</file>

<file path=ppt/_rels/presentation.xml.rels>&#65279;<?xml version="1.0" encoding="utf-8"?><Relationships xmlns="http://schemas.openxmlformats.org/package/2006/relationships"><Relationship Type="http://schemas.openxmlformats.org/officeDocument/2006/relationships/slideMaster" Target="/ppt/slideMasters/slideMaster1.xml" Id="R4641d03051744e67" /><Relationship Type="http://schemas.openxmlformats.org/officeDocument/2006/relationships/slide" Target="/ppt/slides/slide1.xml" Id="Rae5530df88064ed8" /><Relationship Type="http://schemas.openxmlformats.org/officeDocument/2006/relationships/slide" Target="/ppt/slides/slide2.xml" Id="R1ed73bf255c54c1d" /><Relationship Type="http://schemas.openxmlformats.org/officeDocument/2006/relationships/slide" Target="/ppt/slides/slide3.xml" Id="Rbde3bd3cae7d490f" /><Relationship Type="http://schemas.openxmlformats.org/officeDocument/2006/relationships/slide" Target="/ppt/slides/slide4.xml" Id="R0662b17c6afe4c63" /></Relationships>
</file>

<file path=ppt/slideLayouts/slideLayout1.xml><?xml version="1.0" encoding="utf-8"?>
<p:sldLayout xmlns:p="http://schemas.openxmlformats.org/presentationml/2006/main">
  <p:cSld>
    <p:spTree>
      <p:nvGrpSpPr>
        <p:cNvPr id="1" name=""/>
        <p:cNvGrpSpPr/>
        <p:nvPr/>
      </p:nvGrpSpPr>
      <p:grpSpPr/>
    </p:spTree>
  </p:cSld>
  <p:txStyles/>
</p:sldLayout>
</file>

<file path=ppt/slideMasters/_rels/slideMaster1.xml.rels>&#65279;<?xml version="1.0" encoding="utf-8"?><Relationships xmlns="http://schemas.openxmlformats.org/package/2006/relationships"><Relationship Type="http://schemas.openxmlformats.org/officeDocument/2006/relationships/slideLayout" Target="/ppt/slideLayouts/slideLayout1.xml" Id="rId1" /></Relationships>
</file>

<file path=ppt/slideMasters/slideMaster1.xml><?xml version="1.0" encoding="utf-8"?>
<p:sldMaster xmlns:p="http://schemas.openxmlformats.org/presentationml/2006/main">
  <p:cSld>
    <p:spTree>
      <p:nvGrpSpPr>
        <p:cNvPr id="1" name=""/>
        <p:cNvGrpSpPr/>
        <p:nvPr/>
      </p:nvGrpSpPr>
      <p:grpSpPr/>
    </p:spTree>
  </p:cSld>
  <p:sldLayoutIdLst>
    <p:sldLayoutId xmlns:r="http://schemas.openxmlformats.org/officeDocument/2006/relationships" id="1" r:id="rId1"/>
  </p:sldLayoutIdLst>
  <p:txStyles/>
</p:sldMaster>
</file>

<file path=ppt/slides/_rels/slide1.xml.rels>&#65279;<?xml version="1.0" encoding="utf-8"?><Relationships xmlns="http://schemas.openxmlformats.org/package/2006/relationships"><Relationship Type="http://schemas.openxmlformats.org/officeDocument/2006/relationships/slideLayout" Target="/ppt/slideLayouts/slideLayout1.xml" Id="rId1" /></Relationships>
</file>

<file path=ppt/slides/_rels/slide2.xml.rels>&#65279;<?xml version="1.0" encoding="utf-8"?><Relationships xmlns="http://schemas.openxmlformats.org/package/2006/relationships"><Relationship Type="http://schemas.openxmlformats.org/officeDocument/2006/relationships/slideLayout" Target="/ppt/slideLayouts/slideLayout1.xml" Id="rId1" /></Relationships>
</file>

<file path=ppt/slides/_rels/slide3.xml.rels>&#65279;<?xml version="1.0" encoding="utf-8"?><Relationships xmlns="http://schemas.openxmlformats.org/package/2006/relationships"><Relationship Type="http://schemas.openxmlformats.org/officeDocument/2006/relationships/slideLayout" Target="/ppt/slideLayouts/slideLayout1.xml" Id="rId1" /></Relationships>
</file>

<file path=ppt/slides/_rels/slide4.xml.rels>&#65279;<?xml version="1.0" encoding="utf-8"?><Relationships xmlns="http://schemas.openxmlformats.org/package/2006/relationships"><Relationship Type="http://schemas.openxmlformats.org/officeDocument/2006/relationships/slideLayout" Target="/ppt/slideLayouts/slideLayout1.xml" Id="rId1" /></Relationships>
</file>

<file path=ppt/slides/slide1.xml><?xml version="1.0" encoding="utf-8"?>
<p:sld xmlns:p="http://schemas.openxmlformats.org/presentationml/2006/main">
  <p:cSld>
    <p:spTree>
      <p:nvGrpSpPr>
        <p:cNvPr id="1" name=""/>
        <p:cNvGrpSpPr/>
        <p:nvPr/>
      </p:nvGrpSpPr>
      <p:grpSpPr/>
      <p:sp>
        <p:nvSpPr>
          <p:cNvPr id="2" name="Title"/>
          <p:cNvSpPr/>
          <p:nvPr/>
        </p:nvSpPr>
        <p:spPr/>
        <p:txBody>
          <a:bodyPr xmlns:a="http://schemas.openxmlformats.org/drawingml/2006/main"/>
          <a:lstStyle xmlns:a="http://schemas.openxmlformats.org/drawingml/2006/main"/>
          <a:p xmlns:a="http://schemas.openxmlformats.org/drawingml/2006/main">
            <a:r>
              <a:t>Histia de los persas</a:t>
            </a:r>
          </a:p>
        </p:txBody>
      </p:sp>
      <p:sp>
        <p:nvSpPr>
          <p:cNvPr id="3" name="Content"/>
          <p:cNvSpPr/>
          <p:nvPr/>
        </p:nvSpPr>
        <p:spPr/>
        <p:txBody>
          <a:bodyPr xmlns:a="http://schemas.openxmlformats.org/drawingml/2006/main"/>
          <a:lstStyle xmlns:a="http://schemas.openxmlformats.org/drawingml/2006/main"/>
          <a:p xmlns:a="http://schemas.openxmlformats.org/drawingml/2006/main">
            <a:r>
              <a:t>Investigación generada por IA</a:t>
            </a:r>
          </a:p>
        </p:txBody>
      </p:sp>
    </p:spTree>
  </p:cSld>
  <p:clrMapOvr>
    <a:masterClrMapping xmlns:a="http://schemas.openxmlformats.org/drawingml/2006/main"/>
  </p:clrMapOvr>
</p:sld>
</file>

<file path=ppt/slides/slide2.xml><?xml version="1.0" encoding="utf-8"?>
<p:sld xmlns:p="http://schemas.openxmlformats.org/presentationml/2006/main">
  <p:cSld>
    <p:spTree>
      <p:nvGrpSpPr>
        <p:cNvPr id="1" name=""/>
        <p:cNvGrpSpPr/>
        <p:nvPr/>
      </p:nvGrpSpPr>
      <p:grpSpPr/>
      <p:sp>
        <p:nvSpPr>
          <p:cNvPr id="2" name="Title"/>
          <p:cNvSpPr/>
          <p:nvPr/>
        </p:nvSpPr>
        <p:spPr/>
        <p:txBody>
          <a:bodyPr xmlns:a="http://schemas.openxmlformats.org/drawingml/2006/main"/>
          <a:lstStyle xmlns:a="http://schemas.openxmlformats.org/drawingml/2006/main"/>
          <a:p xmlns:a="http://schemas.openxmlformats.org/drawingml/2006/main">
            <a:r>
              <a:t>Contenido General</a:t>
            </a:r>
          </a:p>
        </p:txBody>
      </p:sp>
      <p:sp>
        <p:nvSpPr>
          <p:cNvPr id="3" name="Content"/>
          <p:cNvSpPr/>
          <p:nvPr/>
        </p:nvSpPr>
        <p:spPr/>
        <p:txBody>
          <a:bodyPr xmlns:a="http://schemas.openxmlformats.org/drawingml/2006/main"/>
          <a:lstStyle xmlns:a="http://schemas.openxmlformats.org/drawingml/2006/main"/>
          <a:p xmlns:a="http://schemas.openxmlformats.org/drawingml/2006/main">
            <a:r>
              <a:t>**Introducción**
La "Historia de los persas", también conocida como "Historia Persica" o "Persica", es una obra histórica escrita por el historiador griego Ctesias de Cnidos en el siglo V a.C. Esta obra es una de las fuentes más importantes para el estudio de la historia del Imperio Persa durante el período clásico.
**Contenido de la obra**
La "Historia de los persas" de Ctesias es un relato que abarca desde la dinastía aqueménida hasta la conquista de Persia por parte de Alejandro Magno. La obra se divide en 23 libros, de los cuales solo han sobrevivido fragmentos y citas realizadas por otros autores posteriores.
Ctesias, quien fue médico en la corte persa y tuvo acceso a fuentes de primera mano, describe la corte de los reyes persas, sus costumbres, su organización política y militar, así como eventos históricos clave como las Guerras Médicas. Su relato ofrece una perspectiva única sobre la civilización persa, divergente en ocasiones de la visión más difundida que proviene de fuentes griegas como Heródoto.
**Importancia histórica**
A pesar de las limitaciones y críticas que ha recibido por su precisión y posible sesgo, la obra de Ctesias es invaluable para la comprensión de la antigüedad persa. Proporciona una visión interna de la sociedad persa, contrastando con las perspectivas más heléntricas dominantes en la historiografía antigua.
**Uso y legado**
Los fragmentos de la "Historia de los persas" han sido recopilados y estudiados por scholars a lo largo de los siglos. Su influencia se puede ver en la forma en que historiadores posteriores, como Diodoro Sículo y Ateneo, relatan la historia de Persia. Aunque el propio Ctesias fue criticado por su fiabilidad, su obra sigue siendo un recurso esencial para los estudiosos de la historia antigua.
**</a:t>
            </a:r>
          </a:p>
        </p:txBody>
      </p:sp>
    </p:spTree>
  </p:cSld>
  <p:clrMapOvr>
    <a:masterClrMapping xmlns:a="http://schemas.openxmlformats.org/drawingml/2006/main"/>
  </p:clrMapOvr>
</p:sld>
</file>

<file path=ppt/slides/slide3.xml><?xml version="1.0" encoding="utf-8"?>
<p:sld xmlns:p="http://schemas.openxmlformats.org/presentationml/2006/main">
  <p:cSld>
    <p:spTree>
      <p:nvGrpSpPr>
        <p:cNvPr id="1" name=""/>
        <p:cNvGrpSpPr/>
        <p:nvPr/>
      </p:nvGrpSpPr>
      <p:grpSpPr/>
      <p:sp>
        <p:nvSpPr>
          <p:cNvPr id="2" name="Title"/>
          <p:cNvSpPr/>
          <p:nvPr/>
        </p:nvSpPr>
        <p:spPr/>
        <p:txBody>
          <a:bodyPr xmlns:a="http://schemas.openxmlformats.org/drawingml/2006/main"/>
          <a:lstStyle xmlns:a="http://schemas.openxmlformats.org/drawingml/2006/main"/>
          <a:p xmlns:a="http://schemas.openxmlformats.org/drawingml/2006/main">
            <a:r>
              <a:t>Resumen IA</a:t>
            </a:r>
          </a:p>
        </p:txBody>
      </p:sp>
      <p:sp>
        <p:nvSpPr>
          <p:cNvPr id="3" name="Content"/>
          <p:cNvSpPr/>
          <p:nvPr/>
        </p:nvSpPr>
        <p:spPr/>
        <p:txBody>
          <a:bodyPr xmlns:a="http://schemas.openxmlformats.org/drawingml/2006/main"/>
          <a:lstStyle xmlns:a="http://schemas.openxmlformats.org/drawingml/2006/main"/>
          <a:p xmlns:a="http://schemas.openxmlformats.org/drawingml/2006/main">
            <a:r>
              <a:t>**Resumen Académico: "Historia de los persas" de Ctesias de Cnidos**
**Introducción**
La "Historia de los persas", también conocida como "Historia Persica" o "Persica", constituye una obra histórica fundamental escrita por Ctesias de Cnidos, historiador griego del siglo V a.C. Esta obra destaca como una de las fuentes primordiales para el estudio de la historia del Imperio Persa durante el período clásico, ofreciendo una visión invaluable de la civilización persa.
**Contenido y Estructura**
La obra de Ctesias abarca un amplio período histórico, desde la dinastía aqueménida hasta la conquista de Persia por Alejandro Magno. Originalmente dividida en 23 libros, solo se han preservado fragmentos y citas realizadas por autores posteriores. Ctesias, quien ejerció como médico en la corte persa, tuvo acceso a fuentes de primera mano, lo que le permitió describir detalladamente la corte de los reyes persas, sus costumbres, organización política y militar, así como eventos cruciales como las Guerras Médicas.
**Importancia Histórica**
A pesar de las críticas recibidas por su precisión y posible sesgo, la obra de Ctesias es invaluable para la comprensión de la antigüedad persa. Ofrece una perspectiva interna de la sociedad persa, contrastando con las visiones predominantemente heléntricas presentes en la historiografía antigua. Esta obra proporciona una visión única que complementa y, en ocasiones, diverge de relatos más difundidos provenientes de fuentes griegas, como las de Heródoto.
**Uso y Legado**
Los fragmentos de la "Historia de los persas" han sido objeto de estudio y recopilación por parte de académicos a lo largo de los siglos. Su influencia es evidente en la forma en que historiadores posteriores, como Diodoro Sículo y Ateneo, narran la historia de Persia. Aunque Ctesias fue objeto de críticas respecto a su fiabilidad, su obra sigue siendo un recurso esencial para los estudiosos de la historia antigua, ofreciendo una visión rica y compleja de la civilización persa.
**Conclusión**
En conclusión, la "Historia de los persas" de Ctesias de Cnidos es una obra histórica de gran relevancia para el estudio del Imperio Persa en la antigüedad. A pesar de sus limitaciones, su legado perdura como una fuente crucial para comprender la sociedad, política y eventos históricos de la civilización persa durante el período clásico. Su influencia en la historiografía antigua y su continuidad en el estudio de la historia antigua subrayan su importancia perdurable en el campo académico.</a:t>
            </a:r>
          </a:p>
        </p:txBody>
      </p:sp>
    </p:spTree>
  </p:cSld>
  <p:clrMapOvr>
    <a:masterClrMapping xmlns:a="http://schemas.openxmlformats.org/drawingml/2006/main"/>
  </p:clrMapOvr>
</p:sld>
</file>

<file path=ppt/slides/slide4.xml><?xml version="1.0" encoding="utf-8"?>
<p:sld xmlns:p="http://schemas.openxmlformats.org/presentationml/2006/main">
  <p:cSld>
    <p:spTree>
      <p:nvGrpSpPr>
        <p:cNvPr id="1" name=""/>
        <p:cNvGrpSpPr/>
        <p:nvPr/>
      </p:nvGrpSpPr>
      <p:grpSpPr/>
      <p:sp>
        <p:nvSpPr>
          <p:cNvPr id="2" name="Title"/>
          <p:cNvSpPr/>
          <p:nvPr/>
        </p:nvSpPr>
        <p:spPr/>
        <p:txBody>
          <a:bodyPr xmlns:a="http://schemas.openxmlformats.org/drawingml/2006/main"/>
          <a:lstStyle xmlns:a="http://schemas.openxmlformats.org/drawingml/2006/main"/>
          <a:p xmlns:a="http://schemas.openxmlformats.org/drawingml/2006/main">
            <a:r>
              <a:t>Fuentes</a:t>
            </a:r>
          </a:p>
        </p:txBody>
      </p:sp>
      <p:sp>
        <p:nvSpPr>
          <p:cNvPr id="3" name="Content"/>
          <p:cNvSpPr/>
          <p:nvPr/>
        </p:nvSpPr>
        <p:spPr/>
        <p:txBody>
          <a:bodyPr xmlns:a="http://schemas.openxmlformats.org/drawingml/2006/main"/>
          <a:lstStyle xmlns:a="http://schemas.openxmlformats.org/drawingml/2006/main"/>
          <a:p xmlns:a="http://schemas.openxmlformats.org/drawingml/2006/main">
            <a:r>
              <a:t>Fuentes:**
*   Ctesias de Cnidos. *Persica* (c. 400 a.C.)
*   Heródoto. *Historias* (c. 440 a.C.)
*   Diodoro Sículo. *Biblioteca histórica* (c. 60 a.C.)
*   Ateneo. *Deipnosofistas* (c. 230 d.C.)
*   Jacoby, F. *Die Fragmente der griechischen Historiker* (1928)
*   Lenfant, D. *Ctesias. La Perse de Ctésias. Fragments* (2004)</a:t>
            </a:r>
          </a:p>
        </p:txBody>
      </p:sp>
    </p:spTree>
  </p:cSld>
  <p:clrMapOvr>
    <a:masterClrMapping xmlns:a="http://schemas.openxmlformats.org/drawingml/2006/main"/>
  </p:clrMapOvr>
</p:sld>
</file>