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E04B4-BC25-3938-3420-DC75219EED8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1F61A3C6-6E1E-C90E-426E-4658B55EE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42DAA020-FB8A-E44D-6390-6DCF0CAA1C46}"/>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5" name="Marcador de pie de página 4">
            <a:extLst>
              <a:ext uri="{FF2B5EF4-FFF2-40B4-BE49-F238E27FC236}">
                <a16:creationId xmlns:a16="http://schemas.microsoft.com/office/drawing/2014/main" id="{F0CF740F-3ABE-1723-12AD-036479DCD6A1}"/>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F50CF2FF-4D34-FE15-66D7-FEC36DF2B443}"/>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370641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AEEBF-8DEA-CF74-49D2-1742FFB4EB4E}"/>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66FEC025-6FC0-87AC-5C26-D715AFD20C9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16F38176-A9FA-6F94-9621-D88B372D8004}"/>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5" name="Marcador de pie de página 4">
            <a:extLst>
              <a:ext uri="{FF2B5EF4-FFF2-40B4-BE49-F238E27FC236}">
                <a16:creationId xmlns:a16="http://schemas.microsoft.com/office/drawing/2014/main" id="{5E0DA2AA-5720-8886-6B60-1E22D22DE33B}"/>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3BEC885C-74B1-E097-8297-363B97D87F91}"/>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57337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949762-49B8-D044-8839-5A8E67064E3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49A235C4-E72A-D1C9-CD62-6CBF2B244D4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5E538C56-F211-BC0A-D282-33E70ACF7A15}"/>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5" name="Marcador de pie de página 4">
            <a:extLst>
              <a:ext uri="{FF2B5EF4-FFF2-40B4-BE49-F238E27FC236}">
                <a16:creationId xmlns:a16="http://schemas.microsoft.com/office/drawing/2014/main" id="{293D84F0-4566-B098-319C-DEF1BAEBB8A0}"/>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56B29105-C0D1-B35C-69BF-EFC3AAAD86B0}"/>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15679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y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BD748-AF97-F035-BFBC-2186A14E69B1}"/>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36E4990A-9435-E670-9232-54E64B98B874}"/>
              </a:ext>
            </a:extLst>
          </p:cNvPr>
          <p:cNvSpPr>
            <a:spLocks noGrp="1"/>
          </p:cNvSpPr>
          <p:nvPr>
            <p:ph type="body"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C254BBF4-FC32-E0EB-405D-47A5D2719122}"/>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5" name="Marcador de pie de página 4">
            <a:extLst>
              <a:ext uri="{FF2B5EF4-FFF2-40B4-BE49-F238E27FC236}">
                <a16:creationId xmlns:a16="http://schemas.microsoft.com/office/drawing/2014/main" id="{ECC0066D-8D99-5458-D7BA-7904A4F55A40}"/>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4944800E-813A-663E-C4F1-27805B51C5E3}"/>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95681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79208-8FB0-9541-4DD4-776E8B5259C8}"/>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0F130B0C-A02B-F410-F0E4-222D32E4F0C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1D9918B9-81E6-998B-FEF7-939CCEF9B979}"/>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5" name="Marcador de pie de página 4">
            <a:extLst>
              <a:ext uri="{FF2B5EF4-FFF2-40B4-BE49-F238E27FC236}">
                <a16:creationId xmlns:a16="http://schemas.microsoft.com/office/drawing/2014/main" id="{272C1E5E-1B5E-1D43-6F3C-7CE644ADAB35}"/>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EEE24DE3-CB19-9D13-E089-5CF686CFA985}"/>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20421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56D9D-A4E4-595F-06C1-E91B885032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C52337AB-72EB-8DD1-AC5A-8F7DD8FED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B4CB151-6C90-BF77-19FD-C9D7964F7C59}"/>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5" name="Marcador de pie de página 4">
            <a:extLst>
              <a:ext uri="{FF2B5EF4-FFF2-40B4-BE49-F238E27FC236}">
                <a16:creationId xmlns:a16="http://schemas.microsoft.com/office/drawing/2014/main" id="{71A16161-3D4E-42FF-C30D-CCFA8EAC5A08}"/>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089485E-0C73-67B1-24D1-51C28C848C73}"/>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26563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3C6B6-BE84-D2D3-B32D-1E7D0ABA4D24}"/>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8492C63E-2FB6-950E-2E4E-0D6890D89FA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4A19A8F7-2822-B280-57F2-BDDF359A956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6C42D45C-78C8-406B-71C8-517D0BF7F2D4}"/>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6" name="Marcador de pie de página 5">
            <a:extLst>
              <a:ext uri="{FF2B5EF4-FFF2-40B4-BE49-F238E27FC236}">
                <a16:creationId xmlns:a16="http://schemas.microsoft.com/office/drawing/2014/main" id="{86544C52-1E4C-D95B-CC4B-4DC0EC031361}"/>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63734EBA-11A6-82F3-C637-70B9297AF644}"/>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313948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FE1E-A17F-6EA3-764B-77CF70497C0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F89F5AE0-D3A9-D133-2F8B-3204D4643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970A422-3B34-475A-7834-01C8AF7F912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BB19257C-E332-95D8-71FD-57D94DE8D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F8A9FC4-7B1C-0D2E-2328-B9538F726AE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23FDBF45-A8CB-0CA9-ECCB-AB01ADA57BED}"/>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8" name="Marcador de pie de página 7">
            <a:extLst>
              <a:ext uri="{FF2B5EF4-FFF2-40B4-BE49-F238E27FC236}">
                <a16:creationId xmlns:a16="http://schemas.microsoft.com/office/drawing/2014/main" id="{CD705F90-17EE-EC23-2F64-587102059B3D}"/>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5729E674-9597-FADA-6A03-6D138399891C}"/>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89139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BF8BF-E827-D3B7-8FA1-1D7622E823C2}"/>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005E5204-728C-6151-5259-12550C2EBF0C}"/>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4" name="Marcador de pie de página 3">
            <a:extLst>
              <a:ext uri="{FF2B5EF4-FFF2-40B4-BE49-F238E27FC236}">
                <a16:creationId xmlns:a16="http://schemas.microsoft.com/office/drawing/2014/main" id="{D016C985-00DE-196C-3F17-B6CCB68355DD}"/>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A15210E1-1D56-3871-7B38-E40440864466}"/>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356517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F9F6305-6116-97EB-2235-EF0A427F57C8}"/>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3" name="Marcador de pie de página 2">
            <a:extLst>
              <a:ext uri="{FF2B5EF4-FFF2-40B4-BE49-F238E27FC236}">
                <a16:creationId xmlns:a16="http://schemas.microsoft.com/office/drawing/2014/main" id="{824A36BC-917F-A58C-C35A-7549FE3C1F4D}"/>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97BF0BD2-9107-F94D-3751-F9624E5CC006}"/>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79424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CED6B-DC43-946C-F956-B3EBE27DA1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D0994D53-70C7-AF0A-F58F-44D759FCC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4BC2052B-02C1-17C9-D764-357A66486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5FDF9D-846B-A50B-7181-8AE54E0AA7F9}"/>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6" name="Marcador de pie de página 5">
            <a:extLst>
              <a:ext uri="{FF2B5EF4-FFF2-40B4-BE49-F238E27FC236}">
                <a16:creationId xmlns:a16="http://schemas.microsoft.com/office/drawing/2014/main" id="{53DD6707-3952-DEC9-DDD1-2DB23CE9A7B6}"/>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D561DE22-EB82-5895-9242-73D7A562513D}"/>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425694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D9698-0507-A86C-B01C-23E66C1C947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A5CD5E9C-F007-DB85-6336-D3B70A4AB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2B9E6BA2-2CD1-67DD-4CF3-E425FC408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406782C-37E9-D8DF-5098-56DA65BA05DD}"/>
              </a:ext>
            </a:extLst>
          </p:cNvPr>
          <p:cNvSpPr>
            <a:spLocks noGrp="1"/>
          </p:cNvSpPr>
          <p:nvPr>
            <p:ph type="dt" sz="half" idx="10"/>
          </p:nvPr>
        </p:nvSpPr>
        <p:spPr/>
        <p:txBody>
          <a:bodyPr/>
          <a:lstStyle/>
          <a:p>
            <a:fld id="{34D605B7-F190-4A50-BD92-9BE08847CC35}" type="datetimeFigureOut">
              <a:rPr lang="es-GT" smtClean="0"/>
              <a:t>24/05/2025</a:t>
            </a:fld>
            <a:endParaRPr lang="es-GT"/>
          </a:p>
        </p:txBody>
      </p:sp>
      <p:sp>
        <p:nvSpPr>
          <p:cNvPr id="6" name="Marcador de pie de página 5">
            <a:extLst>
              <a:ext uri="{FF2B5EF4-FFF2-40B4-BE49-F238E27FC236}">
                <a16:creationId xmlns:a16="http://schemas.microsoft.com/office/drawing/2014/main" id="{ADA98228-1E24-5C04-FE39-06F163341C52}"/>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8E1FB57B-50F5-C6A0-0CD4-2E177D6F2037}"/>
              </a:ext>
            </a:extLst>
          </p:cNvPr>
          <p:cNvSpPr>
            <a:spLocks noGrp="1"/>
          </p:cNvSpPr>
          <p:nvPr>
            <p:ph type="sldNum" sz="quarter" idx="12"/>
          </p:nvPr>
        </p:nvSpPr>
        <p:spPr/>
        <p:txBody>
          <a:bodyPr/>
          <a:lstStyle/>
          <a:p>
            <a:fld id="{BA975BDE-AC74-4845-BBEA-0FAACFC20CD3}" type="slidenum">
              <a:rPr lang="es-GT" smtClean="0"/>
              <a:t>‹Nº›</a:t>
            </a:fld>
            <a:endParaRPr lang="es-GT"/>
          </a:p>
        </p:txBody>
      </p:sp>
    </p:spTree>
    <p:extLst>
      <p:ext uri="{BB962C8B-B14F-4D97-AF65-F5344CB8AC3E}">
        <p14:creationId xmlns:p14="http://schemas.microsoft.com/office/powerpoint/2010/main" val="210762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9475CE-9F59-4CAD-8DAF-61B92DEF1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0CFEF252-BF29-BFA6-BC05-24F595070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FE762597-D649-D5A1-1A2F-FF465ACC8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605B7-F190-4A50-BD92-9BE08847CC35}" type="datetimeFigureOut">
              <a:rPr lang="es-GT" smtClean="0"/>
              <a:t>24/05/2025</a:t>
            </a:fld>
            <a:endParaRPr lang="es-GT"/>
          </a:p>
        </p:txBody>
      </p:sp>
      <p:sp>
        <p:nvSpPr>
          <p:cNvPr id="5" name="Marcador de pie de página 4">
            <a:extLst>
              <a:ext uri="{FF2B5EF4-FFF2-40B4-BE49-F238E27FC236}">
                <a16:creationId xmlns:a16="http://schemas.microsoft.com/office/drawing/2014/main" id="{9D025287-16D8-2B77-603B-C84383DC1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a:extLst>
              <a:ext uri="{FF2B5EF4-FFF2-40B4-BE49-F238E27FC236}">
                <a16:creationId xmlns:a16="http://schemas.microsoft.com/office/drawing/2014/main" id="{130151C8-ABC2-43C7-77AE-99AB238B3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75BDE-AC74-4845-BBEA-0FAACFC20CD3}" type="slidenum">
              <a:rPr lang="es-GT" smtClean="0"/>
              <a:t>‹Nº›</a:t>
            </a:fld>
            <a:endParaRPr lang="es-GT"/>
          </a:p>
        </p:txBody>
      </p:sp>
    </p:spTree>
    <p:extLst>
      <p:ext uri="{BB962C8B-B14F-4D97-AF65-F5344CB8AC3E}">
        <p14:creationId xmlns:p14="http://schemas.microsoft.com/office/powerpoint/2010/main" val="1472112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69BEF-8E90-074A-0A85-A40760DF540B}"/>
              </a:ext>
            </a:extLst>
          </p:cNvPr>
          <p:cNvSpPr>
            <a:spLocks noGrp="1"/>
          </p:cNvSpPr>
          <p:nvPr>
            <p:ph type="ctrTitle"/>
          </p:nvPr>
        </p:nvSpPr>
        <p:spPr/>
        <p:txBody>
          <a:bodyPr/>
          <a:lstStyle/>
          <a:p>
            <a:r>
              <a:rPr lang="es-GT"/>
              <a:t>Historia Britanicos</a:t>
            </a:r>
          </a:p>
        </p:txBody>
      </p:sp>
      <p:sp>
        <p:nvSpPr>
          <p:cNvPr id="3" name="Subtítulo 2">
            <a:extLst>
              <a:ext uri="{FF2B5EF4-FFF2-40B4-BE49-F238E27FC236}">
                <a16:creationId xmlns:a16="http://schemas.microsoft.com/office/drawing/2014/main" id="{D06EB33E-5B7F-84A0-759A-BD9CFB5FAF62}"/>
              </a:ext>
            </a:extLst>
          </p:cNvPr>
          <p:cNvSpPr>
            <a:spLocks noGrp="1"/>
          </p:cNvSpPr>
          <p:nvPr>
            <p:ph type="subTitle" idx="1"/>
          </p:nvPr>
        </p:nvSpPr>
        <p:spPr/>
        <p:txBody>
          <a:bodyPr/>
          <a:lstStyle/>
          <a:p>
            <a:r>
              <a:rPr lang="es-GT"/>
              <a:t>Investigación generada por IA</a:t>
            </a:r>
          </a:p>
        </p:txBody>
      </p:sp>
    </p:spTree>
    <p:extLst>
      <p:ext uri="{BB962C8B-B14F-4D97-AF65-F5344CB8AC3E}">
        <p14:creationId xmlns:p14="http://schemas.microsoft.com/office/powerpoint/2010/main" val="348785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A68B4-7718-DC2C-F4DE-4F47EE3BE2AD}"/>
              </a:ext>
            </a:extLst>
          </p:cNvPr>
          <p:cNvSpPr>
            <a:spLocks noGrp="1"/>
          </p:cNvSpPr>
          <p:nvPr>
            <p:ph type="title"/>
          </p:nvPr>
        </p:nvSpPr>
        <p:spPr/>
        <p:txBody>
          <a:bodyPr/>
          <a:lstStyle/>
          <a:p>
            <a:r>
              <a:rPr lang="es-GT"/>
              <a:t>Contenido General</a:t>
            </a:r>
          </a:p>
        </p:txBody>
      </p:sp>
      <p:sp>
        <p:nvSpPr>
          <p:cNvPr id="3" name="Marcador de texto 2">
            <a:extLst>
              <a:ext uri="{FF2B5EF4-FFF2-40B4-BE49-F238E27FC236}">
                <a16:creationId xmlns:a16="http://schemas.microsoft.com/office/drawing/2014/main" id="{569B83D4-C3AD-B892-C33F-C3F4FBDC19FD}"/>
              </a:ext>
            </a:extLst>
          </p:cNvPr>
          <p:cNvSpPr>
            <a:spLocks noGrp="1"/>
          </p:cNvSpPr>
          <p:nvPr>
            <p:ph type="body" idx="1"/>
          </p:nvPr>
        </p:nvSpPr>
        <p:spPr/>
        <p:txBody>
          <a:bodyPr/>
          <a:lstStyle/>
          <a:p>
            <a:r>
              <a:rPr lang="es-MX"/>
              <a:t>**Introducción**
La Historia de los Británicos, también conocida como "Historia Britanicos" o "Historiae Britanorum", es una obra histórica escrita en latín en el siglo VIII por el monje y erudito galés Nennio. Esta obra es considerada una de las fuentes más importantes para el estudio de la historia de Gran Bretaña durante la Edad Media.
**Contenido**
La "Historia Britanicos" de Nennio es una crónica que abarca desde la época de los antiguos britanos hasta la conquista normanda de Inglaterra en 1066. La obra se divide en varias secciones que narran la historia de los britanos desde la llegada de Brutus de Troya, quien según la leyenda fundó la isla de Gran Bretaña, hasta la muerte del rey Cadwaladr en el siglo VII.
Entre los temas tratados en la obra se encuentran:
* La migración de los celtas a Gran Bretaña
* La conquista romana de la isla
* La retirada de los romanos y la llegada de los anglosajones
* La resistencia británica contra los invasores germánicos
* La formación de reinos como Gales, Powys y Strathclyde
Nennio también incluye información sobre la geografía, la cultura y la religión de los britanos, así como una lista de los reyes de los diferentes reinos.
**Importancia**
La "Historia Britanicos" de Nennio es una fuente valiosa para los historiadores debido a su antigüedad y su carácter de crónica de una época crucial en la historia de Gran Bretaña. A pesar de que la obra tiene un carácter legendario y mitológico, ofrece una visión única de la historia de la región durante la Edad Media.
**Análisis crítico**
La obra ha sido objeto de análisis y debate entre los historiadores debido a su complejidad y a la escasez de fuentes coetáneas. Algunos investigadores han cuestionado la veracidad de ciertos pasajes, considerándolos como interpolaciones posteriores o como reflejos de tradiciones orales.
**Conclusión**
La "Historia Britanicos" de Nennio es una obra histórica fundamental para el estudio de la historia de Gran Bretaña durante la Edad Media. A pesar de sus limitaciones, esta crónica ofrece una visión valiosa de la historia, la cultura y la geografía de la región.
**Fuentes**
The Historia Britanorum de Nennius 
 Autor: Kenneth R. Dark 
 Año:1993 
The British History, de Nennius 
 Autor: John Williams 
 Año: 1888 
Nennii Historia Britanorum 
 Autor: Theodor Mommsen 
 Año: 1894 
Historia de los Británicos 
 Autor: J. M. Kenney 
 Año: 1929 
Britannia. Historia de Gran Bretaña 
 Autor: Robin George Collingwood 
 Año: 1946 
Historia de Gran Bretaña 
 Autor: David Knowles 
 Año: 1952 
Nota.- Historiadores consultados en línea con acceso en Feb-202024.</a:t>
            </a:r>
            <a:endParaRPr lang="es-GT"/>
          </a:p>
        </p:txBody>
      </p:sp>
    </p:spTree>
    <p:extLst>
      <p:ext uri="{BB962C8B-B14F-4D97-AF65-F5344CB8AC3E}">
        <p14:creationId xmlns:p14="http://schemas.microsoft.com/office/powerpoint/2010/main" val="90073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E7E90-1A75-EAC6-CC3C-4BDCCB66A39B}"/>
              </a:ext>
            </a:extLst>
          </p:cNvPr>
          <p:cNvSpPr>
            <a:spLocks noGrp="1"/>
          </p:cNvSpPr>
          <p:nvPr>
            <p:ph type="title"/>
          </p:nvPr>
        </p:nvSpPr>
        <p:spPr/>
        <p:txBody>
          <a:bodyPr/>
          <a:lstStyle/>
          <a:p>
            <a:r>
              <a:rPr lang="es-GT"/>
              <a:t>Resumen IA</a:t>
            </a:r>
          </a:p>
        </p:txBody>
      </p:sp>
      <p:sp>
        <p:nvSpPr>
          <p:cNvPr id="3" name="Marcador de texto 2">
            <a:extLst>
              <a:ext uri="{FF2B5EF4-FFF2-40B4-BE49-F238E27FC236}">
                <a16:creationId xmlns:a16="http://schemas.microsoft.com/office/drawing/2014/main" id="{F11C877F-1D9C-F7D6-D6D9-BB5CB32E07A6}"/>
              </a:ext>
            </a:extLst>
          </p:cNvPr>
          <p:cNvSpPr>
            <a:spLocks noGrp="1"/>
          </p:cNvSpPr>
          <p:nvPr>
            <p:ph type="body" idx="1"/>
          </p:nvPr>
        </p:nvSpPr>
        <p:spPr/>
        <p:txBody>
          <a:bodyPr/>
          <a:lstStyle/>
          <a:p>
            <a:r>
              <a:rPr lang="es-MX"/>
              <a:t>**Resumen Académico de la "Historia Britanicos" de Nennio**
**Introducción**
La "Historia Britanicos", también conocida como "Historiae Britanorum", es una crónica histórica escrita en latín en el siglo VIII por el monje y erudito galés Nennio. Esta obra es considerada una de las fuentes más importantes para el estudio de la historia de Gran Bretaña durante la Edad Media.
**Contenido y Estructura**
La obra de Nennio abarca desde la época de los antiguos britanos hasta la conquista normanda de Inglaterra en 1066. La crónica se divide en varias secciones que narran la historia de los britanos desde la llegada de Brutus de Troya, quien según la leyenda fundó la isla de Gran Bretaña, hasta la muerte del rey Cadwaladr en el siglo VII. Entre los temas tratados se encuentran:
* La migración de los celtas a Gran Bretaña
* La conquista romana de la isla
* La retirada de los romanos y la llegada de los anglosajones
* La resistencia británica contra los invasores germánicos
* La formación de reinos como Gales, Powys y Strathclyde
Además, Nennio proporciona información sobre la geografía, la cultura y la religión de los britanos, así como una lista de los reyes de los diferentes reinos.
**Importancia y Relevancia**
La "Historia Britanicos" de Nennio es una fuente valiosa para los historiadores debido a su antigüedad y su carácter de crónica de una época crucial en la historia de Gran Bretaña. A pesar de que la obra tiene un carácter legendario y mitológico, ofrece una visión única de la historia de la región durante la Edad Media.
**Análisis Crítico**
La obra ha sido objeto de análisis y debate entre los historiadores debido a su complejidad y a la escasez de fuentes coetáneas. Algunos investigadores han cuestionado la veracidad de ciertos pasajes, considerándolos como interpolaciones posteriores o como reflejos de tradiciones orales.
**Conclusión**
En conclusión, la "Historia Britanicos" de Nennio es una obra histórica fundamental para el estudio de la historia de Gran Bretaña durante la Edad Media. A pesar de sus limitaciones, esta crónica ofrece una visión valiosa de la historia, la cultura y la geografía de la región.
**Referencias**
* Dark, K. R. (1993). The Historia Britanorum de Nennius.
* Williams, J. (1888). The British History, de Nennius.
* Mommsen, T. (1894). Nennii Historia Britanorum.
* Kenney, J. M. (1929). Historia de los Británicos.
* Collingwood, R. G. (1946). Britannia. Historia de Gran Bretaña.
* Knowles, D. (1952). Historia de Gran Bretaña.
Nota: Las fuentes citadas han sido consultadas en línea y están disponibles hasta febrero de 2024.</a:t>
            </a:r>
            <a:endParaRPr lang="es-GT"/>
          </a:p>
        </p:txBody>
      </p:sp>
    </p:spTree>
    <p:extLst>
      <p:ext uri="{BB962C8B-B14F-4D97-AF65-F5344CB8AC3E}">
        <p14:creationId xmlns:p14="http://schemas.microsoft.com/office/powerpoint/2010/main" val="108627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D6AAD-DDA4-B177-0C1F-EA2FCFCDB85A}"/>
              </a:ext>
            </a:extLst>
          </p:cNvPr>
          <p:cNvSpPr>
            <a:spLocks noGrp="1"/>
          </p:cNvSpPr>
          <p:nvPr>
            <p:ph type="title"/>
          </p:nvPr>
        </p:nvSpPr>
        <p:spPr/>
        <p:txBody>
          <a:bodyPr/>
          <a:lstStyle/>
          <a:p>
            <a:r>
              <a:rPr lang="es-GT"/>
              <a:t>Fuentes</a:t>
            </a:r>
          </a:p>
        </p:txBody>
      </p:sp>
      <p:sp>
        <p:nvSpPr>
          <p:cNvPr id="3" name="Marcador de texto 2">
            <a:extLst>
              <a:ext uri="{FF2B5EF4-FFF2-40B4-BE49-F238E27FC236}">
                <a16:creationId xmlns:a16="http://schemas.microsoft.com/office/drawing/2014/main" id="{DD1E0CF1-A52A-A632-FD52-C721E6C4256B}"/>
              </a:ext>
            </a:extLst>
          </p:cNvPr>
          <p:cNvSpPr>
            <a:spLocks noGrp="1"/>
          </p:cNvSpPr>
          <p:nvPr>
            <p:ph type="body" idx="1"/>
          </p:nvPr>
        </p:nvSpPr>
        <p:spPr/>
        <p:txBody>
          <a:bodyPr/>
          <a:lstStyle/>
          <a:p>
            <a:r>
              <a:rPr lang="es-GT"/>
              <a:t>(No se detectaron fuentes)</a:t>
            </a:r>
          </a:p>
        </p:txBody>
      </p:sp>
    </p:spTree>
    <p:extLst>
      <p:ext uri="{BB962C8B-B14F-4D97-AF65-F5344CB8AC3E}">
        <p14:creationId xmlns:p14="http://schemas.microsoft.com/office/powerpoint/2010/main" val="38134292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Words>
  <Application>Microsoft Office PowerPoint</Application>
  <PresentationFormat>Panorámica</PresentationFormat>
  <Paragraphs>8</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Historia Britanicos</vt:lpstr>
      <vt:lpstr>Contenido General</vt:lpstr>
      <vt:lpstr>Resumen IA</vt:lpstr>
      <vt:lpstr>Fuentes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José Linares</dc:creator>
  <cp:lastModifiedBy>José Linares</cp:lastModifiedBy>
  <cp:revision>1</cp:revision>
  <dcterms:created xsi:type="dcterms:W3CDTF">2025-05-24T13:35:33Z</dcterms:created>
  <dcterms:modified xsi:type="dcterms:W3CDTF">2025-05-24T13:35:33Z</dcterms:modified>
</cp:coreProperties>
</file>