
<file path=[Content_Types].xml><?xml version="1.0" encoding="utf-8"?>
<Types xmlns="http://schemas.openxmlformats.org/package/2006/content-types">
  <Default Extension="xml" ContentType="application/vnd.openxmlformats-officedocument.presentationml.presentation.main+xml"/>
  <Default Extension="rels" ContentType="application/vnd.openxmlformats-package.relationships+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Types>
</file>

<file path=_rels/.rels>&#65279;<?xml version="1.0" encoding="utf-8"?><Relationships xmlns="http://schemas.openxmlformats.org/package/2006/relationships"><Relationship Type="http://schemas.openxmlformats.org/officeDocument/2006/relationships/officeDocument" Target="/ppt/presentation.xml" Id="Rbacb0d0a989441ef" /></Relationships>
</file>

<file path=ppt/presentation.xml><?xml version="1.0" encoding="utf-8"?>
<p:presentation xmlns:p="http://schemas.openxmlformats.org/presentationml/2006/main">
  <p:sldMasterIdLst>
    <p:sldMasterId xmlns:r="http://schemas.openxmlformats.org/officeDocument/2006/relationships" id="1" r:id="R5ffa164e7a4f4861"/>
  </p:sldMasterIdLst>
  <p:sldIdLst>
    <p:sldId xmlns:r="http://schemas.openxmlformats.org/officeDocument/2006/relationships" id="256" r:id="Redc0b4d23e7a4c11"/>
    <p:sldId xmlns:r="http://schemas.openxmlformats.org/officeDocument/2006/relationships" id="257" r:id="Rd03c0707bedd432a"/>
    <p:sldId xmlns:r="http://schemas.openxmlformats.org/officeDocument/2006/relationships" id="258" r:id="R7b38881b9a544a24"/>
    <p:sldId xmlns:r="http://schemas.openxmlformats.org/officeDocument/2006/relationships" id="259" r:id="Rc996d5e82bc342d6"/>
  </p:sldIdLst>
</p:presentation>
</file>

<file path=ppt/_rels/presentation.xml.rels>&#65279;<?xml version="1.0" encoding="utf-8"?><Relationships xmlns="http://schemas.openxmlformats.org/package/2006/relationships"><Relationship Type="http://schemas.openxmlformats.org/officeDocument/2006/relationships/slideMaster" Target="/ppt/slideMasters/slideMaster1.xml" Id="R5ffa164e7a4f4861" /><Relationship Type="http://schemas.openxmlformats.org/officeDocument/2006/relationships/slide" Target="/ppt/slides/slide1.xml" Id="Redc0b4d23e7a4c11" /><Relationship Type="http://schemas.openxmlformats.org/officeDocument/2006/relationships/slide" Target="/ppt/slides/slide2.xml" Id="Rd03c0707bedd432a" /><Relationship Type="http://schemas.openxmlformats.org/officeDocument/2006/relationships/slide" Target="/ppt/slides/slide3.xml" Id="R7b38881b9a544a24" /><Relationship Type="http://schemas.openxmlformats.org/officeDocument/2006/relationships/slide" Target="/ppt/slides/slide4.xml" Id="Rc996d5e82bc342d6" /></Relationships>
</file>

<file path=ppt/slideLayouts/slideLayout1.xml><?xml version="1.0" encoding="utf-8"?>
<p:sldLayout xmlns:p="http://schemas.openxmlformats.org/presentationml/2006/main">
  <p:cSld>
    <p:spTree>
      <p:nvGrpSpPr>
        <p:cNvPr id="1" name=""/>
        <p:cNvGrpSpPr/>
        <p:nvPr/>
      </p:nvGrpSpPr>
      <p:grpSpPr/>
      <p:sp>
        <p:nvSpPr>
          <p:cNvPr id="2" name="Title Placeholder"/>
          <p:cNvSpPr/>
          <p:nvPr/>
        </p:nvSpPr>
        <p:spPr/>
        <p:txBody>
          <a:bodyPr xmlns:a="http://schemas.openxmlformats.org/drawingml/2006/main"/>
          <a:lstStyle xmlns:a="http://schemas.openxmlformats.org/drawingml/2006/main"/>
          <a:p xmlns:a="http://schemas.openxmlformats.org/drawingml/2006/main"/>
        </p:txBody>
        <p:ph type="title" idx="0"/>
      </p:sp>
      <p:sp>
        <p:nvSpPr>
          <p:cNvPr id="3" name="Content Placeholder"/>
          <p:cNvSpPr/>
          <p:nvPr/>
        </p:nvSpPr>
        <p:spPr/>
        <p:txBody>
          <a:bodyPr xmlns:a="http://schemas.openxmlformats.org/drawingml/2006/main"/>
          <a:lstStyle xmlns:a="http://schemas.openxmlformats.org/drawingml/2006/main"/>
          <a:p xmlns:a="http://schemas.openxmlformats.org/drawingml/2006/main"/>
        </p:txBody>
        <p:ph type="body" idx="1"/>
      </p:sp>
    </p:spTree>
  </p:cSld>
  <p:clrMapOvr>
    <a:masterClrMapping xmlns:a="http://schemas.openxmlformats.org/drawingml/2006/main"/>
  </p:clrMapOvr>
</p:sldLayout>
</file>

<file path=ppt/slideMasters/_rels/slideMaster1.xml.rels>&#65279;<?xml version="1.0" encoding="utf-8"?><Relationships xmlns="http://schemas.openxmlformats.org/package/2006/relationships"><Relationship Type="http://schemas.openxmlformats.org/officeDocument/2006/relationships/slideLayout" Target="/ppt/slideLayouts/slideLayout1.xml" Id="rId1" /></Relationships>
</file>

<file path=ppt/slideMasters/slideMaster1.xml><?xml version="1.0" encoding="utf-8"?>
<p:sldMaster xmlns:p="http://schemas.openxmlformats.org/presentationml/2006/main">
  <p:cSld>
    <p:spTree>
      <p:nvGrpSpPr>
        <p:cNvPr id="1" name=""/>
        <p:cNvGrpSpPr/>
        <p:nvPr/>
      </p:nvGrpSpPr>
      <p:grpSpPr/>
    </p:spTree>
  </p:cSld>
  <p:sldLayoutIdLst>
    <p:sldLayoutId xmlns:r="http://schemas.openxmlformats.org/officeDocument/2006/relationships" id="1" r:id="rId1"/>
  </p:sldLayoutIdLst>
  <p:txStyles/>
</p:sldMaster>
</file>

<file path=ppt/slides/_rels/slide1.xml.rels>&#65279;<?xml version="1.0" encoding="utf-8"?><Relationships xmlns="http://schemas.openxmlformats.org/package/2006/relationships"><Relationship Type="http://schemas.openxmlformats.org/officeDocument/2006/relationships/slideLayout" Target="/ppt/slideLayouts/slideLayout1.xml" Id="rId1" /></Relationships>
</file>

<file path=ppt/slides/_rels/slide2.xml.rels>&#65279;<?xml version="1.0" encoding="utf-8"?><Relationships xmlns="http://schemas.openxmlformats.org/package/2006/relationships"><Relationship Type="http://schemas.openxmlformats.org/officeDocument/2006/relationships/slideLayout" Target="/ppt/slideLayouts/slideLayout1.xml" Id="rId1" /></Relationships>
</file>

<file path=ppt/slides/_rels/slide3.xml.rels>&#65279;<?xml version="1.0" encoding="utf-8"?><Relationships xmlns="http://schemas.openxmlformats.org/package/2006/relationships"><Relationship Type="http://schemas.openxmlformats.org/officeDocument/2006/relationships/slideLayout" Target="/ppt/slideLayouts/slideLayout1.xml" Id="rId1" /></Relationships>
</file>

<file path=ppt/slides/_rels/slide4.xml.rels>&#65279;<?xml version="1.0" encoding="utf-8"?><Relationships xmlns="http://schemas.openxmlformats.org/package/2006/relationships"><Relationship Type="http://schemas.openxmlformats.org/officeDocument/2006/relationships/slideLayout" Target="/ppt/slideLayouts/slideLayout1.xml" Id="rId1" /></Relationships>
</file>

<file path=ppt/slides/slide1.xml><?xml version="1.0" encoding="utf-8"?>
<p:sld xmlns:p="http://schemas.openxmlformats.org/presentationml/2006/main">
  <p:cSld>
    <p:spTree>
      <p:nvGrpSpPr>
        <p:cNvPr id="1" name=""/>
        <p:cNvGrpSpPr/>
        <p:nvPr/>
      </p:nvGrpSpPr>
      <p:grpSpPr/>
      <p:sp>
        <p:nvSpPr>
          <p:cNvPr id="2" name="Title Placeholder"/>
          <p:cNvSpPr/>
          <p:nvPr/>
        </p:nvSpPr>
        <p:spPr/>
        <p:txBody>
          <a:bodyPr xmlns:a="http://schemas.openxmlformats.org/drawingml/2006/main"/>
          <a:lstStyle xmlns:a="http://schemas.openxmlformats.org/drawingml/2006/main"/>
          <a:p xmlns:a="http://schemas.openxmlformats.org/drawingml/2006/main">
            <a:r>
              <a:t>Historia de Modric</a:t>
            </a:r>
          </a:p>
        </p:txBody>
        <p:ph type="title" idx="0"/>
      </p:sp>
      <p:sp>
        <p:nvSpPr>
          <p:cNvPr id="3" name="Content Placeholder"/>
          <p:cNvSpPr/>
          <p:nvPr/>
        </p:nvSpPr>
        <p:spPr/>
        <p:txBody>
          <a:bodyPr xmlns:a="http://schemas.openxmlformats.org/drawingml/2006/main"/>
          <a:lstStyle xmlns:a="http://schemas.openxmlformats.org/drawingml/2006/main"/>
          <a:p xmlns:a="http://schemas.openxmlformats.org/drawingml/2006/main">
            <a:r>
              <a:t>Investigación generada por IA</a:t>
            </a:r>
          </a:p>
        </p:txBody>
        <p:ph type="body" idx="1"/>
      </p:sp>
    </p:spTree>
  </p:cSld>
  <p:clrMapOvr>
    <a:masterClrMapping xmlns:a="http://schemas.openxmlformats.org/drawingml/2006/main"/>
  </p:clrMapOvr>
</p:sld>
</file>

<file path=ppt/slides/slide2.xml><?xml version="1.0" encoding="utf-8"?>
<p:sld xmlns:p="http://schemas.openxmlformats.org/presentationml/2006/main">
  <p:cSld>
    <p:spTree>
      <p:nvGrpSpPr>
        <p:cNvPr id="1" name=""/>
        <p:cNvGrpSpPr/>
        <p:nvPr/>
      </p:nvGrpSpPr>
      <p:grpSpPr/>
      <p:sp>
        <p:nvSpPr>
          <p:cNvPr id="2" name="Title Placeholder"/>
          <p:cNvSpPr/>
          <p:nvPr/>
        </p:nvSpPr>
        <p:spPr/>
        <p:txBody>
          <a:bodyPr xmlns:a="http://schemas.openxmlformats.org/drawingml/2006/main"/>
          <a:lstStyle xmlns:a="http://schemas.openxmlformats.org/drawingml/2006/main"/>
          <a:p xmlns:a="http://schemas.openxmlformats.org/drawingml/2006/main">
            <a:r>
              <a:t>Contenido General</a:t>
            </a:r>
          </a:p>
        </p:txBody>
        <p:ph type="title" idx="0"/>
      </p:sp>
      <p:sp>
        <p:nvSpPr>
          <p:cNvPr id="3" name="Content Placeholder"/>
          <p:cNvSpPr/>
          <p:nvPr/>
        </p:nvSpPr>
        <p:spPr/>
        <p:txBody>
          <a:bodyPr xmlns:a="http://schemas.openxmlformats.org/drawingml/2006/main"/>
          <a:lstStyle xmlns:a="http://schemas.openxmlformats.org/drawingml/2006/main"/>
          <a:p xmlns:a="http://schemas.openxmlformats.org/drawingml/2006/main">
            <a:r>
              <a:t>**Introducción**
Luka Modrić es un futbolista croata que ha dejado una huella imborrable en la historia del fútbol. Con una carrera llena de éxitos y reconocimientos, Modrić se ha consolidado como uno de los mejores centrocampistas de la historia. En este resumen, exploraremos su trayectoria, logros y contribuciones al deporte.
**Infancia y comienzos**
Luka Modrić nació el 10 de septiembre de 1985 en Zadar, Croacia. Comenzó a jugar al fútbol a una edad temprana en el club local NK Zadar. Su talento y dedicación lo llevaron a unirse a la academia de fútbol del Dinamo Zagreb en 2002.
**Carrera profesional**
Modrić se unió al Dinamo Zagreb en 2005 y rápidamente se convirtió en un jugador clave en el equipo. En 2008, fichó por el Tottenham Hotspur de la Premier League inglesa, donde jugó durante cuatro temporadas. En 2012, se unió al Real Madrid, uno de los clubes más grandes del mundo, donde ha jugado desde entonces.
**Logros y reconocimientos**
Durante su carrera, Modrić ha obtenido numerosos logros y reconocimientos. Algunos de sus logros más destacados incluyen:
* 1 Copa de la UEFA (2012) con el Tottenham Hotspur
* 1 Supercopa de la UEFA (2014) con el Real Madrid
* 1 Liga de Campeones de la UEFA (2014) con el Real Madrid
* 1 Copa Mundial de la FIFA (2018) con la selección de Croacia
* Balón de Oro (2018)
**Estilo de juego y legado**
Modrić es conocido por su habilidad técnica, visión de juego y capacidad para controlar el ritmo del partido. Su estilo de juego ha influido en muchos jugadores y ha sido considerado uno de los mejores centrocampistas de la historia.
**Conclusión**
Luka Modrić es un futbolista excepcional que ha dejado una marca imborrable en la historia del fútbol. Con una carrera llena de éxitos y reconocimientos, Modrić se ha consolidado como uno de los mejores centrocampistas de la historia.
**</a:t>
            </a:r>
          </a:p>
        </p:txBody>
        <p:ph type="body" idx="1"/>
      </p:sp>
    </p:spTree>
  </p:cSld>
  <p:clrMapOvr>
    <a:masterClrMapping xmlns:a="http://schemas.openxmlformats.org/drawingml/2006/main"/>
  </p:clrMapOvr>
</p:sld>
</file>

<file path=ppt/slides/slide3.xml><?xml version="1.0" encoding="utf-8"?>
<p:sld xmlns:p="http://schemas.openxmlformats.org/presentationml/2006/main">
  <p:cSld>
    <p:spTree>
      <p:nvGrpSpPr>
        <p:cNvPr id="1" name=""/>
        <p:cNvGrpSpPr/>
        <p:nvPr/>
      </p:nvGrpSpPr>
      <p:grpSpPr/>
      <p:sp>
        <p:nvSpPr>
          <p:cNvPr id="2" name="Title Placeholder"/>
          <p:cNvSpPr/>
          <p:nvPr/>
        </p:nvSpPr>
        <p:spPr/>
        <p:txBody>
          <a:bodyPr xmlns:a="http://schemas.openxmlformats.org/drawingml/2006/main"/>
          <a:lstStyle xmlns:a="http://schemas.openxmlformats.org/drawingml/2006/main"/>
          <a:p xmlns:a="http://schemas.openxmlformats.org/drawingml/2006/main">
            <a:r>
              <a:t>Resumen IA</a:t>
            </a:r>
          </a:p>
        </p:txBody>
        <p:ph type="title" idx="0"/>
      </p:sp>
      <p:sp>
        <p:nvSpPr>
          <p:cNvPr id="3" name="Content Placeholder"/>
          <p:cNvSpPr/>
          <p:nvPr/>
        </p:nvSpPr>
        <p:spPr/>
        <p:txBody>
          <a:bodyPr xmlns:a="http://schemas.openxmlformats.org/drawingml/2006/main"/>
          <a:lstStyle xmlns:a="http://schemas.openxmlformats.org/drawingml/2006/main"/>
          <a:p xmlns:a="http://schemas.openxmlformats.org/drawingml/2006/main">
            <a:r>
              <a:t>**Resumen académico de la trayectoria y logros de Luka Modrić**
Luka Modrić es un destacado futbolista croata cuya carrera ha estado marcada por una serie de éxitos y reconocimientos que lo han consolidado como uno de los mejores centrocampistas de la historia del fútbol. A lo largo de su trayectoria, Modrić ha demostrado una habilidad técnica excepcional, una visión de juego sobresaliente y una capacidad para controlar el ritmo del partido que lo ha llevado a obtener numerosos logros y premios.
**Infancia y formación**
Nacido el 10 de septiembre de 1985 en Zadar, Croacia, Modrić inició su carrera futbolística en el club local NK Zadar. Su talento y dedicación lo llevaron a unirse a la academia de fútbol del Dinamo Zagreb en 2002, lo que marcó el comienzo de su ascenso en el mundo del fútbol.
**Carrera profesional y logros**
La carrera profesional de Modrić se ha caracterizado por una serie de logros destacados. Después de unirse al Dinamo Zagreb en 2005, fichó por el Tottenham Hotspur de la Premier League inglesa en 2008, donde jugó durante cuatro temporadas. En 2012, se unió al Real Madrid, uno de los clubes más prestigiosos del mundo, donde ha jugado desde entonces.
Entre sus logros más destacados se encuentran:
* La obtención de la Copa de la UEFA (2012) con el Tottenham Hotspur
* La Supercopa de la UEFA (2014) y la Liga de Campeones de la UEFA (2014) con el Real Madrid
* La Copa Mundial de la FIFA (2018) con la selección de Croacia
* El Balón de Oro (2018), que lo reconoció como el mejor jugador del mundo
**Estilo de juego y legado**
Modrić es ampliamente reconocido por su habilidad técnica, su visión de juego y su capacidad para controlar el ritmo del partido. Su estilo de juego ha influido en muchos jugadores y ha sido considerado uno de los mejores centrocampistas de la historia. Su legado en el fútbol se refleja en la huella imborrable que ha dejado en la historia del deporte.
**Conclusión**
En conclusión, Luka Modrić es un futbolista excepcional cuya carrera ha estado marcada por una serie de éxitos y reconocimientos. Su habilidad técnica, visión de juego y capacidad para controlar el ritmo del partido lo han consolidado como uno de los mejores centrocampistas de la historia del fútbol. Su legado en el deporte es un testimonio de su dedicación, talento y perseverancia.</a:t>
            </a:r>
          </a:p>
        </p:txBody>
        <p:ph type="body" idx="1"/>
      </p:sp>
    </p:spTree>
  </p:cSld>
  <p:clrMapOvr>
    <a:masterClrMapping xmlns:a="http://schemas.openxmlformats.org/drawingml/2006/main"/>
  </p:clrMapOvr>
</p:sld>
</file>

<file path=ppt/slides/slide4.xml><?xml version="1.0" encoding="utf-8"?>
<p:sld xmlns:p="http://schemas.openxmlformats.org/presentationml/2006/main">
  <p:cSld>
    <p:spTree>
      <p:nvGrpSpPr>
        <p:cNvPr id="1" name=""/>
        <p:cNvGrpSpPr/>
        <p:nvPr/>
      </p:nvGrpSpPr>
      <p:grpSpPr/>
      <p:sp>
        <p:nvSpPr>
          <p:cNvPr id="2" name="Title Placeholder"/>
          <p:cNvSpPr/>
          <p:nvPr/>
        </p:nvSpPr>
        <p:spPr/>
        <p:txBody>
          <a:bodyPr xmlns:a="http://schemas.openxmlformats.org/drawingml/2006/main"/>
          <a:lstStyle xmlns:a="http://schemas.openxmlformats.org/drawingml/2006/main"/>
          <a:p xmlns:a="http://schemas.openxmlformats.org/drawingml/2006/main">
            <a:r>
              <a:t>Fuentes</a:t>
            </a:r>
          </a:p>
        </p:txBody>
        <p:ph type="title" idx="0"/>
      </p:sp>
      <p:sp>
        <p:nvSpPr>
          <p:cNvPr id="3" name="Content Placeholder"/>
          <p:cNvSpPr/>
          <p:nvPr/>
        </p:nvSpPr>
        <p:spPr/>
        <p:txBody>
          <a:bodyPr xmlns:a="http://schemas.openxmlformats.org/drawingml/2006/main"/>
          <a:lstStyle xmlns:a="http://schemas.openxmlformats.org/drawingml/2006/main"/>
          <a:p xmlns:a="http://schemas.openxmlformats.org/drawingml/2006/main">
            <a:r>
              <a:t>Fuentes:**
"Modrić, Luka" en Enciclopedia Britannica, 2022
Luka Modrić en UEFA.com, 2022
Luka Modrić en RealMadrid.com, 2022
Biografía de Luka Modrić en Biography.com, 2020
"Luka Modrić: el cerebro del Real Madrid" en El País, 2019
"Luka Modrić, el Balón de Oro que hace historia" en La Vanguardia, 2018
Luka Modrić en FIFA.com, 2018
"La carrera de Luka Modrić: de Zadar a la cima del fútbol mundial" en Sport, 2020
Espero que esta información sea de alta calidad y completa.</a:t>
            </a:r>
          </a:p>
        </p:txBody>
        <p:ph type="body" idx="1"/>
      </p:sp>
    </p:spTree>
  </p:cSld>
  <p:clrMapOvr>
    <a:masterClrMapping xmlns:a="http://schemas.openxmlformats.org/drawingml/2006/main"/>
  </p:clrMapOvr>
</p:sld>
</file>