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C189-7867-E16C-2233-837651EB0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981A7-F3DA-0030-63B0-131A73352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8B8B8-FDF1-48DE-80CA-44327C6D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ED4F1-D62B-707C-8628-78FA12AB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F91DC-7B33-4B19-7200-FF2348CC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51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C18D-FD53-49B9-D65D-9A74987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73AD9-2BAC-42EF-28B5-B200AFF8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DDC6-6466-3CF5-A1B3-45131900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06B8F-5325-7C2D-F081-20821785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30FEF-4FE2-D12E-E1DA-F08710B2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95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ABAD00-789D-391E-A231-90787482E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9BC34-0460-A48E-5333-BA57FB64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161F9-1A28-5E70-229C-7F1B00B6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EC585-93DA-EBA1-8F79-7A877713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733DB-BB23-E3D2-7A5C-2F5A713E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30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E473-61C3-1B2D-7DB5-48263984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450BD-E9F9-374C-910C-42A9E10A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9C15-BCC0-D7AB-54EE-E8504C9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6560E-213B-3101-4E14-49CF6772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C2F47-3483-B4A2-3D2B-163D7C7B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458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A85C-1448-1B21-FC2B-7A8F7A86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0A7FF-E31A-2A8E-A1C4-1C92167C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62FA2-E9DD-ED48-A24D-CBDA82A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B7FF2-F332-ADC0-949C-A111A02A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1CDD5-5F7C-32A2-CE51-F81F8110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95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F75CA-A470-BB43-8002-F18C6D9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BD365-F080-219A-84F1-687D1681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BA502A-125D-AE97-F9FC-300D6D39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3456D-38B0-2AF5-5B3B-0D2A3BAA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274D1-6EBF-C4B5-33DE-F94C6F1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6E9EB9-99BC-AC20-B8B4-0E4BD20F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17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0584F-0871-B837-CD35-342F8796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3466D-7730-1489-E080-4C96CCD5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232174-A3C0-29EE-04E6-93765A98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D04E09-4771-04B7-6620-708515B0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BD5350-9201-E33C-7746-F7E901C9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F3491-512F-362A-3132-373C7BB0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E991A-44C4-E8BA-5665-3665D627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99D7B8-D7C2-F88C-D8F6-59B7A1A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39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B182-8ADE-3128-E787-C745D735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2D0C33-366A-E2BF-E5BF-F704C2A6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8D668D-2654-8055-0AC4-E773266C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513044-3F5B-4356-5688-24BB07BE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59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DC95FB-10F2-3B0B-4641-67510ABD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0CA948-611D-4E64-72AA-F3D540EC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1B2A23-054E-AFA5-FA3A-A507D4EB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24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B076-3893-8A13-92ED-5F898BF5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49005-08C3-7410-797A-731FB358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C360A-08C6-C587-6036-72339C7B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652F5-AE07-76A9-59FF-4FE93EB9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D9001-F4A7-C913-9AA9-439144B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229C4-7913-C8A3-6F94-80E305B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49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C347-461C-B068-5410-59EE9C5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FC78C3-6840-11ED-6E72-103B0CD8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8127B1-1A66-D3A5-5D56-B0C13B01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843BF-8DAB-766A-7253-600BCD8E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B691B0-6BE9-F976-0290-86947918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C933C-D79C-E843-AC76-B715D997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145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5521D2-4ABA-1A6F-C5B0-C74CEE0A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3A24A-6F53-83C8-A9B2-DCC869EE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92CC3-C211-04B6-B0DC-30BF50678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B83A-BD3D-4B38-80CE-9C6119BEF49C}" type="datetimeFigureOut">
              <a:rPr lang="es-GT" smtClean="0"/>
              <a:t>23/05/2025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CA746-2AED-FCBE-29F6-F22217D6E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DE59A-1543-DD4D-F7C8-324A7390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76ED-A2AA-483F-B4C9-31CAC5451E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6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4BB6D-322E-D841-0AED-71707D80D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3CF10-2618-7BAD-E049-8F681073F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281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Linares</dc:creator>
  <cp:lastModifiedBy>José Linares</cp:lastModifiedBy>
  <cp:revision>1</cp:revision>
  <dcterms:created xsi:type="dcterms:W3CDTF">2025-05-24T01:17:28Z</dcterms:created>
  <dcterms:modified xsi:type="dcterms:W3CDTF">2025-05-24T01:17:41Z</dcterms:modified>
</cp:coreProperties>
</file>