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0a9360518a364413" /></Relationships>
</file>

<file path=ppt/presentation.xml><?xml version="1.0" encoding="utf-8"?>
<p:presentation xmlns:p="http://schemas.openxmlformats.org/presentationml/2006/main">
  <p:sldMasterIdLst>
    <p:sldMasterId xmlns:r="http://schemas.openxmlformats.org/officeDocument/2006/relationships" id="1" r:id="R357ff7a4819f4f81"/>
  </p:sldMasterIdLst>
  <p:sldIdLst>
    <p:sldId xmlns:r="http://schemas.openxmlformats.org/officeDocument/2006/relationships" id="256" r:id="R6c23ae7c1b9d49f0"/>
    <p:sldId xmlns:r="http://schemas.openxmlformats.org/officeDocument/2006/relationships" id="257" r:id="Rd619618b29f44e0a"/>
    <p:sldId xmlns:r="http://schemas.openxmlformats.org/officeDocument/2006/relationships" id="258" r:id="R0f81cc22d34746e2"/>
    <p:sldId xmlns:r="http://schemas.openxmlformats.org/officeDocument/2006/relationships" id="259" r:id="Ra15df5ef53394fd3"/>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357ff7a4819f4f81" /><Relationship Type="http://schemas.openxmlformats.org/officeDocument/2006/relationships/slide" Target="/ppt/slides/slide1.xml" Id="R6c23ae7c1b9d49f0" /><Relationship Type="http://schemas.openxmlformats.org/officeDocument/2006/relationships/slide" Target="/ppt/slides/slide2.xml" Id="Rd619618b29f44e0a" /><Relationship Type="http://schemas.openxmlformats.org/officeDocument/2006/relationships/slide" Target="/ppt/slides/slide3.xml" Id="R0f81cc22d34746e2" /><Relationship Type="http://schemas.openxmlformats.org/officeDocument/2006/relationships/slide" Target="/ppt/slides/slide4.xml" Id="Ra15df5ef53394fd3" /></Relationships>
</file>

<file path=ppt/slideLayouts/slideLayout1.xml><?xml version="1.0" encoding="utf-8"?>
<p:sldLayout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p:txBody>
        <p:ph type="body"/>
      </p:sp>
    </p:spTree>
  </p:cSld>
  <p:txStyles/>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s>
</file>

<file path=ppt/slideMasters/slideMaster1.xml><?xml version="1.0" encoding="utf-8"?>
<p:sldMaster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Título</a:t>
            </a:r>
          </a:p>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a:r>
              <a:t>Contenido</a:t>
            </a:r>
          </a:p>
        </p:txBody>
        <p:ph type="body"/>
      </p:sp>
    </p:spTree>
  </p:cSld>
  <p:sldLayoutIdLst>
    <p:sldLayoutId xmlns:r="http://schemas.openxmlformats.org/officeDocument/2006/relationships" id="1" r:id="rId1"/>
  </p:sldLayoutIdLst>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13a309e83c8e400e"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b9f7fc6e8624476a"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509577c6d1434e0d"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cd589b7ca0ff46c1" /></Relationships>
</file>

<file path=ppt/slides/slide1.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historia de Hittler</a:t>
            </a:r>
          </a:p>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a:r>
              <a:t>Investigación generada por IA</a:t>
            </a:r>
          </a:p>
        </p:txBody>
        <p:ph type="body"/>
      </p:sp>
    </p:spTree>
  </p:cSld>
  <p:clrMapOvr>
    <a:masterClrMapping xmlns:a="http://schemas.openxmlformats.org/drawingml/2006/main"/>
  </p:clrMapOvr>
</p:sld>
</file>

<file path=ppt/slides/slide2.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Contenido General</a:t>
            </a:r>
          </a:p>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a:r>
              <a:t>**La Historia de Adolf Hitler**
Adolf Hitler (1889-1945) fue un político alemán y líder del partido nazi, quien se convirtió en el canciller de Alemania en 1933 y se autoproclamó Führer (líder) de Alemania desde 1934 hasta su muerte en 1945. Su vida y acciones tuvieron un impacto significativo en la historia mundial, llevando a la Segunda Guerra Mundial y al Holocausto.
**Infancia y Juventud**
Hitler nació el 20 de abril de 1889 en Braunau am Inn, Austria-Hungría, en el seno de una familia de clase media. Su padre, Alois Hitler, era un funcionario público, y su madre, Klara Pölzl, era una ama de casa. Hitler fue el cuarto de seis hijos, pero solo él y su hermana Paula sobrevivieron a la infancia.
Hitler creció en un entorno marcado por la disciplina y la autoridad. Su padre era estricto y Hitler desarrolló una relación complicada con él. Después de la muerte de su padre en 1903, la familia se mudó a Linz, Austria. Hitler se interesó por el arte y la política, pero fracasó en sus intentos de ingresar a la Academia de Bellas Artes de Viena.
**El Ascenso al Poder**
Después de servir en la Primera Guerra Mundial, Hitler se unió al partido nazi en 1919. Rápidamente se convirtió en un líder destacado y en 1923 lideró el Putsch de Múnich, un intento fallido de golpe de Estado. Fue encarcelado durante nueve meses, pero su juicio y su posterior liberación lo convirtieron en una figura pública.
En 1933, Hitler se convirtió en canciller de Alemania y comenzó a consolidar su poder. Utilizó la propaganda, la represión y la violencia para eliminar a sus opositores políticos y establecer un régimen totalitario. En 1934, después de la muerte del presidente Paul von Hindenburg, Hitler se autoproclamó Führer de Alemania.
**La Segunda Guerra Mundial y el Holocausto**
Hitler buscó expandir el territorio alemán y crear un "Espacio Vital" para el pueblo alemán. En 1938, Alemania anexó Austria y los Sudetes, y en 1939 invadió Polonia, lo que desencadenó la Segunda Guerra Mundial.
Durante la guerra, Hitler ordenó la implementación del Holocausto, un plan sistemático para exterminar a los judíos y otros grupos considerados inferiores. Se estima que entre 5 y 6 millones de judíos fueron asesinados, así como millones de personas de otros grupos, como gitanos, homosexuales y discapacitados.
**La Muerte y el Legado**
Hitler se suicidó el 30 de abril de 1945, mientras las fuerzas aliadas avanzaban hacia Berlín. Su legado es uno de los más oscuros de la historia, con millones de muertos y una devastación generalizada.
**Fuentes**
* Bullock, A. (1998). *Hitler: A Biography*. Oxford University Press.
* Fest, J. (2002). *Inside Hitler's Bunker: The Last Days of the Third Reich*. Farrar, Straus and Giroux.
* Gilbert, M. (1991). *The Rise and Fall of Adolf Hitler*. Henry Holt and Company.
* Kershaw, I. (2001). *Hitler: A Biography*. Oxford University Press.
* Toland, J. (1976). *Adolf Hitler*. Doubleday.
* Waite, R. G. (1993). *The Psychopathic God: Adolf Hitler*. Free Press.
Espero que esta información sea útil. Si necesitas algo más, no dudes en preguntar.</a:t>
            </a:r>
          </a:p>
        </p:txBody>
        <p:ph type="body"/>
      </p:sp>
    </p:spTree>
  </p:cSld>
  <p:clrMapOvr>
    <a:masterClrMapping xmlns:a="http://schemas.openxmlformats.org/drawingml/2006/main"/>
  </p:clrMapOvr>
</p:sld>
</file>

<file path=ppt/slides/slide3.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Resumen IA</a:t>
            </a:r>
          </a:p>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a:r>
              <a:t>**Resumen Académico: La Vida y Legado de Adolf Hitler**
Adolf Hitler, líder del partido nazi y figura central en la historia del siglo XX, dejó una marca indeleble en la historia mundial. Nacido el 20 de abril de 1889 en Braunau am Inn, Austria-Hungría, Hitler ascendió al poder en Alemania durante un período de gran inestabilidad política y económica. Su influencia se extendió desde su nombramiento como canciller en 1933 hasta su muerte en 1945, durante la cual implementó políticas que llevaron a la Segunda Guerra Mundial y al Holocausto.
**Infancia y Formación**
Hitler creció en un entorno familiar de clase media con un padre estricto y autoritario. La muerte de su padre en 1903 llevó a la familia a mudarse a Linz, Austria, donde Hitler desarrolló un interés temprano por el arte y la política. A pesar de sus intentos fallidos de ingresar a la Academia de Bellas Artes de Viena, Hitler se unió al ejército alemán durante la Primera Guerra Mundial, donde sirvió con distinción.
**Ascenso al Poder**
Después de la guerra, Hitler se unió al partido nazi en 1919 y rápidamente se convirtió en una figura destacada. El Putsch de Múnich de 1923, aunque fallido, lo catapultó a la fama nacional. En 1933, Hitler se convirtió en canciller de Alemania y rápidamente consolidó su poder a través de la propaganda, la represión política y la violencia. En 1934, tras la muerte del presidente Paul von Hindenburg, Hitler se autoproclamó Führer de Alemania, marcando el inicio de un régimen totalitario.
**La Segunda Guerra Mundial y el Holocausto**
Hitler buscaba expandir el territorio alemán y crear un "Espacio Vital" para el pueblo alemán, lo que lo llevó a anexar Austria y los Sudetes en 1938, e invadir Polonia en 1939, desencadenando la Segunda Guerra Mundial. Durante la guerra, Hitler ordenó el Holocausto, un genocidio sistemático que resultó en la muerte de entre 5 y 6 millones de judíos, así como millones de personas de otros grupos considerados inferiores.
**Muerte y Legado**
Hitler se suicidó el 30 de abril de 1945, mientras las fuerzas aliadas cercaban Berlín. Su legado es uno de los más oscuros de la historia, caracterizado por millones de muertos y una devastación generalizada. Las fuentes historiográficas, incluyendo trabajos de Bullock, Fest, Gilbert, Kershaw, Toland y Waite, entre otros, ofrecen una visión detallada de su vida, ascenso al poder y consecuencias de sus acciones.
**Conclusión**
La vida y el legado de Adolf Hitler sirven como un recordatorio de los peligros del extremismo político, el racismo y la ambición desmedida. Su impacto en la historia mundial es innegable, subrayando la importancia de la reflexión histórica y la necesidad de aprender de los errores del pasado para prevenir futuras tragedias.</a:t>
            </a:r>
          </a:p>
        </p:txBody>
        <p:ph type="body"/>
      </p:sp>
    </p:spTree>
  </p:cSld>
  <p:clrMapOvr>
    <a:masterClrMapping xmlns:a="http://schemas.openxmlformats.org/drawingml/2006/main"/>
  </p:clrMapOvr>
</p:sld>
</file>

<file path=ppt/slides/slide4.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Fuentes</a:t>
            </a:r>
          </a:p>
        </p:txBody>
        <p:ph type="title"/>
      </p:sp>
      <p:sp>
        <p:nvSpPr>
          <p:cNvPr id="3" name="Content Placeholder"/>
          <p:cNvSpPr/>
          <p:nvPr/>
        </p:nvSpPr>
        <p:spPr/>
        <p:txBody>
          <a:bodyPr xmlns:a="http://schemas.openxmlformats.org/drawingml/2006/main"/>
          <a:lstStyle xmlns:a="http://schemas.openxmlformats.org/drawingml/2006/main"/>
          <a:p xmlns:a="http://schemas.openxmlformats.org/drawingml/2006/main">
            <a:r>
              <a:t>(No se detectaron fuentes)</a:t>
            </a:r>
          </a:p>
        </p:txBody>
        <p:ph type="body"/>
      </p:sp>
    </p:spTree>
  </p:cSld>
  <p:clrMapOvr>
    <a:masterClrMapping xmlns:a="http://schemas.openxmlformats.org/drawingml/2006/main"/>
  </p:clrMapOvr>
</p:sld>
</file>