
<file path=[Content_Types].xml><?xml version="1.0" encoding="utf-8"?>
<Types xmlns="http://schemas.openxmlformats.org/package/2006/content-types">
  <Default Extension="xml" ContentType="application/vnd.openxmlformats-officedocument.presentationml.presentation.main+xml"/>
  <Default Extension="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&#65279;<?xml version="1.0" encoding="utf-8"?><Relationships xmlns="http://schemas.openxmlformats.org/package/2006/relationships"><Relationship Type="http://schemas.openxmlformats.org/officeDocument/2006/relationships/officeDocument" Target="/ppt/presentation.xml" Id="R0b0a7e02380e4a45" /></Relationships>
</file>

<file path=ppt/presentation.xml><?xml version="1.0" encoding="utf-8"?>
<p:presentation xmlns:p="http://schemas.openxmlformats.org/presentationml/2006/main">
  <p:sldMasterIdLst>
    <p:sldMasterId xmlns:r="http://schemas.openxmlformats.org/officeDocument/2006/relationships" id="1" r:id="R2d669aa9fc404e61"/>
  </p:sldMasterIdLst>
  <p:sldIdLst>
    <p:sldId xmlns:r="http://schemas.openxmlformats.org/officeDocument/2006/relationships" id="256" r:id="R30f10e389541456b"/>
    <p:sldId xmlns:r="http://schemas.openxmlformats.org/officeDocument/2006/relationships" id="257" r:id="R41d2bdb4755f4045"/>
    <p:sldId xmlns:r="http://schemas.openxmlformats.org/officeDocument/2006/relationships" id="258" r:id="R9e6d930462c2481f"/>
    <p:sldId xmlns:r="http://schemas.openxmlformats.org/officeDocument/2006/relationships" id="259" r:id="Rf8c6c205665c4faf"/>
  </p:sldIdLst>
</p:presentation>
</file>

<file path=ppt/_rels/presentation.xml.rels>&#65279;<?xml version="1.0" encoding="utf-8"?><Relationships xmlns="http://schemas.openxmlformats.org/package/2006/relationships"><Relationship Type="http://schemas.openxmlformats.org/officeDocument/2006/relationships/slideMaster" Target="/ppt/slideMasters/slideMaster1.xml" Id="R2d669aa9fc404e61" /><Relationship Type="http://schemas.openxmlformats.org/officeDocument/2006/relationships/slide" Target="/ppt/slides/slide1.xml" Id="R30f10e389541456b" /><Relationship Type="http://schemas.openxmlformats.org/officeDocument/2006/relationships/slide" Target="/ppt/slides/slide2.xml" Id="R41d2bdb4755f4045" /><Relationship Type="http://schemas.openxmlformats.org/officeDocument/2006/relationships/slide" Target="/ppt/slides/slide3.xml" Id="R9e6d930462c2481f" /><Relationship Type="http://schemas.openxmlformats.org/officeDocument/2006/relationships/slide" Target="/ppt/slides/slide4.xml" Id="Rf8c6c205665c4faf" /></Relationships>
</file>

<file path=ppt/slideLayouts/slideLayout1.xml><?xml version="1.0" encoding="utf-8"?>
<p:sldLayout xmlns:p="http://schemas.openxmlformats.org/presentationml/2006/main">
  <p:cSld>
    <p:spTree>
      <p:nvGrpSpPr>
        <p:cNvPr id="1" name=""/>
        <p:cNvGrpSpPr/>
        <p:nvPr/>
      </p:nvGrpSpPr>
      <p:grpSpPr/>
    </p:spTree>
  </p:cSld>
  <p:txStyles/>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s>
</file>

<file path=ppt/slideMasters/slideMaster1.xml><?xml version="1.0" encoding="utf-8"?>
<p:sldMaster xmlns:p="http://schemas.openxmlformats.org/presentationml/2006/main">
  <p:cSld>
    <p:spTree>
      <p:nvGrpSpPr>
        <p:cNvPr id="1" name=""/>
        <p:cNvGrpSpPr/>
        <p:nvPr/>
      </p:nvGrpSpPr>
      <p:grpSpPr/>
    </p:spTree>
  </p:cSld>
  <p:sldLayoutIdLst>
    <p:sldLayoutId xmlns:r="http://schemas.openxmlformats.org/officeDocument/2006/relationships" id="1" r:id="rId1"/>
  </p:sldLayoutIdLst>
  <p:txStyles/>
</p:sldMaster>
</file>

<file path=ppt/slides/_rels/slide1.xml.rels>&#65279;<?xml version="1.0" encoding="utf-8"?><Relationships xmlns="http://schemas.openxmlformats.org/package/2006/relationships"><Relationship Type="http://schemas.openxmlformats.org/officeDocument/2006/relationships/slideLayout" Target="/ppt/slideLayouts/slideLayout1.xml" Id="R8c7b69fced2a43a7" /></Relationships>
</file>

<file path=ppt/slides/_rels/slide2.xml.rels>&#65279;<?xml version="1.0" encoding="utf-8"?><Relationships xmlns="http://schemas.openxmlformats.org/package/2006/relationships"><Relationship Type="http://schemas.openxmlformats.org/officeDocument/2006/relationships/slideLayout" Target="/ppt/slideLayouts/slideLayout1.xml" Id="R9ec49c57580940c8" /></Relationships>
</file>

<file path=ppt/slides/_rels/slide3.xml.rels>&#65279;<?xml version="1.0" encoding="utf-8"?><Relationships xmlns="http://schemas.openxmlformats.org/package/2006/relationships"><Relationship Type="http://schemas.openxmlformats.org/officeDocument/2006/relationships/slideLayout" Target="/ppt/slideLayouts/slideLayout1.xml" Id="Rc1183254bddc450d" /></Relationships>
</file>

<file path=ppt/slides/_rels/slide4.xml.rels>&#65279;<?xml version="1.0" encoding="utf-8"?><Relationships xmlns="http://schemas.openxmlformats.org/package/2006/relationships"><Relationship Type="http://schemas.openxmlformats.org/officeDocument/2006/relationships/slideLayout" Target="/ppt/slideLayouts/slideLayout1.xml" Id="R5aba68c6a4e44059" /></Relationships>
</file>

<file path=ppt/slides/slide1.xml><?xml version="1.0" encoding="utf-8"?>
<p:sld xmlns:p="http://schemas.openxmlformats.org/presentationml/2006/main">
  <p:cSld>
    <p:spTree>
      <p:nvGrpSpPr>
        <p:cNvPr id="1" name=""/>
        <p:cNvGrpSpPr/>
        <p:nvPr/>
      </p:nvGrpSpPr>
      <p:grpSpPr/>
      <p:sp>
        <p:nvSpPr>
          <p:cNvPr id="2" name="Title"/>
          <p:cNvSpPr/>
          <p:nvPr/>
        </p:nvSpPr>
        <p:spPr/>
        <p:txBody>
          <a:bodyPr xmlns:a="http://schemas.openxmlformats.org/drawingml/2006/main"/>
          <a:lstStyle xmlns:a="http://schemas.openxmlformats.org/drawingml/2006/main"/>
          <a:p xmlns:a="http://schemas.openxmlformats.org/drawingml/2006/main">
            <a:r>
              <a:t>histortia de linux</a:t>
            </a:r>
          </a:p>
        </p:txBody>
      </p:sp>
      <p:sp>
        <p:nvSpPr>
          <p:cNvPr id="3" name="Content"/>
          <p:cNvSpPr/>
          <p:nvPr/>
        </p:nvSpPr>
        <p:spPr/>
        <p:txBody>
          <a:bodyPr xmlns:a="http://schemas.openxmlformats.org/drawingml/2006/main"/>
          <a:lstStyle xmlns:a="http://schemas.openxmlformats.org/drawingml/2006/main"/>
          <a:p xmlns:a="http://schemas.openxmlformats.org/drawingml/2006/main">
            <a:r>
              <a:t>Investigación generada por IA</a:t>
            </a:r>
          </a:p>
        </p:txBody>
      </p:sp>
    </p:spTree>
  </p:cSld>
</p:sld>
</file>

<file path=ppt/slides/slide2.xml><?xml version="1.0" encoding="utf-8"?>
<p:sld xmlns:p="http://schemas.openxmlformats.org/presentationml/2006/main">
  <p:cSld>
    <p:spTree>
      <p:nvGrpSpPr>
        <p:cNvPr id="1" name=""/>
        <p:cNvGrpSpPr/>
        <p:nvPr/>
      </p:nvGrpSpPr>
      <p:grpSpPr/>
      <p:sp>
        <p:nvSpPr>
          <p:cNvPr id="2" name="Title"/>
          <p:cNvSpPr/>
          <p:nvPr/>
        </p:nvSpPr>
        <p:spPr/>
        <p:txBody>
          <a:bodyPr xmlns:a="http://schemas.openxmlformats.org/drawingml/2006/main"/>
          <a:lstStyle xmlns:a="http://schemas.openxmlformats.org/drawingml/2006/main"/>
          <a:p xmlns:a="http://schemas.openxmlformats.org/drawingml/2006/main">
            <a:r>
              <a:t>Contenido General</a:t>
            </a:r>
          </a:p>
        </p:txBody>
      </p:sp>
      <p:sp>
        <p:nvSpPr>
          <p:cNvPr id="3" name="Content"/>
          <p:cNvSpPr/>
          <p:nvPr/>
        </p:nvSpPr>
        <p:spPr/>
        <p:txBody>
          <a:bodyPr xmlns:a="http://schemas.openxmlformats.org/drawingml/2006/main"/>
          <a:lstStyle xmlns:a="http://schemas.openxmlformats.org/drawingml/2006/main"/>
          <a:p xmlns:a="http://schemas.openxmlformats.org/drawingml/2006/main">
            <a:r>
              <a:t>**Introducción**
Linux es uno de los sistemas operativos más populares y ampliamente utilizados en la actualidad. Su historia se remonta a la década de 1980, cuando un estudiante de ciencias de la computación llamado Linus Torvalds comenzó a trabajar en un proyecto para crear un núcleo de sistema operativo compatible con Unix.
**Orígenes de Linux**
En 1988, Linus Torvalds, un estudiante de segundo año de la Universidad de Helsinki en Finlandia, comenzó a trabajar en un proyecto llamado "GNU's Not Unix" (GNU no es Unix), con el objetivo de crear un núcleo de sistema operativo compatible con Unix. En ese momento, Torvalds estaba insatisfecho con los sistemas operativos disponibles y quería crear uno que fuera libre y gratuito.
**El nacimiento de Linux**
El 17 de septiembre de 1991, Torvalds anunció en un grupo de noticias de Usenet su proyecto para crear un núcleo de sistema operativo llamado Linux. El nombre "Linux" fue elegido como una combinación de "Linus" (su nombre) y "Unix" (el sistema operativo que quería emular). En ese momento, Torvalds pidió ayuda a la comunidad de desarrolladores para mejorar su proyecto.
**Desarrollo de Linux**
A lo largo de la década de 1990, Linux experimentó un rápido crecimiento y evolución. En 1992, Torvalds lanzó la primera versión oficial de Linux, la versión 0.01. A medida que más desarrolladores se unieron al proyecto, Linux se convirtió en un sistema operativo robusto y fiable. En 1994, se lanzó la versión 1.0 de Linux, que incluía mejoras significativas en términos de estabilidad y compatibilidad.
**Impacto de Linux**
Linux rápidamente ganó popularidad en la comunidad de desarrolladores y usuarios de sistemas operativos. Su naturaleza de código abierto y gratuito permitió a los usuarios modificar y distribuir el sistema operativo según sus necesidades. Hoy en día, Linux es utilizado en una amplia variedad de dispositivos, desde servidores y supercomputadoras hasta teléfonos inteligentes y dispositivos de Internet de las Cosas (IoT).
**Distribuciones de Linux**
A medida que Linux crecía en popularidad, surgieron varias distribuciones (o "distros") del sistema operativo. Algunas de las distribuciones más populares incluyen Ubuntu, Debian, Fedora, CentOS y openSUSE. Cada distribución ofrece una experiencia de usuario única y se enfoca en diferentes aspectos, como la facilidad de uso o la estabilidad.
**Conclusión**
La historia de Linux es una historia de colaboración y desarrollo comunitario. Desde sus humildes comienzos como un proyecto de un estudiante universitario hasta su actual estatus como uno de los sistemas operativos más populares del mundo, Linux ha recorrido un largo camino. Su impacto en la industria de la tecnología ha sido significativo, y su legado continúa inspirando a nuevos desarrolladores y usuarios.
**Fuentes**
* "Linux: A History" de Linux Foundation (2019)
* "The Linux Kernel" de Robert Love (2005)
* "Linux: The Textbook" de Syed Mansoor Sarwar (2017)
* "A Brief History of Linux" de Linux Magazine (2016)
* "Linus Torvalds: The Man Behind Linux" de Forbes (2018)
Fuentes formateadas en texto plano:
Linux: A History de Linux Foundation (2019)
The Linux Kernel de Robert Love (2005)
Linux: The Textbook de Syed Mansoor Sarwar (2017)
A Brief History of Linux de Linux Magazine (2016)
Linus Torvalds: The Man Behind Linux de Forbes (2018)</a:t>
            </a:r>
          </a:p>
        </p:txBody>
      </p:sp>
    </p:spTree>
  </p:cSld>
</p:sld>
</file>

<file path=ppt/slides/slide3.xml><?xml version="1.0" encoding="utf-8"?>
<p:sld xmlns:p="http://schemas.openxmlformats.org/presentationml/2006/main">
  <p:cSld>
    <p:spTree>
      <p:nvGrpSpPr>
        <p:cNvPr id="1" name=""/>
        <p:cNvGrpSpPr/>
        <p:nvPr/>
      </p:nvGrpSpPr>
      <p:grpSpPr/>
      <p:sp>
        <p:nvSpPr>
          <p:cNvPr id="2" name="Title"/>
          <p:cNvSpPr/>
          <p:nvPr/>
        </p:nvSpPr>
        <p:spPr/>
        <p:txBody>
          <a:bodyPr xmlns:a="http://schemas.openxmlformats.org/drawingml/2006/main"/>
          <a:lstStyle xmlns:a="http://schemas.openxmlformats.org/drawingml/2006/main"/>
          <a:p xmlns:a="http://schemas.openxmlformats.org/drawingml/2006/main">
            <a:r>
              <a:t>Resumen IA</a:t>
            </a:r>
          </a:p>
        </p:txBody>
      </p:sp>
      <p:sp>
        <p:nvSpPr>
          <p:cNvPr id="3" name="Content"/>
          <p:cNvSpPr/>
          <p:nvPr/>
        </p:nvSpPr>
        <p:spPr/>
        <p:txBody>
          <a:bodyPr xmlns:a="http://schemas.openxmlformats.org/drawingml/2006/main"/>
          <a:lstStyle xmlns:a="http://schemas.openxmlformats.org/drawingml/2006/main"/>
          <a:p xmlns:a="http://schemas.openxmlformats.org/drawingml/2006/main">
            <a:r>
              <a:t>**Resumen: La Evolución de Linux**
Linux es uno de los sistemas operativos más populares y utilizados en la actualidad, con una historia que se remonta a la década de 1980. El proyecto fue iniciado por Linus Torvalds, un estudiante de ciencias de la computación de la Universidad de Helsinki en Finlandia.
**Orígenes y Desarrollo**
En 1988, Torvalds comenzó a trabajar en un proyecto llamado "GNU's Not Unix" (GNU no es Unix), con el objetivo de crear un núcleo de sistema operativo compatible con Unix. En 1991, anunció su proyecto para crear un núcleo de sistema operativo llamado Linux y pidió ayuda a la comunidad de desarrolladores. A lo largo de la década de 1990, Linux experimentó un rápido crecimiento y evolución, convirtiéndose en un sistema operativo robusto y fiable.
**Impacto y Distribuciones**
Linux rápidamente ganó popularidad en la comunidad de desarrolladores y usuarios de sistemas operativos debido a su naturaleza de código abierto y gratuito. Hoy en día, Linux es utilizado en una amplia variedad de dispositivos. A medida que Linux crecía en popularidad, surgieron varias distribuciones (o "distros") del sistema operativo, como Ubuntu, Debian, Fedora, CentOS y openSUSE.
**Conclusión**
La historia de Linux es una historia de colaboración y desarrollo comunitario. Desde sus humildes comienzos como un proyecto de un estudiante universitario hasta su actual estatus como uno de los sistemas operativos más populares del mundo, Linux ha recorrido un largo camino. Su impacto en la industria de la tecnología ha sido significativo, y su legado continúa inspirando a nuevos desarrolladores y usuarios.
**Referencias**
* Linux Foundation (2019). Linux: A History.
* Love, R. (2005). The Linux Kernel.
* Sarwar, S. M. (2017). Linux: The Textbook.
* Linux Magazine (2016). A Brief History of Linux.
* Forbes (2018). Linus Torvalds: The Man Behind Linux.</a:t>
            </a:r>
          </a:p>
        </p:txBody>
      </p:sp>
    </p:spTree>
  </p:cSld>
</p:sld>
</file>

<file path=ppt/slides/slide4.xml><?xml version="1.0" encoding="utf-8"?>
<p:sld xmlns:p="http://schemas.openxmlformats.org/presentationml/2006/main">
  <p:cSld>
    <p:spTree>
      <p:nvGrpSpPr>
        <p:cNvPr id="1" name=""/>
        <p:cNvGrpSpPr/>
        <p:nvPr/>
      </p:nvGrpSpPr>
      <p:grpSpPr/>
      <p:sp>
        <p:nvSpPr>
          <p:cNvPr id="2" name="Title"/>
          <p:cNvSpPr/>
          <p:nvPr/>
        </p:nvSpPr>
        <p:spPr/>
        <p:txBody>
          <a:bodyPr xmlns:a="http://schemas.openxmlformats.org/drawingml/2006/main"/>
          <a:lstStyle xmlns:a="http://schemas.openxmlformats.org/drawingml/2006/main"/>
          <a:p xmlns:a="http://schemas.openxmlformats.org/drawingml/2006/main">
            <a:r>
              <a:t>Fuentes</a:t>
            </a:r>
          </a:p>
        </p:txBody>
      </p:sp>
      <p:sp>
        <p:nvSpPr>
          <p:cNvPr id="3" name="Content"/>
          <p:cNvSpPr/>
          <p:nvPr/>
        </p:nvSpPr>
        <p:spPr/>
        <p:txBody>
          <a:bodyPr xmlns:a="http://schemas.openxmlformats.org/drawingml/2006/main"/>
          <a:lstStyle xmlns:a="http://schemas.openxmlformats.org/drawingml/2006/main"/>
          <a:p xmlns:a="http://schemas.openxmlformats.org/drawingml/2006/main">
            <a:r>
              <a:t>(No se detectaron fuentes)</a:t>
            </a:r>
          </a:p>
        </p:txBody>
      </p:sp>
    </p:spTree>
  </p:cSld>
</p:sld>
</file>