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98884-F1FD-432D-1595-30169294C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150DC9-65C8-D181-53E1-BF52D50A7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193C17-1A95-C050-4ADD-7E3AA2DF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91E1F-5874-4EED-8239-3691C0E368D8}" type="datetimeFigureOut">
              <a:rPr lang="es-GT" smtClean="0"/>
              <a:t>24/05/2025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71ACB6-9B71-612E-A22D-750829A0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7F3E8D-2E63-8CCC-65B0-59DEA3C16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AE09-F133-44D7-9CFA-948DC93E5CA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1037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15A2B-1903-4608-FCE0-98DC14398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DBD933-96D4-9686-CF8B-561585F86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ECE15A-EF2D-3DAF-AFA3-A8766B1EA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91E1F-5874-4EED-8239-3691C0E368D8}" type="datetimeFigureOut">
              <a:rPr lang="es-GT" smtClean="0"/>
              <a:t>24/05/2025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0848D3-A794-FE42-5F98-DE1A7C4DD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31CA89-8B3A-464B-A691-0F50A9A3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AE09-F133-44D7-9CFA-948DC93E5CA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0228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9AE5A1-4CD4-A2AE-6E21-0B6243ABE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C6E93B-54EA-FB04-2587-DD2CD55BB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949BC2-5959-20AE-383C-FE5992FA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91E1F-5874-4EED-8239-3691C0E368D8}" type="datetimeFigureOut">
              <a:rPr lang="es-GT" smtClean="0"/>
              <a:t>24/05/2025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BA9D52-D55D-C358-3EF6-F1BCAFD2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D27792-E7F1-2A59-5651-2DC52C805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AE09-F133-44D7-9CFA-948DC93E5CA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83249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5BE17-98FE-C07C-7D2F-99DAFF9A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B620D7-3955-53AB-AC44-42895E51CD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1A61F2-9A99-C3E5-B8DB-35324764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91E1F-5874-4EED-8239-3691C0E368D8}" type="datetimeFigureOut">
              <a:rPr lang="es-GT" smtClean="0"/>
              <a:t>24/05/2025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CA41AE-F456-6390-9C77-3AEE62921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7D7B53-1BDA-38C3-5E27-48B9E012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AE09-F133-44D7-9CFA-948DC93E5CA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8410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19B2B-D6E0-65A3-7D97-DAE85659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C098F0-15D2-DEDB-3783-09C52432C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1F5B93-2F7E-7A44-6AC1-8E625845F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91E1F-5874-4EED-8239-3691C0E368D8}" type="datetimeFigureOut">
              <a:rPr lang="es-GT" smtClean="0"/>
              <a:t>24/05/2025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465849-0FD5-3CDC-F96D-C39D52F0E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BA800C-F4F8-1AB9-38EC-6DCBDFC3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AE09-F133-44D7-9CFA-948DC93E5CA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9989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44A88-E64B-9944-73EF-2E2B954E4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122AEF-CC39-42D1-12D0-6AD9E69AD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14E8D3-7CD5-617C-2CA7-758D7E5FA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91E1F-5874-4EED-8239-3691C0E368D8}" type="datetimeFigureOut">
              <a:rPr lang="es-GT" smtClean="0"/>
              <a:t>24/05/2025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7AE903-7074-CAC5-637A-0C2AEFEC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74606D-75D2-CE57-99E7-03C0C8C30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AE09-F133-44D7-9CFA-948DC93E5CA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2097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67F0F-6A3E-A9F5-C990-88057418A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CC6678-A839-F4C1-E0DA-10A1BC87F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D53AFC-EC56-BA19-0A59-C50F6ACAD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FED194-30B6-B667-60F2-01612C531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91E1F-5874-4EED-8239-3691C0E368D8}" type="datetimeFigureOut">
              <a:rPr lang="es-GT" smtClean="0"/>
              <a:t>24/05/2025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B7F12E-1867-779D-993E-2E93B4F7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BB9AD7-7B18-D4F5-C836-7FBD85E4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AE09-F133-44D7-9CFA-948DC93E5CA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9761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680B5-F72D-EAC4-B2FF-2D026277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1F53D5-91BB-80AF-4EFC-99B2C869B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766E12-C02C-D16A-DC9B-32233580E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DD190D5-947E-7320-7050-64D37F11C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C03BA1-A7D7-009B-B2A0-B1416F012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BFFF6BC-10B7-1A33-D0F9-5D5CB4FE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91E1F-5874-4EED-8239-3691C0E368D8}" type="datetimeFigureOut">
              <a:rPr lang="es-GT" smtClean="0"/>
              <a:t>24/05/2025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6AE907B-CDD8-7BB6-5222-34C2A9ED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7FA9DF1-B5B8-0240-9BF6-A38DBB109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AE09-F133-44D7-9CFA-948DC93E5CA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1551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E3F0A-6110-916A-D901-122C75CD3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4B234BC-4507-60E9-8A9B-789ED32C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91E1F-5874-4EED-8239-3691C0E368D8}" type="datetimeFigureOut">
              <a:rPr lang="es-GT" smtClean="0"/>
              <a:t>24/05/2025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A317C6-EE3D-FEA7-4C36-4FBCC72D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830A41-2088-593D-0B70-188436AD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AE09-F133-44D7-9CFA-948DC93E5CA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2698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7728DC1-88C0-6AED-0CB9-F4D87E6DA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91E1F-5874-4EED-8239-3691C0E368D8}" type="datetimeFigureOut">
              <a:rPr lang="es-GT" smtClean="0"/>
              <a:t>24/05/2025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9259799-F285-30E2-8CD8-16D787BB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474E20-26E5-D656-00E2-75E16EBD9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AE09-F133-44D7-9CFA-948DC93E5CA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5446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8C57B-8785-D369-1004-48BFD50B6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960DBC-9A4D-CB11-B236-1C49FAAA9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950493-4DD4-BA92-3627-1796FF747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40872D-6F5B-206B-DF6E-1B612147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91E1F-5874-4EED-8239-3691C0E368D8}" type="datetimeFigureOut">
              <a:rPr lang="es-GT" smtClean="0"/>
              <a:t>24/05/2025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C317FB-2D24-B562-5303-C712BD4D2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4D73E4-FAAA-3829-67DD-F47746FDB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AE09-F133-44D7-9CFA-948DC93E5CA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2427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04DF1-E333-79C4-5659-05C8033D3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A8C5049-E8D5-BFE2-DDC4-77988A3F6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FFB3EA-8EC1-6505-103C-EE73A5DF3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C61841-31C5-6ECB-08EF-6392C68B4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91E1F-5874-4EED-8239-3691C0E368D8}" type="datetimeFigureOut">
              <a:rPr lang="es-GT" smtClean="0"/>
              <a:t>24/05/2025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5273CD-1CE9-9219-3967-208F0BD6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2AB2E3-35A6-C75B-E376-C2830B27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AE09-F133-44D7-9CFA-948DC93E5CA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4113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1EA8E42-F308-4BDC-A169-C320F0AEB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883B73-B6A4-C695-304B-328EFC8CD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677D7B-040E-7B6B-F08F-B3F9FA71F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91E1F-5874-4EED-8239-3691C0E368D8}" type="datetimeFigureOut">
              <a:rPr lang="es-GT" smtClean="0"/>
              <a:t>24/05/2025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0C9F23-E3B1-E513-469B-C84952FE2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F8B00D-A864-BAD3-3702-FE251788A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EAE09-F133-44D7-9CFA-948DC93E5CA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3675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D04C7-BB2D-A38E-94E4-0CA239889E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/>
              <a:t>origen de los videojuegos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EA51BC-4D56-19D0-A059-C969BE1EED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/>
              <a:t>Investigación generada por IA</a:t>
            </a:r>
          </a:p>
        </p:txBody>
      </p:sp>
    </p:spTree>
    <p:extLst>
      <p:ext uri="{BB962C8B-B14F-4D97-AF65-F5344CB8AC3E}">
        <p14:creationId xmlns:p14="http://schemas.microsoft.com/office/powerpoint/2010/main" val="127587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BED01-9960-036C-B28F-14CA302A4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/>
              <a:t>Contenido General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054E2E-316B-21E3-7F35-FDCE27856C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**Origen de los Videojuegos: Una Evolución Histórica**
El origen de los videojuegos se remonta a la década de 1940, cuando físicos y matemáticos comenzaron a experimentar con computadoras para crear juegos y simulaciones. A continuación, se presenta una visión general de la evolución histórica de los videojuegos:
**1940-1960: Los Primeros Juegos**
El primer juego de computadora conocido es "Tennis for Two", creado en 1958 por el físico William Higinbotham en el Laboratorio Nacional de Brookhaven. Este juego simulaba un partido de tenis y se jugaba en un osciloscopio. Otro juego temprano fue "Spacewar!", desarrollado en 1962 por un grupo de estudiantes de la Universidad de Stanford.
**1960-1970: La Aparición de los Primeros Videojuegos Comerciales**
En la década de 1960, comenzaron a aparecer los primeros videojuegos comerciales. Uno de los primeros juegos comerciales fue "Computer Space", lanzado en 1971 por Nolan Bushnell y Ted Dabney, quienes posteriormente fundaron Atari. Sin embargo, el primer videojuego comercial exitosos fue "Pong", lanzado en 1972 por Atari.
**1970-1980: La Era de Oro de los Videojuegos**
La década de 1970 y principios de la de 1980 se consideran la "Era de Oro" de los videojuegos. Durante este período, se lanzaron juegos icónicos como "Space Invaders" (1978), "Asteroids" (1979) y "Pac-Man" (1980). Estos juegos se convirtieron en éxitos mundiales y sentaron las bases para la industria de los videojuegos moderna.
**1980-1990: La Aparición de las Consolas de Videojuegos**
En la década de 1980, aparecieron las primeras consolas de videojuegos para el hogar, como la Atari 2600 (1977) y la Intellivision (1980). Estas consolas permitieron a los jugadores disfrutar de juegos en casa y sentaron las bases para la industria de las consolas de videojuegos moderna.
**1990-Actualidad: La Era de los Videojuegos Modernos**
En la década de 1990, la industria de los videojuegos experimentó un crecimiento explosivo, con la aparición de nuevas tecnologías como la realidad virtual y la inteligencia artificial. Los juegos se volvieron más complejos y sofisticados, con la aparición de juegos de rol en línea y juegos de acción en tercera persona.
**Fuentes**
* "The Ultimate History of Video Games" de Steven L. Kent (2001)
* "Video Games: From Pong to Pokémon and Beyond" de David Sheff (2001)
* "The Video Game Explosion: A History from Pong to Pokémon and Beyond" de Mark J.P. Wolf (2008)
* "A Brief History of Video Games" de Richard Stanton (201 La201 
* "The History of Video Games" de Jonathon Fole (2015)
* "Tennis for Two" de William Higinbotham (1958)
* "Spacewar!" de Steve Russell (1962)
* "Computer Space" de Nolan Bushnell y Ted Dabney (1971)
* "Pong" de Atari (1972)
* "Space Invaders" de Tomohiro Nishikado (1978)
* "Asteroids" de Ed Logg (1979)
* "Pac-Man" de Toru Iwatani (1980)</a:t>
            </a:r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1471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10F5D-7C3F-4CB1-9347-8A9544297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/>
              <a:t>Resumen IA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F3AB3D-500F-7BBE-E81F-7E7F908415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**Origen y Evolución Histórica de los Videojuegos**
La industria de los videojuegos tiene sus raíces en la década de 1940, cuando científicos y matemáticos comenzaron a experimentar con computadoras para crear juegos y simulaciones. A lo largo de las décadas, la evolución de los videojuegos ha sido significativa, desde los primeros juegos simples hasta la complejidad y sofisticación de los juegos modernos.
**Período Inicial (1940-1960)**
El primer juego de computadora conocido es "Tis for Two", creado en 195 por el físico William Higinbotham en el Laboratorio Nacional de Brookhaven. Este juego simulaba un partido de tenis y se jugaba en un osciloscopio. Otro juego temprano fue "Spacewar!", desarrollado en 1962 por un grupo de estudiantes de la Universidad de Stanford.
**Aparición de los Primeros Videojuegos Comerciales (1960-1970)**
En la década de 1960, comenzaron a aparecer los primeros videojuegos comerciales. Uno de los primeros juegos comerciales fue "Computer Space", lanzado en 1971 por Nolan Bushnell y Ted Dabney, quienes posteriormente fundaron Atari. Sin embargo, el primer videojuego comercial exitosos fue "Pong", lanzado en 1972 por Atari.
**Era de Oro de los Videojuegos (1970-1980)**
La década de 1970 y principios de la de 1980 se consideran la "Era de Oro" de los videojuegos. Durante este período, se lanzaron juegos icónicos como "Space Invaders" (1978), "Asteroids" (1979) y "Pac-Man" (1980). Estos juegos se convirtieron en éxitos mundiales y sentaron las bases para la industria de los videojuegos moderna.
**Aparición de las Consolas de Videojuegos (1980-1990)**
En la década de 1980, aparecieron las primeras consolas de videojuegos para el hogar, como la Atari 2600 (1977) y la Intellivision (1980). Estas consolas permitieron a los jugadores disfrutar de juegos en casa y sentaron las bases para la industria de las consolas de videojuegos moderna.
**Era de los Videojuegos Modernos (1990-Actualidad)**
En la década de 1990, la industria de los videojuegos experimentó un crecimiento explosivo, con la aparición de nuevas tecnologías como la realidad virtual y la inteligencia artificial. Los juegos se volvieron más complejos y sofisticados, con la aparición de juegos de rol en línea y juegos de acción en tercera persona.
**Fuentes**
* Kent, S. L. (2001). The Ultimate History of Video Games.
* Sheff, D. (2001). Video Games: From Pong to Pokémon and Beyond.
* Wolf, M. J. P. (2008). The Video Game Explosion: A History from Pong to Pokémon and Beyond.
* Stanton, R. (201 La 
* Fole, J. (201 para 
* Higinbotham, W. (195). Tennis for Two.
* Russell, S. (1962). Spacewar!.
* Bushnell, N., &amp; Dabney, T. (1971). Computer Space.
* Atari. (1972). Pong.
* Nishikado, T. (1978). Space Invaders.
* Logg, E. (1979). Asteroids.
* Iwatani, T. (198). Pac-Man.
Nota: La información proporcionada se basa en fuentes académicas y documentales reconocidas en el campo de la historia de los videojuegos.</a:t>
            </a:r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39857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CD463-410F-B23D-0CE5-12CD35687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/>
              <a:t>Fuentes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48F17A-3583-D380-7EDC-A3C31AD46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/>
              <a:t>(No se detectaron fuentes)</a:t>
            </a:r>
          </a:p>
        </p:txBody>
      </p:sp>
    </p:spTree>
    <p:extLst>
      <p:ext uri="{BB962C8B-B14F-4D97-AF65-F5344CB8AC3E}">
        <p14:creationId xmlns:p14="http://schemas.microsoft.com/office/powerpoint/2010/main" val="37865232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1264</Words>
  <Application>Microsoft Office PowerPoint</Application>
  <PresentationFormat>Panorámica</PresentationFormat>
  <Paragraphs>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origen de los videojuegos</vt:lpstr>
      <vt:lpstr>Contenido General</vt:lpstr>
      <vt:lpstr>Resumen IA</vt:lpstr>
      <vt:lpstr>Fuentes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José Linares</dc:creator>
  <cp:lastModifiedBy>José Linares</cp:lastModifiedBy>
  <cp:revision>1</cp:revision>
  <dcterms:created xsi:type="dcterms:W3CDTF">2025-05-24T13:38:43Z</dcterms:created>
  <dcterms:modified xsi:type="dcterms:W3CDTF">2025-05-24T13:38:44Z</dcterms:modified>
</cp:coreProperties>
</file>