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officeDocument" Target="/ppt/presentation.xml" Id="R4006b7de1ab84ac7" /></Relationships>
</file>

<file path=ppt/presentation.xml><?xml version="1.0" encoding="utf-8"?>
<p:presentation xmlns:p="http://schemas.openxmlformats.org/presentationml/2006/main">
  <p:sldIdLst>
    <p:sldId xmlns:r="http://schemas.openxmlformats.org/officeDocument/2006/relationships" id="256" r:id="R7252f4f3480040ee"/>
    <p:sldId xmlns:r="http://schemas.openxmlformats.org/officeDocument/2006/relationships" id="257" r:id="R0ce1c9779276482a"/>
    <p:sldId xmlns:r="http://schemas.openxmlformats.org/officeDocument/2006/relationships" id="258" r:id="Rfbcb4b40bdb8423b"/>
    <p:sldId xmlns:r="http://schemas.openxmlformats.org/officeDocument/2006/relationships" id="259" r:id="Rec8cdd4c922740a6"/>
  </p:sldIdLst>
</p:presentation>
</file>

<file path=ppt/_rels/presentation.xml.rels>&#65279;<?xml version="1.0" encoding="utf-8"?><Relationships xmlns="http://schemas.openxmlformats.org/package/2006/relationships"><Relationship Type="http://schemas.openxmlformats.org/officeDocument/2006/relationships/slideMaster" Target="/ppt/slideMasters/slideMaster1.xml" Id="Ra2d57eb19c7e4f18" /><Relationship Type="http://schemas.openxmlformats.org/officeDocument/2006/relationships/slide" Target="/ppt/slides/slide1.xml" Id="R7252f4f3480040ee" /><Relationship Type="http://schemas.openxmlformats.org/officeDocument/2006/relationships/slide" Target="/ppt/slides/slide2.xml" Id="R0ce1c9779276482a" /><Relationship Type="http://schemas.openxmlformats.org/officeDocument/2006/relationships/slide" Target="/ppt/slides/slide3.xml" Id="Rfbcb4b40bdb8423b" /><Relationship Type="http://schemas.openxmlformats.org/officeDocument/2006/relationships/slide" Target="/ppt/slides/slide4.xml" Id="Rec8cdd4c922740a6" /></Relationships>
</file>

<file path=ppt/slideMasters/slideMaster1.xml><?xml version="1.0" encoding="utf-8"?>
<p:sldMaster xmlns:p="http://schemas.openxmlformats.org/presentationml/2006/main">
  <p:cSld>
    <p:spTree>
      <p:nvGrpSpPr>
        <p:cNvPr id="1" name=""/>
        <p:cNvGrpSpPr/>
        <p:nvPr/>
      </p:nvGrpSpPr>
      <p:grpSpPr/>
    </p:spTree>
  </p:cSld>
  <p:sldLayoutIdLst/>
  <p:txStyles/>
</p:sldMaster>
</file>

<file path=ppt/slides/slide1.xml><?xml version="1.0" encoding="utf-8"?>
<p:sld xmlns:p="http://schemas.openxmlformats.org/presentationml/2006/main">
  <p:cSld>
    <p:spTree>
      <p:nvGrpSpPr>
        <p:cNvPr id="1" name=""/>
        <p:cNvGrpSpPr/>
        <p:nvPr/>
      </p:nvGrpSpPr>
      <p:grpSpPr/>
      <p:sp>
        <p:nvSpPr>
          <p:cNvPr id="2" name="Title"/>
          <p:cNvSpPr/>
          <p:nvPr/>
        </p:nvSpPr>
        <p:spPr/>
        <p:txBody>
          <a:bodyPr xmlns:a="http://schemas.openxmlformats.org/drawingml/2006/main"/>
          <a:lstStyle xmlns:a="http://schemas.openxmlformats.org/drawingml/2006/main"/>
          <a:p xmlns:a="http://schemas.openxmlformats.org/drawingml/2006/main">
            <a:r>
              <a:t>que es la administracion</a:t>
            </a:r>
          </a:p>
        </p:txBody>
      </p:sp>
      <p:sp>
        <p:nvSpPr>
          <p:cNvPr id="3" name="Content"/>
          <p:cNvSpPr/>
          <p:nvPr/>
        </p:nvSpPr>
        <p:spPr/>
        <p:txBody>
          <a:bodyPr xmlns:a="http://schemas.openxmlformats.org/drawingml/2006/main"/>
          <a:lstStyle xmlns:a="http://schemas.openxmlformats.org/drawingml/2006/main"/>
          <a:p xmlns:a="http://schemas.openxmlformats.org/drawingml/2006/main">
            <a:r>
              <a:t>Investigación generada por IA</a:t>
            </a:r>
          </a:p>
        </p:txBody>
      </p:sp>
    </p:spTree>
  </p:cSld>
</p:sld>
</file>

<file path=ppt/slides/slide2.xml><?xml version="1.0" encoding="utf-8"?>
<p:sld xmlns:p="http://schemas.openxmlformats.org/presentationml/2006/main">
  <p:cSld>
    <p:spTree>
      <p:nvGrpSpPr>
        <p:cNvPr id="1" name=""/>
        <p:cNvGrpSpPr/>
        <p:nvPr/>
      </p:nvGrpSpPr>
      <p:grpSpPr/>
      <p:sp>
        <p:nvSpPr>
          <p:cNvPr id="2" name="Title"/>
          <p:cNvSpPr/>
          <p:nvPr/>
        </p:nvSpPr>
        <p:spPr/>
        <p:txBody>
          <a:bodyPr xmlns:a="http://schemas.openxmlformats.org/drawingml/2006/main"/>
          <a:lstStyle xmlns:a="http://schemas.openxmlformats.org/drawingml/2006/main"/>
          <a:p xmlns:a="http://schemas.openxmlformats.org/drawingml/2006/main">
            <a:r>
              <a:t>Contenido General</a:t>
            </a:r>
          </a:p>
        </p:txBody>
      </p:sp>
      <p:sp>
        <p:nvSpPr>
          <p:cNvPr id="3" name="Content"/>
          <p:cNvSpPr/>
          <p:nvPr/>
        </p:nvSpPr>
        <p:spPr/>
        <p:txBody>
          <a:bodyPr xmlns:a="http://schemas.openxmlformats.org/drawingml/2006/main"/>
          <a:lstStyle xmlns:a="http://schemas.openxmlformats.org/drawingml/2006/main"/>
          <a:p xmlns:a="http://schemas.openxmlformats.org/drawingml/2006/main">
            <a:r>
              <a:t>**Introducción**
La administración es una disciplina que se enfoca en la gestión eficiente y efectiva de recursos, procesos y personas dentro de una organización. A lo largo de la historia, la administración ha evolucionado y se ha adaptado a las necesidades de las organizaciones y la sociedad en general.
**Definición de Administración**
La administración se define como el proceso de planificar, organizar, dirigir y controlar recursos para alcanzar objetivos y metas específicas (Fayol, 1916). Esto implica la coordinación de esfuerzos, la toma de decisiones y la gestión de recursos para maximizar la eficiencia y la eficacia.
**Funciones de la Administración**
Las funciones de la administración se pueden resumir en:
1. **Planificación**: Establecer objetivos y metas, y desarrollar estrategias para alcanzarlos.
2. **Organización**: Asignar recursos y tareas a los miembros de la organización, y establecer estructuras y procesos para lograr los objetivos.
3. **Dirección**: Guiar y motivar a los miembros de la organización para alcanzar los objetivos.
4. **Control**: Monitorear y evaluar el desempeño de la organización, y tomar medidas correctivas cuando sea necesario.
**Teorías y Enfoques de la Administración**
A lo largo de la historia, han surgido diversas teorías y enfoques de la administración, incluyendo:
1. **Teoría Clásica**: Enfatiza la importancia de la planificación, la organización y el control (Fayol, 1916).
2. **Teoría de las Relaciones Humanas**: Se enfoca en la importancia de las relaciones interpersonales y la motivación de los empleados (Elton Mayo, 1930).
3. **Teoría de la Burocracia**: Enfatiza la importancia de la estructura y la jerarquía en la organización (Weber, 1947).
4. **Teoría de la Administración Científica**: Se enfoca en la aplicación de métodos científicos para mejorar la eficiencia y la productividad (Taylor, 1911).
**Importancia de la Administración**
La administración es fundamental para el éxito de cualquier organización, ya que permite:
1. **Mejorar la eficiencia**: Optimizar el uso de recursos y reducir costos.
2. **Incrementar la eficacia**: Alcanzar objetivos y metas.
3. **Fomentar la innovación**: Estimular la creatividad y la mejora continua.
**Conclusión**
En resumen, la administración es una disciplina que se enfoca en la gestión eficiente y efectiva de recursos, procesos y personas dentro de una organización. A través de la planificación, organización, dirección y control, las organizaciones pueden alcanzar sus objetivos y metas.
**Fuentes**
Fayol, H. (1916). Administración Industrial y General.
Elton Mayo. (1930). The Human Problems of an Industrial Civilization.
Weber, M. (1947). Teoría de la Organización.
Taylor, F. W. (1911). Principios de la Administración Científica.
Barnard, C. (1938). The Functions of the Executive.
Simon, H. A. (1947). Administrative Behavior.
March, J. G. y Simon, H. A. (1958). Organizations.
Mintzberg, H. (1971). Managerial Work Analysis.
 Drucker, P. F. (1954). The Practice of Management.
Robbins, S. P. y Judge, T. A. (2010). Organizational Behavior. 
etc.</a:t>
            </a:r>
          </a:p>
        </p:txBody>
      </p:sp>
    </p:spTree>
  </p:cSld>
</p:sld>
</file>

<file path=ppt/slides/slide3.xml><?xml version="1.0" encoding="utf-8"?>
<p:sld xmlns:p="http://schemas.openxmlformats.org/presentationml/2006/main">
  <p:cSld>
    <p:spTree>
      <p:nvGrpSpPr>
        <p:cNvPr id="1" name=""/>
        <p:cNvGrpSpPr/>
        <p:nvPr/>
      </p:nvGrpSpPr>
      <p:grpSpPr/>
      <p:sp>
        <p:nvSpPr>
          <p:cNvPr id="2" name="Title"/>
          <p:cNvSpPr/>
          <p:nvPr/>
        </p:nvSpPr>
        <p:spPr/>
        <p:txBody>
          <a:bodyPr xmlns:a="http://schemas.openxmlformats.org/drawingml/2006/main"/>
          <a:lstStyle xmlns:a="http://schemas.openxmlformats.org/drawingml/2006/main"/>
          <a:p xmlns:a="http://schemas.openxmlformats.org/drawingml/2006/main">
            <a:r>
              <a:t>Resumen IA</a:t>
            </a:r>
          </a:p>
        </p:txBody>
      </p:sp>
      <p:sp>
        <p:nvSpPr>
          <p:cNvPr id="3" name="Content"/>
          <p:cNvSpPr/>
          <p:nvPr/>
        </p:nvSpPr>
        <p:spPr/>
        <p:txBody>
          <a:bodyPr xmlns:a="http://schemas.openxmlformats.org/drawingml/2006/main"/>
          <a:lstStyle xmlns:a="http://schemas.openxmlformats.org/drawingml/2006/main"/>
          <a:p xmlns:a="http://schemas.openxmlformats.org/drawingml/2006/main">
            <a:r>
              <a:t>**Resumen Académico: Fundamentos de la Administración**
La administración es una disciplina fundamental que se enfoca en la gestión eficiente y efectiva de recursos, procesos y personas dentro de una organización. A lo largo de la historia, ha evolucionado para adaptarse a las necesidades cambiantes de las organizaciones y la sociedad.
**Definición y Funciones**
La administración se define como el proceso de planificar, organizar, dirigir y controlar recursos para alcanzar objetivos y metas específicas (Fayol, 1916). Las funciones clave de la administración incluyen:
1. **Planificación**: Establecer objetivos y metas, y desarrollar estrategias para alcanzarlos.
2. **Organización**: Asignar recursos y tareas a los miembros de la organización, y establecer estructuras y procesos para lograr los objetivos.
3. **Dirección**: Guiar y motivar a los miembros de la organización para alcanzar los objetivos.
4. **Control**: Monitorear y evaluar el desempeño de la organización, y tomar medidas correctivas cuando sea necesario.
**Teorías y Enfoques**
A lo largo de la historia, han surgido diversas teorías y enfoques de la administración, incluyendo:
1. **Teoría Clásica**: Enfatiza la importancia de la planificación, la organización y el control (Fayol, 1916).
2. **Teoría de las Relaciones Humanas**: Se enfoca en la importancia de las relaciones interpersonales y la motivación de los empleados (Elton Mayo, 1930).
3. **Teoría de la Burocracia**: Enfatiza la importancia de la estructura y la jerarquía en la organización (Weber, 1947).
4. **Teoría de la Administración Científica**: Se enfoca en la aplicación de métodos científicos para mejorar la eficiencia y la productividad (Taylor, 1911).
**Importancia de la Administración**
La administración es crucial para el éxito de cualquier organización, ya que permite:
1. **Mejorar la eficiencia**: Optimizar el uso de recursos y reducir costos.
2. **Incrementar la eficacia**: Alcanzar objetivos y metas.
3. **Fomentar la innovación**: Estimular la creatividad y la mejora continua.
**Conclusión**
En resumen, la administración es una disciplina fundamental que se enfoca en la gestión eficiente y efectiva de recursos, procesos y personas dentro de una organización. A través de la planificación, organización, dirección y control, las organizaciones pueden alcanzar sus objetivos y metas.
**Referencias**
Fayol, H. (1916). Administración Industrial y General.
Elton Mayo. (1930). The Human Problems of an Industrial Civilization.
Weber, M. (1947). Teoría de la Organización.
Taylor, F. W. (1911). Principios de la Administración Científica.
Barnard, C. (1938). The Functions of the Executive.
Simon, H. A. (1947). Administrative Behavior.
March, J. G. y Simon, H. A. (1958). Organizations.
Mintzberg, H. (1971). Managerial Work Analysis.
Drucker, P. F. (1954). The Practice of Management.
Robbins, S. P. y Judge, T. A. (2010). Organizational Behavior.
Este resumen proporciona una visión general de la administración, sus funciones, teorías y enfoques, así como su importancia en el éxito de las organizaciones.</a:t>
            </a:r>
          </a:p>
        </p:txBody>
      </p:sp>
    </p:spTree>
  </p:cSld>
</p:sld>
</file>

<file path=ppt/slides/slide4.xml><?xml version="1.0" encoding="utf-8"?>
<p:sld xmlns:p="http://schemas.openxmlformats.org/presentationml/2006/main">
  <p:cSld>
    <p:spTree>
      <p:nvGrpSpPr>
        <p:cNvPr id="1" name=""/>
        <p:cNvGrpSpPr/>
        <p:nvPr/>
      </p:nvGrpSpPr>
      <p:grpSpPr/>
      <p:sp>
        <p:nvSpPr>
          <p:cNvPr id="2" name="Title"/>
          <p:cNvSpPr/>
          <p:nvPr/>
        </p:nvSpPr>
        <p:spPr/>
        <p:txBody>
          <a:bodyPr xmlns:a="http://schemas.openxmlformats.org/drawingml/2006/main"/>
          <a:lstStyle xmlns:a="http://schemas.openxmlformats.org/drawingml/2006/main"/>
          <a:p xmlns:a="http://schemas.openxmlformats.org/drawingml/2006/main">
            <a:r>
              <a:t>Fuentes</a:t>
            </a:r>
          </a:p>
        </p:txBody>
      </p:sp>
      <p:sp>
        <p:nvSpPr>
          <p:cNvPr id="3" name="Content"/>
          <p:cNvSpPr/>
          <p:nvPr/>
        </p:nvSpPr>
        <p:spPr/>
        <p:txBody>
          <a:bodyPr xmlns:a="http://schemas.openxmlformats.org/drawingml/2006/main"/>
          <a:lstStyle xmlns:a="http://schemas.openxmlformats.org/drawingml/2006/main"/>
          <a:p xmlns:a="http://schemas.openxmlformats.org/drawingml/2006/main">
            <a:r>
              <a:t>(No se detectaron fuentes)</a:t>
            </a:r>
          </a:p>
        </p:txBody>
      </p:sp>
    </p:spTree>
  </p:cSld>
</p:sld>
</file>