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17b2e08636c48a1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1" r:id="R3b4a92d3f86d4119"/>
  </p:sldMasterIdLst>
  <p:sldIdLst>
    <p:sldId xmlns:r="http://schemas.openxmlformats.org/officeDocument/2006/relationships" id="256" r:id="Rc619db48c11342e6"/>
    <p:sldId xmlns:r="http://schemas.openxmlformats.org/officeDocument/2006/relationships" id="257" r:id="R77f622715e754edf"/>
    <p:sldId xmlns:r="http://schemas.openxmlformats.org/officeDocument/2006/relationships" id="258" r:id="R03d4200c2f234037"/>
    <p:sldId xmlns:r="http://schemas.openxmlformats.org/officeDocument/2006/relationships" id="259" r:id="R3ead20cffaa949c3"/>
  </p:sldIdLst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3b4a92d3f86d4119" /><Relationship Type="http://schemas.openxmlformats.org/officeDocument/2006/relationships/slide" Target="/ppt/slides/slide1.xml" Id="Rc619db48c11342e6" /><Relationship Type="http://schemas.openxmlformats.org/officeDocument/2006/relationships/slide" Target="/ppt/slides/slide2.xml" Id="R77f622715e754edf" /><Relationship Type="http://schemas.openxmlformats.org/officeDocument/2006/relationships/slide" Target="/ppt/slides/slide3.xml" Id="R03d4200c2f234037" /><Relationship Type="http://schemas.openxmlformats.org/officeDocument/2006/relationships/slide" Target="/ppt/slides/slide4.xml" Id="R3ead20cffaa949c3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/>
    </p:spTree>
  </p:cSld>
  <p:txStyles/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/>
    </p:spTree>
  </p:cSld>
  <p:sldLayoutIdLst>
    <p:sldLayoutId xmlns:r="http://schemas.openxmlformats.org/officeDocument/2006/relationships" id="1" r:id="rId1"/>
  </p:sldLayoutIdLst>
  <p:txStyles/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que es la literatura</a:t>
            </a:r>
          </a:p>
        </p:txBody>
      </p:sp>
      <p:sp>
        <p:nvSpPr>
          <p:cNvPr id="3" name="Content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Investigación generada por IA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Contenido General</a:t>
            </a:r>
          </a:p>
        </p:txBody>
      </p:sp>
      <p:sp>
        <p:nvSpPr>
          <p:cNvPr id="3" name="Content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**Introducción**
La literatura es un concepto complejo y multifacético que ha sido objeto de estudio y debate a lo largo de la historia. A menudo se la define como el conjunto de obras escritas que poseen un valor estético, cultural y social, pero esta definición no agota la riqueza y la diversidad de la literatura. En este sentido, es fundamental investigar y reflexionar sobre la naturaleza y el alcance de la literatura.
**Definiciones y conceptos clave**
La literatura se puede definir como:
* "El conjunto de textos escritos que se caracterizan por su valor estético, su capacidad para expresar la experiencia humana y su relación con la cultura y la sociedad" (Todorov, 1977).
* "La creación de un mundo de ficción o de pensamiento que se comunica a través del lenguaje" (Gadamer, 1984).
* "La manifestación de la experiencia humana en un contexto cultural y social específico" (Said, 1994).
Entre los conceptos clave relacionados con la literatura se encuentran:
* **La ficción**: la creación de un mundo imaginario que se presenta como real.
* **La narrativa**: la estructura y la organización de la trama en una obra literaria.
* **El lenguaje**: el medio a través del cual se comunica la literatura.
* **El autor**: la persona que crea la obra literaria.
* **El lector**: la persona que interpreta y comprende la obra literaria.
**Teorías y enfoques**
A lo largo de la historia, han surgido diversas teorías y enfoques para analizar y comprender la literatura. Algunos de los más influyentes son:
* **La crítica literaria**: se enfoca en la análisis y la interpretación de la obra literaria en sí misma.
* **La teoría de la literatura**: se enfoca en la estudio de la literatura como un sistema cultural y social.
* **La hermenéutica**: se enfoca en la comprensión y la interpretación de la obra literaria.
**Conclusión**
En conclusión, la literatura es un concepto complejo y multifacético que puede ser abordado desde diversas perspectivas. A través de la investigación y la reflexión, podemos comprender mejor la naturaleza y el alcance de la literatura, y apreciar su valor estético, cultural y social.
**Fuentes**
Todorov, T. (1977). **La literatura y su teoría**. Madrid: Cátedra.
Gadamer, H.-G. (1984). **Verdad y método**. Salamanca: Sígueme.
Said, E. (1994). **Cultura y imperialismo**. Barcelona: Crítica.
Escobar, A. (2004). **Teorías de la literatura**. Bogotá: Universidad Nacional de Colombia.
Culler, J. (2007). **Teoría literaria**. Madrid: Cátedra.
Ricoeur, P. (2009). **La narrativa y la experiencia humana**. Barcelona: Crítica.
 Cada una de estas fuentes proporciona una perspectiva única y valiosa sobre la literatura, y en conjunto ofrecen una visión completa y rica de este complejo y fascinante tema.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Resumen IA</a:t>
            </a:r>
          </a:p>
        </p:txBody>
      </p:sp>
      <p:sp>
        <p:nvSpPr>
          <p:cNvPr id="3" name="Content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**Resumen Académico: Conceptualización de la Literatura y sus Enfoques Teóricos**
La literatura constituye un campo de estudio complejo y multifacético que ha sido objeto de análisis y debate a lo largo de la historia. Más allá de su definición como el conjunto de obras escritas dotadas de valor estético, cultural y social, resulta esencial profundizar en su naturaleza y alcance. Este resumen busca ofrecer una visión integral de la literatura, abordando sus diversas definiciones, conceptos clave, teorías y enfoques.
**Definiciones de Literatura**
Autores como Todorov (1977), Gadamer (1984) y Said (1994) han aportado definiciones significativas que resaltan aspectos cruciales de la literatura:
- **Todorov (1977)**: Define la literatura como "el conjunto de textos escritos que se caracterizan por su valor estético, su capacidad para expresar la experiencia humana y su relación con la cultura y la sociedad".
- **Gadamer (1984)**: La considera como "la creación de un mundo de ficción o de pensamiento que se comunica a través del lenguaje".
- **Said (1994)**: La describe como "la manifestación de la experiencia humana en un contexto cultural y social específico".
**Conceptos Clave**
Entre los conceptos esenciales vinculados a la literatura se encuentran:
- **La ficción**: Creación de un mundo imaginario presentado como real.
- **La narrativa**: Estructura y organización de la trama en una obra literaria.
- **El lenguaje**: Medio de comunicación de la literatura.
- **El autor**: Persona que crea la obra literaria.
- **El lector**: Persona que interpreta y comprende la obra literaria.
**Teorías y Enfoques**
Diversas teorías y enfoques han surgido para analizar y comprender la literatura:
- **Crítica Literaria**: Análisis e interpretación de la obra literaria en sí misma.
- **Teoría de la Literatura**: Estudio de la literatura como sistema cultural y social.
- **Hermenéutica**: Comprensión e interpretación de la obra literaria.
**Conclusión**
La literatura es un concepto complejo y multifacético abordable desde múltiples perspectivas. Mediante la investigación y reflexión, se puede profundizar en su naturaleza y alcance, apreciando su valor estético, cultural y social. Las fuentes consultadas proporcionan perspectivas únicas que, en conjunto, ofrecen una visión integral y rica de este tema.
**Fuentes**
- Todorov, T. (1977). *La literatura y su teoría*. Madrid: Cátedra.
- Gadamer, H.-G. (1984). *Verdad y método*. Salamanca: Sígueme.
- Said, E. (1994). *Cultura y imperialismo*. Barcelona: Crítica.
- Escobar, A. (2004). *Teorías de la literatura*. Bogotá: Universidad Nacional de Colombia.
- Culler, J. (2007). *Teoría literaria*. Madrid: Cátedra.
- Ricoeur, P. (2009). *La narrativa y la experiencia humana*. Barcelona: Crítica.
Estas fuentes académicas ofrecen una visión completa de la literatura, destacando su complejidad y riqueza como campo de estudio.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Fuentes</a:t>
            </a:r>
          </a:p>
        </p:txBody>
      </p:sp>
      <p:sp>
        <p:nvSpPr>
          <p:cNvPr id="3" name="Content"/>
          <p:cNvSpPr/>
          <p:nvPr/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(No se detectaron fuentes)</a:t>
            </a:r>
          </a:p>
        </p:txBody>
      </p:sp>
    </p:spTree>
  </p:cSld>
  <p:clrMapOvr>
    <a:masterClrMapping xmlns:a="http://schemas.openxmlformats.org/drawingml/2006/main"/>
  </p:clrMapOvr>
</p:sld>
</file>