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Joseph Rochelle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 and 2: Data Visualization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09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Learnings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59892" y="774357"/>
            <a:ext cx="76282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Color Wheel online is better than what is in Python so far from viewing </a:t>
            </a:r>
            <a:r>
              <a:rPr lang="en-US" sz="2400" dirty="0" err="1" smtClean="0"/>
              <a:t>MatPlotLib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 may create my own color scheme but matching in Python was odd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Titles on X and Y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Good Titles that speak for themselves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Very much do not liked pie charts now that I think </a:t>
            </a:r>
            <a:r>
              <a:rPr lang="en-US" sz="2400" dirty="0" err="1" smtClean="0"/>
              <a:t>Knaflic</a:t>
            </a:r>
            <a:r>
              <a:rPr lang="en-US" sz="2400" dirty="0" smtClean="0"/>
              <a:t> (2015) just conditioned me to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I’m not able to add the R Kernel in my work laptop from IT restrictions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Doughnuts in Tableau require 2 pies that then synchronize and that </a:t>
            </a:r>
            <a:r>
              <a:rPr lang="en-US" sz="2400" smtClean="0"/>
              <a:t>was fun to do.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287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081" y="823843"/>
            <a:ext cx="3608044" cy="2669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545" y="3871074"/>
            <a:ext cx="2843084" cy="21628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056" y="1186248"/>
            <a:ext cx="3278029" cy="23650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1848" y="3975699"/>
            <a:ext cx="3326793" cy="205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15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995" y="3931499"/>
            <a:ext cx="3076961" cy="19575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093" y="3805881"/>
            <a:ext cx="2752721" cy="22087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939" y="936372"/>
            <a:ext cx="3468749" cy="2227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8259" y="936372"/>
            <a:ext cx="3545632" cy="22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324" y="702105"/>
            <a:ext cx="3756454" cy="20102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825" y="817152"/>
            <a:ext cx="2555348" cy="218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398" y="3931250"/>
            <a:ext cx="2390775" cy="2076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8324" y="3241357"/>
            <a:ext cx="2445087" cy="306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758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146</TotalTime>
  <Words>108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Corbel</vt:lpstr>
      <vt:lpstr>Wingdings 2</vt:lpstr>
      <vt:lpstr>Frame</vt:lpstr>
      <vt:lpstr>Joseph Rochelle</vt:lpstr>
      <vt:lpstr>Key Learnings</vt:lpstr>
      <vt:lpstr>Python</vt:lpstr>
      <vt:lpstr>R</vt:lpstr>
      <vt:lpstr>Tableau</vt:lpstr>
    </vt:vector>
  </TitlesOfParts>
  <Company>Verizon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Joseph Rochelle</dc:title>
  <dc:creator>Rochelle, Joseph</dc:creator>
  <cp:lastModifiedBy>Rochelle, Joseph</cp:lastModifiedBy>
  <cp:revision>9</cp:revision>
  <dcterms:created xsi:type="dcterms:W3CDTF">2021-03-19T17:43:15Z</dcterms:created>
  <dcterms:modified xsi:type="dcterms:W3CDTF">2021-03-19T20:09:44Z</dcterms:modified>
</cp:coreProperties>
</file>