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2ca71267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2ca71267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2ca7126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2ca7126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2d02bf3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2d02bf3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ca71267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ca7126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2ca71267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2ca71267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2ca71267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2ca71267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2ca71267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2ca71267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ca71267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ca71267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ca71267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2ca71267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878" y="729450"/>
            <a:ext cx="5798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9600">
                <a:latin typeface="Montserrat Black"/>
                <a:ea typeface="Montserrat Black"/>
                <a:cs typeface="Montserrat Black"/>
                <a:sym typeface="Montserrat Black"/>
              </a:rPr>
              <a:t>YFF</a:t>
            </a:r>
            <a:endParaRPr sz="96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64825" y="2782050"/>
            <a:ext cx="4816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Prosjektperiode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VI HAR LÆRT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51420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Reactjs</a:t>
            </a:r>
            <a:endParaRPr sz="1425"/>
          </a:p>
          <a:p>
            <a:pPr indent="-2936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○"/>
            </a:pPr>
            <a:r>
              <a:rPr lang="no" sz="1025"/>
              <a:t>Lært masse nytt om hvordan setter opp et fungerende program ved bruk av react.js</a:t>
            </a:r>
            <a:endParaRPr sz="10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Firebase</a:t>
            </a:r>
            <a:endParaRPr sz="1425"/>
          </a:p>
          <a:p>
            <a:pPr indent="-2936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○"/>
            </a:pPr>
            <a:r>
              <a:rPr lang="no" sz="1025"/>
              <a:t>Lært om hvordan man lagrer informasjon i firebase og hvordan man kobler dette opp til en applikasjon.</a:t>
            </a:r>
            <a:endParaRPr sz="10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Nodejs</a:t>
            </a:r>
            <a:endParaRPr sz="1425"/>
          </a:p>
          <a:p>
            <a:pPr indent="-2936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○"/>
            </a:pPr>
            <a:r>
              <a:rPr lang="no" sz="1025"/>
              <a:t>Lært litt om bruk av nodejs i terminalen får og teste kode.</a:t>
            </a:r>
            <a:endParaRPr sz="10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Netlify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Hosting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Kodestruktur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Design</a:t>
            </a:r>
            <a:endParaRPr sz="1425"/>
          </a:p>
          <a:p>
            <a:pPr indent="-2936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○"/>
            </a:pPr>
            <a:r>
              <a:rPr lang="no" sz="1025"/>
              <a:t>Vi har lært om hvordan man laget et velfungerende design som er fint og godt satt opp for bruker.</a:t>
            </a:r>
            <a:endParaRPr sz="10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no" sz="1425"/>
              <a:t>Feilsøking</a:t>
            </a:r>
            <a:endParaRPr sz="1425"/>
          </a:p>
          <a:p>
            <a:pPr indent="-2936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○"/>
            </a:pPr>
            <a:r>
              <a:rPr lang="no" sz="1025"/>
              <a:t>Vi har lært om hvordan man feilsøker en kode, lest opp errorer og fikset.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25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425" y="3660975"/>
            <a:ext cx="3016675" cy="1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INTRODUKSJON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ChatNow - Live chat app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OPPSETT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Live Chat App kodet i 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Koblet til database i firebase for login, chatting osv.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Hostinger for å kjøpe og administrere domene.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Netlify for hosting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1.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Vi distribuerte arbeidsoppgaver.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Martin har utviklet backend og databasen i firebase.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Josef har laget frontend design av ChatNow, og hostet nettsiden på Netlify.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REACTJS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ChatNow er kodet i ReactJS fra scratch. Det består av 3 sider og 9 komponenter.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99350"/>
            <a:ext cx="4267199" cy="317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FRONTEND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Lagde et figma design for farger, layout og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Brukte scss for og style koden.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FIREBASE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Nettsiden er koblet opp til firebase for å lagre bruker informasjon, meldinger og profilbilder. Vi bruker også det til å autentisere brukere osv.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925" y="1539900"/>
            <a:ext cx="2238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000" y="2956025"/>
            <a:ext cx="4219299" cy="20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424350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650"/>
              <a:t>Brukt dokumentasjon, youtube og chatgpt for å lære.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HOSTING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Uploadet til netlfiy og koblet til domene blablabla..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2664650"/>
            <a:ext cx="4267200" cy="247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225" y="3065575"/>
            <a:ext cx="2499569" cy="2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620">
                <a:latin typeface="Montserrat Black"/>
                <a:ea typeface="Montserrat Black"/>
                <a:cs typeface="Montserrat Black"/>
                <a:sym typeface="Montserrat Black"/>
              </a:rPr>
              <a:t>RESULTAT</a:t>
            </a:r>
            <a:endParaRPr sz="362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3000"/>
              <a:t>chatnow.space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0" y="323000"/>
            <a:ext cx="211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