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914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4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1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2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1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5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FFB5-882D-4B41-8ECA-F3450869E606}" type="datetimeFigureOut">
              <a:rPr lang="ru-RU" smtClean="0"/>
              <a:t>21.07.2020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A60B9E-9CB0-42EF-A684-346C4F46B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Тестирующая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Иосиф Дзеранов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3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Создать приложение для тестирования учеников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1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Ввода имени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Возможность пройти тестирование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Возможность перейти к предыдущему вопросу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Вывод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144467354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14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Тестирующая система</vt:lpstr>
      <vt:lpstr>Цель</vt:lpstr>
      <vt:lpstr>Функционал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Тестирующая система</dc:title>
  <dc:creator>Tylone [̲̅Y̲̅σ̲̅υ̲̅т̲̅υ̲̅b̲̅є̲̅r]</dc:creator>
  <cp:lastModifiedBy>Tylone [̲̅Y̲̅σ̲̅υ̲̅т̲̅υ̲̅b̲̅є̲̅r]</cp:lastModifiedBy>
  <cp:revision>1</cp:revision>
  <dcterms:created xsi:type="dcterms:W3CDTF">2020-07-21T14:51:07Z</dcterms:created>
  <dcterms:modified xsi:type="dcterms:W3CDTF">2020-07-21T14:55:16Z</dcterms:modified>
</cp:coreProperties>
</file>