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914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2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1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Тестирующая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Иосиф Дзеранов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34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9542" y="2779776"/>
            <a:ext cx="8596668" cy="1320800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69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Создать приложение для тестирования учеников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1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Ввода имени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Возможность пройти тестирование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Возможность перейти к предыдущему вопросу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Вывод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4446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имени</a:t>
            </a:r>
            <a:endParaRPr lang="ru-RU" dirty="0"/>
          </a:p>
        </p:txBody>
      </p:sp>
      <p:sp>
        <p:nvSpPr>
          <p:cNvPr id="8" name="AutoShape 10" descr="blob:https://web.telegram.org/ecad6d08-3eb1-40d7-8fd6-371a05c8e0be"/>
          <p:cNvSpPr>
            <a:spLocks noChangeAspect="1" noChangeArrowheads="1"/>
          </p:cNvSpPr>
          <p:nvPr/>
        </p:nvSpPr>
        <p:spPr bwMode="auto">
          <a:xfrm>
            <a:off x="2862198" y="3744785"/>
            <a:ext cx="3136265" cy="31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ecad6d08-3eb1-40d7-8fd6-371a05c8e0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00" y="160337"/>
            <a:ext cx="3261552" cy="6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Прохождение тестирования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2" y="703104"/>
            <a:ext cx="2987040" cy="5974081"/>
          </a:xfrm>
        </p:spPr>
      </p:pic>
    </p:spTree>
    <p:extLst>
      <p:ext uri="{BB962C8B-B14F-4D97-AF65-F5344CB8AC3E}">
        <p14:creationId xmlns:p14="http://schemas.microsoft.com/office/powerpoint/2010/main" val="10592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Прохождение тестирования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80" y="707136"/>
            <a:ext cx="2953511" cy="5907024"/>
          </a:xfrm>
        </p:spPr>
      </p:pic>
    </p:spTree>
    <p:extLst>
      <p:ext uri="{BB962C8B-B14F-4D97-AF65-F5344CB8AC3E}">
        <p14:creationId xmlns:p14="http://schemas.microsoft.com/office/powerpoint/2010/main" val="41878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Прохождение тестирования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32" y="609600"/>
            <a:ext cx="2931588" cy="5863178"/>
          </a:xfrm>
        </p:spPr>
      </p:pic>
    </p:spTree>
    <p:extLst>
      <p:ext uri="{BB962C8B-B14F-4D97-AF65-F5344CB8AC3E}">
        <p14:creationId xmlns:p14="http://schemas.microsoft.com/office/powerpoint/2010/main" val="108601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тестирования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20" y="609600"/>
            <a:ext cx="2931588" cy="5863178"/>
          </a:xfrm>
        </p:spPr>
      </p:pic>
    </p:spTree>
    <p:extLst>
      <p:ext uri="{BB962C8B-B14F-4D97-AF65-F5344CB8AC3E}">
        <p14:creationId xmlns:p14="http://schemas.microsoft.com/office/powerpoint/2010/main" val="20289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результата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74" y="609600"/>
            <a:ext cx="3069810" cy="6139621"/>
          </a:xfrm>
        </p:spPr>
      </p:pic>
    </p:spTree>
    <p:extLst>
      <p:ext uri="{BB962C8B-B14F-4D97-AF65-F5344CB8AC3E}">
        <p14:creationId xmlns:p14="http://schemas.microsoft.com/office/powerpoint/2010/main" val="21926587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Тестирующая система</vt:lpstr>
      <vt:lpstr>Цель</vt:lpstr>
      <vt:lpstr>Функционал приложения</vt:lpstr>
      <vt:lpstr>Ввод имени</vt:lpstr>
      <vt:lpstr>Прохождение тестирования</vt:lpstr>
      <vt:lpstr>Прохождение тестирования</vt:lpstr>
      <vt:lpstr>Прохождение тестирования</vt:lpstr>
      <vt:lpstr>Конец тестирования</vt:lpstr>
      <vt:lpstr>Страница результата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Тестирующая система</dc:title>
  <dc:creator>Tylone [̲̅Y̲̅σ̲̅υ̲̅т̲̅υ̲̅b̲̅є̲̅r]</dc:creator>
  <cp:lastModifiedBy>Tylone [̲̅Y̲̅σ̲̅υ̲̅т̲̅υ̲̅b̲̅є̲̅r]</cp:lastModifiedBy>
  <cp:revision>2</cp:revision>
  <dcterms:created xsi:type="dcterms:W3CDTF">2020-07-21T14:51:07Z</dcterms:created>
  <dcterms:modified xsi:type="dcterms:W3CDTF">2020-07-21T15:03:49Z</dcterms:modified>
</cp:coreProperties>
</file>